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</p:sldIdLst>
  <p:sldSz cx="30600650" cy="197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081"/>
    <a:srgbClr val="835B9B"/>
    <a:srgbClr val="F6AF3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5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049" y="3240303"/>
            <a:ext cx="26010553" cy="6893090"/>
          </a:xfrm>
        </p:spPr>
        <p:txBody>
          <a:bodyPr anchor="b"/>
          <a:lstStyle>
            <a:lvl1pPr algn="ctr">
              <a:defRPr sz="1732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081" y="10399217"/>
            <a:ext cx="22950488" cy="4780246"/>
          </a:xfrm>
        </p:spPr>
        <p:txBody>
          <a:bodyPr/>
          <a:lstStyle>
            <a:lvl1pPr marL="0" indent="0" algn="ctr">
              <a:buNone/>
              <a:defRPr sz="6929"/>
            </a:lvl1pPr>
            <a:lvl2pPr marL="1319936" indent="0" algn="ctr">
              <a:buNone/>
              <a:defRPr sz="5774"/>
            </a:lvl2pPr>
            <a:lvl3pPr marL="2639873" indent="0" algn="ctr">
              <a:buNone/>
              <a:defRPr sz="5197"/>
            </a:lvl3pPr>
            <a:lvl4pPr marL="3959809" indent="0" algn="ctr">
              <a:buNone/>
              <a:defRPr sz="4619"/>
            </a:lvl4pPr>
            <a:lvl5pPr marL="5279746" indent="0" algn="ctr">
              <a:buNone/>
              <a:defRPr sz="4619"/>
            </a:lvl5pPr>
            <a:lvl6pPr marL="6599682" indent="0" algn="ctr">
              <a:buNone/>
              <a:defRPr sz="4619"/>
            </a:lvl6pPr>
            <a:lvl7pPr marL="7919618" indent="0" algn="ctr">
              <a:buNone/>
              <a:defRPr sz="4619"/>
            </a:lvl7pPr>
            <a:lvl8pPr marL="9239555" indent="0" algn="ctr">
              <a:buNone/>
              <a:defRPr sz="4619"/>
            </a:lvl8pPr>
            <a:lvl9pPr marL="10559491" indent="0" algn="ctr">
              <a:buNone/>
              <a:defRPr sz="4619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999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137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98592" y="1054129"/>
            <a:ext cx="6598265" cy="1677899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797" y="1054129"/>
            <a:ext cx="19412287" cy="1677899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14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519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858" y="4936081"/>
            <a:ext cx="26393061" cy="8235957"/>
          </a:xfrm>
        </p:spPr>
        <p:txBody>
          <a:bodyPr anchor="b"/>
          <a:lstStyle>
            <a:lvl1pPr>
              <a:defRPr sz="1732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7858" y="13249954"/>
            <a:ext cx="26393061" cy="4331095"/>
          </a:xfrm>
        </p:spPr>
        <p:txBody>
          <a:bodyPr/>
          <a:lstStyle>
            <a:lvl1pPr marL="0" indent="0">
              <a:buNone/>
              <a:defRPr sz="6929">
                <a:solidFill>
                  <a:schemeClr val="tx1"/>
                </a:solidFill>
              </a:defRPr>
            </a:lvl1pPr>
            <a:lvl2pPr marL="1319936" indent="0">
              <a:buNone/>
              <a:defRPr sz="5774">
                <a:solidFill>
                  <a:schemeClr val="tx1">
                    <a:tint val="75000"/>
                  </a:schemeClr>
                </a:solidFill>
              </a:defRPr>
            </a:lvl2pPr>
            <a:lvl3pPr marL="2639873" indent="0">
              <a:buNone/>
              <a:defRPr sz="5197">
                <a:solidFill>
                  <a:schemeClr val="tx1">
                    <a:tint val="75000"/>
                  </a:schemeClr>
                </a:solidFill>
              </a:defRPr>
            </a:lvl3pPr>
            <a:lvl4pPr marL="3959809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4pPr>
            <a:lvl5pPr marL="5279746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5pPr>
            <a:lvl6pPr marL="6599682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6pPr>
            <a:lvl7pPr marL="7919618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7pPr>
            <a:lvl8pPr marL="9239555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8pPr>
            <a:lvl9pPr marL="10559491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394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795" y="5270647"/>
            <a:ext cx="13005276" cy="1256247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1579" y="5270647"/>
            <a:ext cx="13005276" cy="1256247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0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1054134"/>
            <a:ext cx="26393061" cy="382694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7784" y="4853580"/>
            <a:ext cx="12945507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7784" y="7232244"/>
            <a:ext cx="12945507" cy="1063754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1581" y="4853580"/>
            <a:ext cx="13009262" cy="2378664"/>
          </a:xfrm>
        </p:spPr>
        <p:txBody>
          <a:bodyPr anchor="b"/>
          <a:lstStyle>
            <a:lvl1pPr marL="0" indent="0">
              <a:buNone/>
              <a:defRPr sz="6929" b="1"/>
            </a:lvl1pPr>
            <a:lvl2pPr marL="1319936" indent="0">
              <a:buNone/>
              <a:defRPr sz="5774" b="1"/>
            </a:lvl2pPr>
            <a:lvl3pPr marL="2639873" indent="0">
              <a:buNone/>
              <a:defRPr sz="5197" b="1"/>
            </a:lvl3pPr>
            <a:lvl4pPr marL="3959809" indent="0">
              <a:buNone/>
              <a:defRPr sz="4619" b="1"/>
            </a:lvl4pPr>
            <a:lvl5pPr marL="5279746" indent="0">
              <a:buNone/>
              <a:defRPr sz="4619" b="1"/>
            </a:lvl5pPr>
            <a:lvl6pPr marL="6599682" indent="0">
              <a:buNone/>
              <a:defRPr sz="4619" b="1"/>
            </a:lvl6pPr>
            <a:lvl7pPr marL="7919618" indent="0">
              <a:buNone/>
              <a:defRPr sz="4619" b="1"/>
            </a:lvl7pPr>
            <a:lvl8pPr marL="9239555" indent="0">
              <a:buNone/>
              <a:defRPr sz="4619" b="1"/>
            </a:lvl8pPr>
            <a:lvl9pPr marL="10559491" indent="0">
              <a:buNone/>
              <a:defRPr sz="461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1581" y="7232244"/>
            <a:ext cx="13009262" cy="1063754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420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856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496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1319953"/>
            <a:ext cx="9869506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9262" y="2850737"/>
            <a:ext cx="15491579" cy="14070336"/>
          </a:xfrm>
        </p:spPr>
        <p:txBody>
          <a:bodyPr/>
          <a:lstStyle>
            <a:lvl1pPr>
              <a:defRPr sz="9238"/>
            </a:lvl1pPr>
            <a:lvl2pPr>
              <a:defRPr sz="8084"/>
            </a:lvl2pPr>
            <a:lvl3pPr>
              <a:defRPr sz="6929"/>
            </a:lvl3pPr>
            <a:lvl4pPr>
              <a:defRPr sz="5774"/>
            </a:lvl4pPr>
            <a:lvl5pPr>
              <a:defRPr sz="5774"/>
            </a:lvl5pPr>
            <a:lvl6pPr>
              <a:defRPr sz="5774"/>
            </a:lvl6pPr>
            <a:lvl7pPr>
              <a:defRPr sz="5774"/>
            </a:lvl7pPr>
            <a:lvl8pPr>
              <a:defRPr sz="5774"/>
            </a:lvl8pPr>
            <a:lvl9pPr>
              <a:defRPr sz="5774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0" y="5939790"/>
            <a:ext cx="9869506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12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1319953"/>
            <a:ext cx="9869506" cy="4619837"/>
          </a:xfrm>
        </p:spPr>
        <p:txBody>
          <a:bodyPr anchor="b"/>
          <a:lstStyle>
            <a:lvl1pPr>
              <a:defRPr sz="923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09262" y="2850737"/>
            <a:ext cx="15491579" cy="14070336"/>
          </a:xfrm>
        </p:spPr>
        <p:txBody>
          <a:bodyPr anchor="t"/>
          <a:lstStyle>
            <a:lvl1pPr marL="0" indent="0">
              <a:buNone/>
              <a:defRPr sz="9238"/>
            </a:lvl1pPr>
            <a:lvl2pPr marL="1319936" indent="0">
              <a:buNone/>
              <a:defRPr sz="8084"/>
            </a:lvl2pPr>
            <a:lvl3pPr marL="2639873" indent="0">
              <a:buNone/>
              <a:defRPr sz="6929"/>
            </a:lvl3pPr>
            <a:lvl4pPr marL="3959809" indent="0">
              <a:buNone/>
              <a:defRPr sz="5774"/>
            </a:lvl4pPr>
            <a:lvl5pPr marL="5279746" indent="0">
              <a:buNone/>
              <a:defRPr sz="5774"/>
            </a:lvl5pPr>
            <a:lvl6pPr marL="6599682" indent="0">
              <a:buNone/>
              <a:defRPr sz="5774"/>
            </a:lvl6pPr>
            <a:lvl7pPr marL="7919618" indent="0">
              <a:buNone/>
              <a:defRPr sz="5774"/>
            </a:lvl7pPr>
            <a:lvl8pPr marL="9239555" indent="0">
              <a:buNone/>
              <a:defRPr sz="5774"/>
            </a:lvl8pPr>
            <a:lvl9pPr marL="10559491" indent="0">
              <a:buNone/>
              <a:defRPr sz="5774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0" y="5939790"/>
            <a:ext cx="9869506" cy="11004196"/>
          </a:xfrm>
        </p:spPr>
        <p:txBody>
          <a:bodyPr/>
          <a:lstStyle>
            <a:lvl1pPr marL="0" indent="0">
              <a:buNone/>
              <a:defRPr sz="4619"/>
            </a:lvl1pPr>
            <a:lvl2pPr marL="1319936" indent="0">
              <a:buNone/>
              <a:defRPr sz="4042"/>
            </a:lvl2pPr>
            <a:lvl3pPr marL="2639873" indent="0">
              <a:buNone/>
              <a:defRPr sz="3464"/>
            </a:lvl3pPr>
            <a:lvl4pPr marL="3959809" indent="0">
              <a:buNone/>
              <a:defRPr sz="2887"/>
            </a:lvl4pPr>
            <a:lvl5pPr marL="5279746" indent="0">
              <a:buNone/>
              <a:defRPr sz="2887"/>
            </a:lvl5pPr>
            <a:lvl6pPr marL="6599682" indent="0">
              <a:buNone/>
              <a:defRPr sz="2887"/>
            </a:lvl6pPr>
            <a:lvl7pPr marL="7919618" indent="0">
              <a:buNone/>
              <a:defRPr sz="2887"/>
            </a:lvl7pPr>
            <a:lvl8pPr marL="9239555" indent="0">
              <a:buNone/>
              <a:defRPr sz="2887"/>
            </a:lvl8pPr>
            <a:lvl9pPr marL="10559491" indent="0">
              <a:buNone/>
              <a:defRPr sz="288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37CF-6810-4A08-BF63-137A709DEE8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595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795" y="1054134"/>
            <a:ext cx="26393061" cy="38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795" y="5270647"/>
            <a:ext cx="26393061" cy="1256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795" y="18351022"/>
            <a:ext cx="688514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37CF-6810-4A08-BF63-137A709DEE82}" type="datetimeFigureOut">
              <a:rPr lang="fr-FR" smtClean="0"/>
              <a:t>17/12/2024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6466" y="18351022"/>
            <a:ext cx="10327719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1709" y="18351022"/>
            <a:ext cx="6885146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DB915-3D89-45AE-8411-E8A0F19207A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76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639873" rtl="0" eaLnBrk="1" latinLnBrk="0" hangingPunct="1">
        <a:lnSpc>
          <a:spcPct val="90000"/>
        </a:lnSpc>
        <a:spcBef>
          <a:spcPct val="0"/>
        </a:spcBef>
        <a:buNone/>
        <a:defRPr sz="12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968" indent="-659968" algn="l" defTabSz="2639873" rtl="0" eaLnBrk="1" latinLnBrk="0" hangingPunct="1">
        <a:lnSpc>
          <a:spcPct val="90000"/>
        </a:lnSpc>
        <a:spcBef>
          <a:spcPts val="2887"/>
        </a:spcBef>
        <a:buFont typeface="Arial" panose="020B0604020202020204" pitchFamily="34" charset="0"/>
        <a:buChar char="•"/>
        <a:defRPr sz="8084" kern="1200">
          <a:solidFill>
            <a:schemeClr val="tx1"/>
          </a:solidFill>
          <a:latin typeface="+mn-lt"/>
          <a:ea typeface="+mn-ea"/>
          <a:cs typeface="+mn-cs"/>
        </a:defRPr>
      </a:lvl1pPr>
      <a:lvl2pPr marL="1979905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6929" kern="1200">
          <a:solidFill>
            <a:schemeClr val="tx1"/>
          </a:solidFill>
          <a:latin typeface="+mn-lt"/>
          <a:ea typeface="+mn-ea"/>
          <a:cs typeface="+mn-cs"/>
        </a:defRPr>
      </a:lvl2pPr>
      <a:lvl3pPr marL="3299841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774" kern="1200">
          <a:solidFill>
            <a:schemeClr val="tx1"/>
          </a:solidFill>
          <a:latin typeface="+mn-lt"/>
          <a:ea typeface="+mn-ea"/>
          <a:cs typeface="+mn-cs"/>
        </a:defRPr>
      </a:lvl3pPr>
      <a:lvl4pPr marL="461977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939714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7259650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8579587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899523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1219459" indent="-659968" algn="l" defTabSz="2639873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1pPr>
      <a:lvl2pPr marL="131993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639873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3pPr>
      <a:lvl4pPr marL="3959809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4pPr>
      <a:lvl5pPr marL="5279746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5pPr>
      <a:lvl6pPr marL="6599682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6pPr>
      <a:lvl7pPr marL="7919618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7pPr>
      <a:lvl8pPr marL="9239555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8pPr>
      <a:lvl9pPr marL="10559491" algn="l" defTabSz="2639873" rtl="0" eaLnBrk="1" latinLnBrk="0" hangingPunct="1">
        <a:defRPr sz="5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F36E0397-13E3-442C-B54C-A641ED3E07DC}"/>
              </a:ext>
            </a:extLst>
          </p:cNvPr>
          <p:cNvSpPr/>
          <p:nvPr/>
        </p:nvSpPr>
        <p:spPr>
          <a:xfrm rot="5068837">
            <a:off x="414644" y="-7318412"/>
            <a:ext cx="30630904" cy="4021309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7620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1123BA-BB49-4177-B7DB-E4551E245846}"/>
              </a:ext>
            </a:extLst>
          </p:cNvPr>
          <p:cNvSpPr txBox="1"/>
          <p:nvPr/>
        </p:nvSpPr>
        <p:spPr>
          <a:xfrm rot="21237303">
            <a:off x="1938791" y="3010531"/>
            <a:ext cx="16022986" cy="4093428"/>
          </a:xfrm>
          <a:prstGeom prst="rect">
            <a:avLst/>
          </a:prstGeom>
          <a:solidFill>
            <a:srgbClr val="835B9B"/>
          </a:solidFill>
          <a:effectLst>
            <a:outerShdw blurRad="76200" dist="381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6000" dirty="0">
                <a:solidFill>
                  <a:schemeClr val="bg1"/>
                </a:solidFill>
                <a:latin typeface="Lexend"/>
              </a:rPr>
              <a:t>  BIMS’ DAY    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B0EF4BF-5CBE-406E-8536-7B5455F2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5421">
            <a:off x="16517954" y="522737"/>
            <a:ext cx="12181300" cy="12181300"/>
          </a:xfrm>
          <a:prstGeom prst="rect">
            <a:avLst/>
          </a:prstGeom>
          <a:effectLst>
            <a:outerShdw blurRad="2540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AAB7CA8-6027-42A6-A96F-0AF5933E22E7}"/>
              </a:ext>
            </a:extLst>
          </p:cNvPr>
          <p:cNvSpPr txBox="1"/>
          <p:nvPr/>
        </p:nvSpPr>
        <p:spPr>
          <a:xfrm rot="21237303">
            <a:off x="5145667" y="7619398"/>
            <a:ext cx="8970726" cy="4093428"/>
          </a:xfrm>
          <a:prstGeom prst="rect">
            <a:avLst/>
          </a:prstGeom>
          <a:solidFill>
            <a:srgbClr val="F6AF34"/>
          </a:solidFill>
          <a:effectLst>
            <a:outerShdw blurRad="76200" dist="381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6000" dirty="0">
                <a:solidFill>
                  <a:schemeClr val="bg1"/>
                </a:solidFill>
                <a:latin typeface="Lexend"/>
              </a:rPr>
              <a:t>25 ans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6B6AB7-5539-43B0-BE63-5A4162D02036}"/>
              </a:ext>
            </a:extLst>
          </p:cNvPr>
          <p:cNvSpPr/>
          <p:nvPr/>
        </p:nvSpPr>
        <p:spPr>
          <a:xfrm>
            <a:off x="10096500" y="12502129"/>
            <a:ext cx="17983200" cy="6467190"/>
          </a:xfrm>
          <a:prstGeom prst="rect">
            <a:avLst/>
          </a:prstGeom>
          <a:solidFill>
            <a:srgbClr val="1B7081">
              <a:alpha val="65882"/>
            </a:srgbClr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4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B650D4-3846-4BF2-8828-B5FFB2B4789C}"/>
              </a:ext>
            </a:extLst>
          </p:cNvPr>
          <p:cNvSpPr/>
          <p:nvPr/>
        </p:nvSpPr>
        <p:spPr>
          <a:xfrm>
            <a:off x="0" y="0"/>
            <a:ext cx="30600650" cy="19799300"/>
          </a:xfrm>
          <a:prstGeom prst="rect">
            <a:avLst/>
          </a:prstGeom>
          <a:solidFill>
            <a:srgbClr val="F6A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F36E0397-13E3-442C-B54C-A641ED3E07DC}"/>
              </a:ext>
            </a:extLst>
          </p:cNvPr>
          <p:cNvSpPr/>
          <p:nvPr/>
        </p:nvSpPr>
        <p:spPr>
          <a:xfrm rot="5068837">
            <a:off x="414644" y="-7318412"/>
            <a:ext cx="30630904" cy="4021309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222250">
            <a:solidFill>
              <a:srgbClr val="017F82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Graphique 3" descr="Réunion avec un remplissage uni">
            <a:extLst>
              <a:ext uri="{FF2B5EF4-FFF2-40B4-BE49-F238E27FC236}">
                <a16:creationId xmlns:a16="http://schemas.microsoft.com/office/drawing/2014/main" id="{72AB21D2-62C2-4AC8-90A3-D064BFA7F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64196" y="10620609"/>
            <a:ext cx="10054519" cy="10054519"/>
          </a:xfrm>
          <a:prstGeom prst="rect">
            <a:avLst/>
          </a:prstGeom>
          <a:effectLst>
            <a:outerShdw blurRad="177800" dist="38100" dir="2700000" sx="102000" sy="102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FCC2DB5-1E35-4DA8-A167-FBAC2FC36ED8}"/>
              </a:ext>
            </a:extLst>
          </p:cNvPr>
          <p:cNvSpPr txBox="1"/>
          <p:nvPr/>
        </p:nvSpPr>
        <p:spPr>
          <a:xfrm rot="21237303">
            <a:off x="21416194" y="16718945"/>
            <a:ext cx="4950522" cy="1200329"/>
          </a:xfrm>
          <a:prstGeom prst="rect">
            <a:avLst/>
          </a:prstGeom>
          <a:solidFill>
            <a:srgbClr val="835B9B"/>
          </a:solidFill>
          <a:effectLst>
            <a:outerShdw blurRad="76200" dist="381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7200" dirty="0">
                <a:solidFill>
                  <a:schemeClr val="bg1"/>
                </a:solidFill>
                <a:latin typeface="Lexend"/>
              </a:rPr>
              <a:t>Organisation</a:t>
            </a:r>
          </a:p>
        </p:txBody>
      </p:sp>
      <p:pic>
        <p:nvPicPr>
          <p:cNvPr id="10" name="Graphique 9" descr="Flèche : pivoter à droite avec un remplissage uni">
            <a:extLst>
              <a:ext uri="{FF2B5EF4-FFF2-40B4-BE49-F238E27FC236}">
                <a16:creationId xmlns:a16="http://schemas.microsoft.com/office/drawing/2014/main" id="{F2365638-5F1E-4DD8-9833-E540FBCB3A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4798376" flipH="1">
            <a:off x="16035161" y="15481564"/>
            <a:ext cx="2773728" cy="27737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5894A1F-2EC9-4517-8DFA-D5D7F4DD7350}"/>
              </a:ext>
            </a:extLst>
          </p:cNvPr>
          <p:cNvSpPr txBox="1"/>
          <p:nvPr/>
        </p:nvSpPr>
        <p:spPr>
          <a:xfrm rot="21237303">
            <a:off x="1938791" y="3010531"/>
            <a:ext cx="16022986" cy="4093428"/>
          </a:xfrm>
          <a:prstGeom prst="rect">
            <a:avLst/>
          </a:prstGeom>
          <a:solidFill>
            <a:srgbClr val="835B9B"/>
          </a:solidFill>
          <a:effectLst>
            <a:outerShdw blurRad="76200" dist="381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6000" dirty="0">
                <a:solidFill>
                  <a:schemeClr val="bg1"/>
                </a:solidFill>
                <a:latin typeface="Lexend"/>
              </a:rPr>
              <a:t>  BIMS’ DAY   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C9857C8-E509-4A4A-A14F-9628F4839D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5421">
            <a:off x="16517954" y="522737"/>
            <a:ext cx="12181300" cy="12181300"/>
          </a:xfrm>
          <a:prstGeom prst="rect">
            <a:avLst/>
          </a:prstGeom>
          <a:effectLst>
            <a:outerShdw blurRad="2540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D41CD04-74CA-46EF-B4D7-8A574960151E}"/>
              </a:ext>
            </a:extLst>
          </p:cNvPr>
          <p:cNvSpPr txBox="1"/>
          <p:nvPr/>
        </p:nvSpPr>
        <p:spPr>
          <a:xfrm rot="21237303">
            <a:off x="5145667" y="7619398"/>
            <a:ext cx="8970726" cy="4093428"/>
          </a:xfrm>
          <a:prstGeom prst="rect">
            <a:avLst/>
          </a:prstGeom>
          <a:solidFill>
            <a:srgbClr val="1B7081"/>
          </a:solidFill>
          <a:effectLst>
            <a:outerShdw blurRad="76200" dist="381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6000" dirty="0">
                <a:solidFill>
                  <a:schemeClr val="bg1"/>
                </a:solidFill>
                <a:latin typeface="Lexend"/>
              </a:rPr>
              <a:t>25 ans</a:t>
            </a:r>
          </a:p>
        </p:txBody>
      </p:sp>
    </p:spTree>
    <p:extLst>
      <p:ext uri="{BB962C8B-B14F-4D97-AF65-F5344CB8AC3E}">
        <p14:creationId xmlns:p14="http://schemas.microsoft.com/office/powerpoint/2010/main" val="254941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B650D4-3846-4BF2-8828-B5FFB2B4789C}"/>
              </a:ext>
            </a:extLst>
          </p:cNvPr>
          <p:cNvSpPr/>
          <p:nvPr/>
        </p:nvSpPr>
        <p:spPr>
          <a:xfrm>
            <a:off x="0" y="0"/>
            <a:ext cx="30600650" cy="19799300"/>
          </a:xfrm>
          <a:prstGeom prst="rect">
            <a:avLst/>
          </a:prstGeom>
          <a:solidFill>
            <a:srgbClr val="1B7081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F36E0397-13E3-442C-B54C-A641ED3E07DC}"/>
              </a:ext>
            </a:extLst>
          </p:cNvPr>
          <p:cNvSpPr/>
          <p:nvPr/>
        </p:nvSpPr>
        <p:spPr>
          <a:xfrm rot="5068837">
            <a:off x="414644" y="-7318412"/>
            <a:ext cx="30630904" cy="40213094"/>
          </a:xfrm>
          <a:custGeom>
            <a:avLst/>
            <a:gdLst>
              <a:gd name="connsiteX0" fmla="*/ 2031863 w 7684518"/>
              <a:gd name="connsiteY0" fmla="*/ 0 h 12122634"/>
              <a:gd name="connsiteX1" fmla="*/ 559323 w 7684518"/>
              <a:gd name="connsiteY1" fmla="*/ 1900052 h 12122634"/>
              <a:gd name="connsiteX2" fmla="*/ 1628102 w 7684518"/>
              <a:gd name="connsiteY2" fmla="*/ 5427024 h 12122634"/>
              <a:gd name="connsiteX3" fmla="*/ 72435 w 7684518"/>
              <a:gd name="connsiteY3" fmla="*/ 11614068 h 12122634"/>
              <a:gd name="connsiteX4" fmla="*/ 4430679 w 7684518"/>
              <a:gd name="connsiteY4" fmla="*/ 11519065 h 12122634"/>
              <a:gd name="connsiteX5" fmla="*/ 3445027 w 7684518"/>
              <a:gd name="connsiteY5" fmla="*/ 9512136 h 12122634"/>
              <a:gd name="connsiteX6" fmla="*/ 7684518 w 7684518"/>
              <a:gd name="connsiteY6" fmla="*/ 6531429 h 1212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84518" h="12122634">
                <a:moveTo>
                  <a:pt x="2031863" y="0"/>
                </a:moveTo>
                <a:cubicBezTo>
                  <a:pt x="1329239" y="497774"/>
                  <a:pt x="626616" y="995548"/>
                  <a:pt x="559323" y="1900052"/>
                </a:cubicBezTo>
                <a:cubicBezTo>
                  <a:pt x="492030" y="2804556"/>
                  <a:pt x="1709250" y="3808021"/>
                  <a:pt x="1628102" y="5427024"/>
                </a:cubicBezTo>
                <a:cubicBezTo>
                  <a:pt x="1546954" y="7046027"/>
                  <a:pt x="-394661" y="10598728"/>
                  <a:pt x="72435" y="11614068"/>
                </a:cubicBezTo>
                <a:cubicBezTo>
                  <a:pt x="539531" y="12629408"/>
                  <a:pt x="3868580" y="11869387"/>
                  <a:pt x="4430679" y="11519065"/>
                </a:cubicBezTo>
                <a:cubicBezTo>
                  <a:pt x="4992778" y="11168743"/>
                  <a:pt x="2902721" y="10343409"/>
                  <a:pt x="3445027" y="9512136"/>
                </a:cubicBezTo>
                <a:cubicBezTo>
                  <a:pt x="3987333" y="8680863"/>
                  <a:pt x="6647406" y="7020297"/>
                  <a:pt x="7684518" y="6531429"/>
                </a:cubicBezTo>
              </a:path>
            </a:pathLst>
          </a:custGeom>
          <a:noFill/>
          <a:ln w="222250">
            <a:solidFill>
              <a:srgbClr val="F6AF34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FCC2DB5-1E35-4DA8-A167-FBAC2FC36ED8}"/>
              </a:ext>
            </a:extLst>
          </p:cNvPr>
          <p:cNvSpPr txBox="1"/>
          <p:nvPr/>
        </p:nvSpPr>
        <p:spPr>
          <a:xfrm rot="21237303">
            <a:off x="5363228" y="14183974"/>
            <a:ext cx="21283070" cy="3154710"/>
          </a:xfrm>
          <a:prstGeom prst="rect">
            <a:avLst/>
          </a:prstGeom>
          <a:solidFill>
            <a:srgbClr val="835B9B"/>
          </a:solidFill>
          <a:effectLst>
            <a:outerShdw blurRad="76200" dist="381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9900" dirty="0">
                <a:solidFill>
                  <a:schemeClr val="bg1"/>
                </a:solidFill>
                <a:latin typeface="Lexend"/>
              </a:rPr>
              <a:t>Équipe pédagogique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5894A1F-2EC9-4517-8DFA-D5D7F4DD7350}"/>
              </a:ext>
            </a:extLst>
          </p:cNvPr>
          <p:cNvSpPr txBox="1"/>
          <p:nvPr/>
        </p:nvSpPr>
        <p:spPr>
          <a:xfrm rot="21237303">
            <a:off x="1938791" y="3010531"/>
            <a:ext cx="16022986" cy="4093428"/>
          </a:xfrm>
          <a:prstGeom prst="rect">
            <a:avLst/>
          </a:prstGeom>
          <a:solidFill>
            <a:srgbClr val="835B9B"/>
          </a:solidFill>
          <a:effectLst>
            <a:outerShdw blurRad="76200" dist="381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6000" dirty="0">
                <a:solidFill>
                  <a:schemeClr val="bg1"/>
                </a:solidFill>
                <a:latin typeface="Lexend"/>
              </a:rPr>
              <a:t>  BIMS’ DAY   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C9857C8-E509-4A4A-A14F-9628F4839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5421">
            <a:off x="16517954" y="522737"/>
            <a:ext cx="12181300" cy="12181300"/>
          </a:xfrm>
          <a:prstGeom prst="rect">
            <a:avLst/>
          </a:prstGeom>
          <a:effectLst>
            <a:outerShdw blurRad="2540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D41CD04-74CA-46EF-B4D7-8A574960151E}"/>
              </a:ext>
            </a:extLst>
          </p:cNvPr>
          <p:cNvSpPr txBox="1"/>
          <p:nvPr/>
        </p:nvSpPr>
        <p:spPr>
          <a:xfrm rot="21237303">
            <a:off x="5145667" y="7619398"/>
            <a:ext cx="8970726" cy="4093428"/>
          </a:xfrm>
          <a:prstGeom prst="rect">
            <a:avLst/>
          </a:prstGeom>
          <a:solidFill>
            <a:srgbClr val="F6AF34"/>
          </a:solidFill>
          <a:effectLst>
            <a:outerShdw blurRad="76200" dist="38100" dir="2700000" sx="102000" sy="102000" algn="tl" rotWithShape="0">
              <a:prstClr val="black">
                <a:alpha val="28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26000" dirty="0">
                <a:solidFill>
                  <a:schemeClr val="bg1"/>
                </a:solidFill>
                <a:latin typeface="Lexend"/>
              </a:rPr>
              <a:t>25 ans</a:t>
            </a:r>
          </a:p>
        </p:txBody>
      </p:sp>
    </p:spTree>
    <p:extLst>
      <p:ext uri="{BB962C8B-B14F-4D97-AF65-F5344CB8AC3E}">
        <p14:creationId xmlns:p14="http://schemas.microsoft.com/office/powerpoint/2010/main" val="24858986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21</Words>
  <Application>Microsoft Office PowerPoint</Application>
  <PresentationFormat>Personnalisé</PresentationFormat>
  <Paragraphs>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Lexend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Lucien Piat</dc:creator>
  <cp:lastModifiedBy>Lucien Piat</cp:lastModifiedBy>
  <cp:revision>22</cp:revision>
  <dcterms:created xsi:type="dcterms:W3CDTF">2024-12-12T19:20:38Z</dcterms:created>
  <dcterms:modified xsi:type="dcterms:W3CDTF">2024-12-17T19:07:45Z</dcterms:modified>
</cp:coreProperties>
</file>