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017F82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09EB8CE1-8130-413B-AB14-6B3C57AC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332" y="7798302"/>
            <a:ext cx="3395585" cy="2239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694070B-2613-4DAA-B504-73B93C4A7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6691" y="1402058"/>
            <a:ext cx="6398378" cy="6280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D341C558-1D50-4041-B5AB-CB067D428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386" y="1488402"/>
            <a:ext cx="6140225" cy="6026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441335" y="724442"/>
            <a:ext cx="4746043" cy="76944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4400" dirty="0">
                <a:solidFill>
                  <a:schemeClr val="bg1"/>
                </a:solidFill>
                <a:latin typeface="Lexend"/>
              </a:rPr>
              <a:t>La carte du master !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 rot="522114">
            <a:off x="131198" y="4771787"/>
            <a:ext cx="2302819" cy="584775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Lexend"/>
              </a:rPr>
              <a:t>Où travailles-tu ? Ajoute une </a:t>
            </a:r>
            <a:r>
              <a:rPr lang="fr-FR" sz="1600" b="1" u="sng" dirty="0">
                <a:solidFill>
                  <a:schemeClr val="bg1"/>
                </a:solidFill>
                <a:latin typeface="Lexend"/>
              </a:rPr>
              <a:t>punaise</a:t>
            </a:r>
            <a:r>
              <a:rPr lang="fr-FR" sz="1600" b="1" dirty="0">
                <a:solidFill>
                  <a:schemeClr val="bg1"/>
                </a:solidFill>
                <a:latin typeface="Lexend"/>
              </a:rPr>
              <a:t> en France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4AA8FD2-A9AD-4DD6-9216-326756E39790}"/>
              </a:ext>
            </a:extLst>
          </p:cNvPr>
          <p:cNvSpPr txBox="1"/>
          <p:nvPr/>
        </p:nvSpPr>
        <p:spPr>
          <a:xfrm rot="20656669">
            <a:off x="367814" y="7261200"/>
            <a:ext cx="1402964" cy="30777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Lexend"/>
              </a:rPr>
              <a:t>A l’international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77D322D-2A15-48C8-9FC7-A218DE185543}"/>
              </a:ext>
            </a:extLst>
          </p:cNvPr>
          <p:cNvSpPr txBox="1"/>
          <p:nvPr/>
        </p:nvSpPr>
        <p:spPr>
          <a:xfrm rot="844924">
            <a:off x="4289587" y="9808831"/>
            <a:ext cx="1402964" cy="30777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Lexend"/>
              </a:rPr>
              <a:t>En île de France</a:t>
            </a: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78D11C59-A90B-49C2-A81B-E83E57920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8375" y="7478605"/>
            <a:ext cx="3333104" cy="2492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Graphique 33" descr="Flèche : pivoter à droite avec un remplissage uni">
            <a:extLst>
              <a:ext uri="{FF2B5EF4-FFF2-40B4-BE49-F238E27FC236}">
                <a16:creationId xmlns:a16="http://schemas.microsoft.com/office/drawing/2014/main" id="{3C323098-AB34-4664-913E-82676F0C1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458887">
            <a:off x="2007799" y="686196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Graphique 35" descr="Flèche : courbe dans le sens des aiguilles d’une montre avec un remplissage uni">
            <a:extLst>
              <a:ext uri="{FF2B5EF4-FFF2-40B4-BE49-F238E27FC236}">
                <a16:creationId xmlns:a16="http://schemas.microsoft.com/office/drawing/2014/main" id="{63CB0192-1FFD-4057-8E6A-6A9599CA10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99398">
            <a:off x="3729512" y="884441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que 37" descr="Retour avec un remplissage uni">
            <a:extLst>
              <a:ext uri="{FF2B5EF4-FFF2-40B4-BE49-F238E27FC236}">
                <a16:creationId xmlns:a16="http://schemas.microsoft.com/office/drawing/2014/main" id="{831D2A1A-A5CA-44E2-B95E-AF3B22D8D8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05765" y="386767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79" y="1160344"/>
            <a:ext cx="1312408" cy="131240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43C6E61-6794-42DC-8DFC-F2FD6BAB27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" y="138981"/>
            <a:ext cx="2067557" cy="3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06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19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23</cp:revision>
  <dcterms:created xsi:type="dcterms:W3CDTF">2024-12-12T19:20:38Z</dcterms:created>
  <dcterms:modified xsi:type="dcterms:W3CDTF">2024-12-17T19:17:24Z</dcterms:modified>
</cp:coreProperties>
</file>