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0" r:id="rId6"/>
    <p:sldId id="268" r:id="rId7"/>
    <p:sldId id="263" r:id="rId8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7B293D0-D0F5-4CA3-83BB-4BD3FADCC6B3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03159" y="1332171"/>
            <a:ext cx="3466013" cy="144655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8800" b="0" i="0" dirty="0">
                <a:solidFill>
                  <a:srgbClr val="E8E8E8"/>
                </a:solidFill>
                <a:effectLst/>
                <a:latin typeface="Google Sans"/>
              </a:rPr>
              <a:t>Accueil</a:t>
            </a:r>
            <a:endParaRPr lang="fr-FR" sz="88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1" y="3462864"/>
            <a:ext cx="5657073" cy="565707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806916-9991-4DE2-8DA4-47944E31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023880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12084" y="1581746"/>
            <a:ext cx="653550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Pause café dans le Hall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4542355"/>
            <a:ext cx="1270907" cy="1270907"/>
          </a:xfrm>
          <a:prstGeom prst="rect">
            <a:avLst/>
          </a:prstGeom>
        </p:spPr>
      </p:pic>
      <p:pic>
        <p:nvPicPr>
          <p:cNvPr id="5" name="Graphique 4" descr="Flèche : droite avec un remplissage uni">
            <a:extLst>
              <a:ext uri="{FF2B5EF4-FFF2-40B4-BE49-F238E27FC236}">
                <a16:creationId xmlns:a16="http://schemas.microsoft.com/office/drawing/2014/main" id="{95BB96C0-880E-4205-8E5F-1093BAEA3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4604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8002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D4D8AA-EAC9-4B73-A489-617D95039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793901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70574" y="2297491"/>
            <a:ext cx="3609450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Coin café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5312376"/>
            <a:ext cx="1270907" cy="1270907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720F413-165C-402F-9390-B4D70681C810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8D4AC4-2896-40ED-B2C8-F9B3FFF63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7AA5C4C-A2FE-4BBA-89C0-70138C6567FC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636054" y="1573294"/>
            <a:ext cx="5771038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Buffet dans le hall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63" y="2938258"/>
            <a:ext cx="1708484" cy="1708484"/>
          </a:xfrm>
          <a:prstGeom prst="rect">
            <a:avLst/>
          </a:prstGeom>
        </p:spPr>
      </p:pic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BD1D1710-3760-4622-B36F-20CBEACA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2794" y="6643881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ED739C-34CE-4EF4-AD1B-BE19B8887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07ED962A-E97D-44A0-96F6-FDE0FFE90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3083" y="3218921"/>
            <a:ext cx="4473507" cy="4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785528" y="1271754"/>
            <a:ext cx="3182923" cy="132343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8000" dirty="0">
                <a:solidFill>
                  <a:schemeClr val="bg1"/>
                </a:solidFill>
                <a:latin typeface="Lexend"/>
              </a:rPr>
              <a:t> Buffet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96" y="2067534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5E77A0-10B8-4907-A647-B93B144E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210DC51-C266-4654-AA85-920624556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6310" y="3555805"/>
            <a:ext cx="4473507" cy="4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635973" y="1581746"/>
            <a:ext cx="628774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Fresque Collaborative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7396890"/>
            <a:ext cx="2964185" cy="29641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27E3E5-8E9B-4A95-AD84-0D7CF494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" y="146477"/>
            <a:ext cx="2584347" cy="42211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F0C0FB-BE72-4C94-BA2F-30332F804D0A}"/>
              </a:ext>
            </a:extLst>
          </p:cNvPr>
          <p:cNvSpPr txBox="1"/>
          <p:nvPr/>
        </p:nvSpPr>
        <p:spPr>
          <a:xfrm rot="21237303">
            <a:off x="2332904" y="2670579"/>
            <a:ext cx="2893869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Livre </a:t>
            </a:r>
            <a:r>
              <a:rPr lang="fr-FR" sz="5400" dirty="0">
                <a:solidFill>
                  <a:srgbClr val="F6AF34"/>
                </a:solidFill>
                <a:latin typeface="Lexend"/>
              </a:rPr>
              <a:t>d’Or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8A21C3-1943-4E56-8466-332A14B893D0}"/>
              </a:ext>
            </a:extLst>
          </p:cNvPr>
          <p:cNvSpPr txBox="1"/>
          <p:nvPr/>
        </p:nvSpPr>
        <p:spPr>
          <a:xfrm>
            <a:off x="2368662" y="4212749"/>
            <a:ext cx="4784212" cy="1384995"/>
          </a:xfrm>
          <a:prstGeom prst="rect">
            <a:avLst/>
          </a:prstGeom>
          <a:solidFill>
            <a:schemeClr val="bg1"/>
          </a:solidFill>
          <a:ln>
            <a:solidFill>
              <a:srgbClr val="017F8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ysClr val="windowText" lastClr="000000"/>
                </a:solidFill>
                <a:latin typeface="Lexend"/>
              </a:rPr>
              <a:t>Ajoute un Post-It avec une petite phrase qui t’inspire ton temps passé dans le master 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C0B220-6014-4F30-9E11-F89D5961EBE3}"/>
              </a:ext>
            </a:extLst>
          </p:cNvPr>
          <p:cNvSpPr txBox="1"/>
          <p:nvPr/>
        </p:nvSpPr>
        <p:spPr>
          <a:xfrm>
            <a:off x="218601" y="6061164"/>
            <a:ext cx="5219041" cy="523220"/>
          </a:xfrm>
          <a:prstGeom prst="rect">
            <a:avLst/>
          </a:prstGeom>
          <a:solidFill>
            <a:schemeClr val="bg1"/>
          </a:solidFill>
          <a:ln>
            <a:solidFill>
              <a:srgbClr val="017F8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ysClr val="windowText" lastClr="000000"/>
                </a:solidFill>
                <a:latin typeface="Lexend"/>
              </a:rPr>
              <a:t>Objectif : Construire cette forme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51DB4D-C0A2-4F6C-A33E-515D686D26C0}"/>
              </a:ext>
            </a:extLst>
          </p:cNvPr>
          <p:cNvSpPr txBox="1"/>
          <p:nvPr/>
        </p:nvSpPr>
        <p:spPr>
          <a:xfrm>
            <a:off x="1106119" y="6403810"/>
            <a:ext cx="25250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>
                <a:solidFill>
                  <a:srgbClr val="F6AF34"/>
                </a:solidFill>
              </a:rPr>
              <a:t>25</a:t>
            </a:r>
          </a:p>
        </p:txBody>
      </p:sp>
      <p:pic>
        <p:nvPicPr>
          <p:cNvPr id="4" name="Graphique 3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55B82AE0-B303-4AA6-9844-C1503519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0832" flipV="1">
            <a:off x="3466821" y="6715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19A6991-FF2B-435B-B11D-E59ADE010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7434" r="9695" b="7243"/>
          <a:stretch/>
        </p:blipFill>
        <p:spPr bwMode="auto">
          <a:xfrm rot="5400000">
            <a:off x="-1435710" y="1453643"/>
            <a:ext cx="10439402" cy="75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081983" y="1535580"/>
            <a:ext cx="5395708" cy="1015663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6000" dirty="0">
                <a:solidFill>
                  <a:schemeClr val="bg1"/>
                </a:solidFill>
                <a:latin typeface="Lexend"/>
              </a:rPr>
              <a:t> Buffet Normand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17" y="2341968"/>
            <a:ext cx="2020358" cy="2020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E40A88-83C9-405D-903F-80B010548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1933"/>
            <a:ext cx="3282216" cy="53609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5CD552B-7042-47DB-BB58-2F67AF8CD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543083" y="3352147"/>
            <a:ext cx="4473507" cy="4473507"/>
          </a:xfrm>
          <a:prstGeom prst="rect">
            <a:avLst/>
          </a:prstGeom>
        </p:spPr>
      </p:pic>
      <p:pic>
        <p:nvPicPr>
          <p:cNvPr id="3" name="Graphique 2" descr="Pomme avec un remplissage uni">
            <a:extLst>
              <a:ext uri="{FF2B5EF4-FFF2-40B4-BE49-F238E27FC236}">
                <a16:creationId xmlns:a16="http://schemas.microsoft.com/office/drawing/2014/main" id="{5D4B8634-F481-4363-86E4-716B093B3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00550">
            <a:off x="1356054" y="3270473"/>
            <a:ext cx="1737858" cy="1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33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44</Words>
  <Application>Microsoft Office PowerPoint</Application>
  <PresentationFormat>Personnalisé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25</cp:revision>
  <dcterms:created xsi:type="dcterms:W3CDTF">2024-12-12T19:20:38Z</dcterms:created>
  <dcterms:modified xsi:type="dcterms:W3CDTF">2024-12-17T19:45:29Z</dcterms:modified>
</cp:coreProperties>
</file>