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4" r:id="rId3"/>
    <p:sldId id="266" r:id="rId4"/>
    <p:sldId id="259" r:id="rId5"/>
    <p:sldId id="261" r:id="rId6"/>
    <p:sldId id="265" r:id="rId7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F82"/>
    <a:srgbClr val="F6AF34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76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0" indent="0" algn="ctr">
              <a:buNone/>
              <a:defRPr sz="1653"/>
            </a:lvl2pPr>
            <a:lvl3pPr marL="755901" indent="0" algn="ctr">
              <a:buNone/>
              <a:defRPr sz="1488"/>
            </a:lvl3pPr>
            <a:lvl4pPr marL="1133852" indent="0" algn="ctr">
              <a:buNone/>
              <a:defRPr sz="1323"/>
            </a:lvl4pPr>
            <a:lvl5pPr marL="1511802" indent="0" algn="ctr">
              <a:buNone/>
              <a:defRPr sz="1323"/>
            </a:lvl5pPr>
            <a:lvl6pPr marL="1889752" indent="0" algn="ctr">
              <a:buNone/>
              <a:defRPr sz="1323"/>
            </a:lvl6pPr>
            <a:lvl7pPr marL="2267703" indent="0" algn="ctr">
              <a:buNone/>
              <a:defRPr sz="1323"/>
            </a:lvl7pPr>
            <a:lvl8pPr marL="2645654" indent="0" algn="ctr">
              <a:buNone/>
              <a:defRPr sz="1323"/>
            </a:lvl8pPr>
            <a:lvl9pPr marL="3023604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3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9" y="555803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50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01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8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7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7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65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6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5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0" indent="0">
              <a:buNone/>
              <a:defRPr sz="1653" b="1"/>
            </a:lvl2pPr>
            <a:lvl3pPr marL="755901" indent="0">
              <a:buNone/>
              <a:defRPr sz="1488" b="1"/>
            </a:lvl3pPr>
            <a:lvl4pPr marL="1133852" indent="0">
              <a:buNone/>
              <a:defRPr sz="1323" b="1"/>
            </a:lvl4pPr>
            <a:lvl5pPr marL="1511802" indent="0">
              <a:buNone/>
              <a:defRPr sz="1323" b="1"/>
            </a:lvl5pPr>
            <a:lvl6pPr marL="1889752" indent="0">
              <a:buNone/>
              <a:defRPr sz="1323" b="1"/>
            </a:lvl6pPr>
            <a:lvl7pPr marL="2267703" indent="0">
              <a:buNone/>
              <a:defRPr sz="1323" b="1"/>
            </a:lvl7pPr>
            <a:lvl8pPr marL="2645654" indent="0">
              <a:buNone/>
              <a:defRPr sz="1323" b="1"/>
            </a:lvl8pPr>
            <a:lvl9pPr marL="30236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7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0" indent="0">
              <a:buNone/>
              <a:defRPr sz="1653" b="1"/>
            </a:lvl2pPr>
            <a:lvl3pPr marL="755901" indent="0">
              <a:buNone/>
              <a:defRPr sz="1488" b="1"/>
            </a:lvl3pPr>
            <a:lvl4pPr marL="1133852" indent="0">
              <a:buNone/>
              <a:defRPr sz="1323" b="1"/>
            </a:lvl4pPr>
            <a:lvl5pPr marL="1511802" indent="0">
              <a:buNone/>
              <a:defRPr sz="1323" b="1"/>
            </a:lvl5pPr>
            <a:lvl6pPr marL="1889752" indent="0">
              <a:buNone/>
              <a:defRPr sz="1323" b="1"/>
            </a:lvl6pPr>
            <a:lvl7pPr marL="2267703" indent="0">
              <a:buNone/>
              <a:defRPr sz="1323" b="1"/>
            </a:lvl7pPr>
            <a:lvl8pPr marL="2645654" indent="0">
              <a:buNone/>
              <a:defRPr sz="1323" b="1"/>
            </a:lvl8pPr>
            <a:lvl9pPr marL="30236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7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8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50" indent="0">
              <a:buNone/>
              <a:defRPr sz="1157"/>
            </a:lvl2pPr>
            <a:lvl3pPr marL="755901" indent="0">
              <a:buNone/>
              <a:defRPr sz="992"/>
            </a:lvl3pPr>
            <a:lvl4pPr marL="1133852" indent="0">
              <a:buNone/>
              <a:defRPr sz="827"/>
            </a:lvl4pPr>
            <a:lvl5pPr marL="1511802" indent="0">
              <a:buNone/>
              <a:defRPr sz="827"/>
            </a:lvl5pPr>
            <a:lvl6pPr marL="1889752" indent="0">
              <a:buNone/>
              <a:defRPr sz="827"/>
            </a:lvl6pPr>
            <a:lvl7pPr marL="2267703" indent="0">
              <a:buNone/>
              <a:defRPr sz="827"/>
            </a:lvl7pPr>
            <a:lvl8pPr marL="2645654" indent="0">
              <a:buNone/>
              <a:defRPr sz="827"/>
            </a:lvl8pPr>
            <a:lvl9pPr marL="30236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8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0" indent="0">
              <a:buNone/>
              <a:defRPr sz="2315"/>
            </a:lvl2pPr>
            <a:lvl3pPr marL="755901" indent="0">
              <a:buNone/>
              <a:defRPr sz="1984"/>
            </a:lvl3pPr>
            <a:lvl4pPr marL="1133852" indent="0">
              <a:buNone/>
              <a:defRPr sz="1653"/>
            </a:lvl4pPr>
            <a:lvl5pPr marL="1511802" indent="0">
              <a:buNone/>
              <a:defRPr sz="1653"/>
            </a:lvl5pPr>
            <a:lvl6pPr marL="1889752" indent="0">
              <a:buNone/>
              <a:defRPr sz="1653"/>
            </a:lvl6pPr>
            <a:lvl7pPr marL="2267703" indent="0">
              <a:buNone/>
              <a:defRPr sz="1653"/>
            </a:lvl7pPr>
            <a:lvl8pPr marL="2645654" indent="0">
              <a:buNone/>
              <a:defRPr sz="1653"/>
            </a:lvl8pPr>
            <a:lvl9pPr marL="3023604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50" indent="0">
              <a:buNone/>
              <a:defRPr sz="1157"/>
            </a:lvl2pPr>
            <a:lvl3pPr marL="755901" indent="0">
              <a:buNone/>
              <a:defRPr sz="992"/>
            </a:lvl3pPr>
            <a:lvl4pPr marL="1133852" indent="0">
              <a:buNone/>
              <a:defRPr sz="827"/>
            </a:lvl4pPr>
            <a:lvl5pPr marL="1511802" indent="0">
              <a:buNone/>
              <a:defRPr sz="827"/>
            </a:lvl5pPr>
            <a:lvl6pPr marL="1889752" indent="0">
              <a:buNone/>
              <a:defRPr sz="827"/>
            </a:lvl6pPr>
            <a:lvl7pPr marL="2267703" indent="0">
              <a:buNone/>
              <a:defRPr sz="827"/>
            </a:lvl7pPr>
            <a:lvl8pPr marL="2645654" indent="0">
              <a:buNone/>
              <a:defRPr sz="827"/>
            </a:lvl8pPr>
            <a:lvl9pPr marL="30236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5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9" y="9675782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2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2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01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5" indent="-188975" algn="l" defTabSz="755901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26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76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26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778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28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678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28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580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0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01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2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02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52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03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54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04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E7EDA55F-A8A0-469F-978C-BE65882E6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12" y="1995284"/>
            <a:ext cx="5586616" cy="55866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2148560" y="1489414"/>
            <a:ext cx="3262560" cy="1107996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Lexend"/>
              </a:rPr>
              <a:t> Toilettes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0" y="7396890"/>
            <a:ext cx="2964185" cy="29641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27E3E5-8E9B-4A95-AD84-0D7CF49484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0" y="146477"/>
            <a:ext cx="2584347" cy="4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5069050">
            <a:off x="4142305" y="3985181"/>
            <a:ext cx="3304623" cy="1107996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Lexend"/>
              </a:rPr>
              <a:t>Activités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93859">
            <a:off x="3524540" y="6336163"/>
            <a:ext cx="2964185" cy="2964185"/>
          </a:xfrm>
          <a:prstGeom prst="rect">
            <a:avLst/>
          </a:prstGeom>
        </p:spPr>
      </p:pic>
      <p:pic>
        <p:nvPicPr>
          <p:cNvPr id="3" name="Graphique 2" descr="Avis des clients avec un remplissage uni">
            <a:extLst>
              <a:ext uri="{FF2B5EF4-FFF2-40B4-BE49-F238E27FC236}">
                <a16:creationId xmlns:a16="http://schemas.microsoft.com/office/drawing/2014/main" id="{10390C32-5642-4866-A391-575A0BE18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48864" y="2622460"/>
            <a:ext cx="3833437" cy="3833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E301CB-0347-453B-9D6A-C5C6986B8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42044" y="1596351"/>
            <a:ext cx="2584347" cy="42211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D2DD91-E1B9-440C-95BE-36DEBFE67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42044" y="1596352"/>
            <a:ext cx="2584347" cy="4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0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5069050">
            <a:off x="4142305" y="3985181"/>
            <a:ext cx="3304623" cy="1107996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Lexend"/>
              </a:rPr>
              <a:t>Activités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93859">
            <a:off x="3524540" y="6336163"/>
            <a:ext cx="2964185" cy="2964185"/>
          </a:xfrm>
          <a:prstGeom prst="rect">
            <a:avLst/>
          </a:prstGeom>
        </p:spPr>
      </p:pic>
      <p:pic>
        <p:nvPicPr>
          <p:cNvPr id="3" name="Graphique 2" descr="Avis des clients avec un remplissage uni">
            <a:extLst>
              <a:ext uri="{FF2B5EF4-FFF2-40B4-BE49-F238E27FC236}">
                <a16:creationId xmlns:a16="http://schemas.microsoft.com/office/drawing/2014/main" id="{10390C32-5642-4866-A391-575A0BE18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48864" y="2622460"/>
            <a:ext cx="3833437" cy="3833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E301CB-0347-453B-9D6A-C5C6986B8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42044" y="1596351"/>
            <a:ext cx="2584347" cy="4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26" y="6448159"/>
            <a:ext cx="3619867" cy="361986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D7D3083-F0C9-4B75-AF09-908DF3868033}"/>
              </a:ext>
            </a:extLst>
          </p:cNvPr>
          <p:cNvSpPr txBox="1"/>
          <p:nvPr/>
        </p:nvSpPr>
        <p:spPr>
          <a:xfrm rot="21063398">
            <a:off x="1294893" y="854148"/>
            <a:ext cx="4969887" cy="1107996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Lexend"/>
              </a:rPr>
              <a:t>Amphithéâtre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339A79A1-0D4A-4BC0-BB26-485FB4CAB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757" y="2531313"/>
            <a:ext cx="6481730" cy="6481730"/>
          </a:xfrm>
          <a:prstGeom prst="rect">
            <a:avLst/>
          </a:prstGeom>
          <a:effectLst>
            <a:outerShdw blurRad="177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F67AB4A-D96C-4E76-BEC1-5ADD915402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0" y="146477"/>
            <a:ext cx="2584347" cy="4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6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4966865">
            <a:off x="3952850" y="5034352"/>
            <a:ext cx="4101316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Lexend"/>
              </a:rPr>
              <a:t>Amphithéâtre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2246">
            <a:off x="196472" y="6964508"/>
            <a:ext cx="2950803" cy="2950803"/>
          </a:xfrm>
          <a:prstGeom prst="rect">
            <a:avLst/>
          </a:prstGeom>
        </p:spPr>
      </p:pic>
      <p:pic>
        <p:nvPicPr>
          <p:cNvPr id="7" name="Graphique 6" descr="Flèche : droite avec un remplissage uni">
            <a:extLst>
              <a:ext uri="{FF2B5EF4-FFF2-40B4-BE49-F238E27FC236}">
                <a16:creationId xmlns:a16="http://schemas.microsoft.com/office/drawing/2014/main" id="{CAE51AD0-8B34-4659-97B0-6ADB02ED2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966916" y="1362509"/>
            <a:ext cx="4514807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1690DFD-9FC3-4CA0-8069-4A5DC6662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405098" y="4491697"/>
            <a:ext cx="4039787" cy="403978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2D93F6-D7CD-4140-8410-405B81D3D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42044" y="1596351"/>
            <a:ext cx="2584347" cy="4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3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4966865">
            <a:off x="3952850" y="5034352"/>
            <a:ext cx="4101316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Lexend"/>
              </a:rPr>
              <a:t>Amphithéâtre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2246">
            <a:off x="196472" y="6964508"/>
            <a:ext cx="2950803" cy="2950803"/>
          </a:xfrm>
          <a:prstGeom prst="rect">
            <a:avLst/>
          </a:prstGeom>
        </p:spPr>
      </p:pic>
      <p:pic>
        <p:nvPicPr>
          <p:cNvPr id="7" name="Graphique 6" descr="Flèche : droite avec un remplissage uni">
            <a:extLst>
              <a:ext uri="{FF2B5EF4-FFF2-40B4-BE49-F238E27FC236}">
                <a16:creationId xmlns:a16="http://schemas.microsoft.com/office/drawing/2014/main" id="{CAE51AD0-8B34-4659-97B0-6ADB02ED2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966916" y="1362509"/>
            <a:ext cx="4514807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1690DFD-9FC3-4CA0-8069-4A5DC6662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405098" y="4491697"/>
            <a:ext cx="4039787" cy="403978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2D93F6-D7CD-4140-8410-405B81D3D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42044" y="1596351"/>
            <a:ext cx="2584347" cy="4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23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7</Words>
  <Application>Microsoft Office PowerPoint</Application>
  <PresentationFormat>Personnalisé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Lexend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</cp:lastModifiedBy>
  <cp:revision>27</cp:revision>
  <dcterms:created xsi:type="dcterms:W3CDTF">2024-12-12T19:20:38Z</dcterms:created>
  <dcterms:modified xsi:type="dcterms:W3CDTF">2024-12-17T19:53:27Z</dcterms:modified>
</cp:coreProperties>
</file>