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9" r:id="rId5"/>
    <p:sldId id="260" r:id="rId6"/>
    <p:sldId id="263" r:id="rId7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F82"/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0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7B293D0-D0F5-4CA3-83BB-4BD3FADCC6B3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03159" y="1332171"/>
            <a:ext cx="3466013" cy="144655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8800" b="0" i="0" dirty="0">
                <a:solidFill>
                  <a:srgbClr val="E8E8E8"/>
                </a:solidFill>
                <a:effectLst/>
                <a:latin typeface="Google Sans"/>
              </a:rPr>
              <a:t>Accueil</a:t>
            </a:r>
            <a:endParaRPr lang="fr-FR" sz="8800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1" y="3462864"/>
            <a:ext cx="5657073" cy="56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023880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12084" y="1581746"/>
            <a:ext cx="6535507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Pause café dans le Hall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4542355"/>
            <a:ext cx="1270907" cy="1270907"/>
          </a:xfrm>
          <a:prstGeom prst="rect">
            <a:avLst/>
          </a:prstGeom>
        </p:spPr>
      </p:pic>
      <p:pic>
        <p:nvPicPr>
          <p:cNvPr id="5" name="Graphique 4" descr="Flèche : droite avec un remplissage uni">
            <a:extLst>
              <a:ext uri="{FF2B5EF4-FFF2-40B4-BE49-F238E27FC236}">
                <a16:creationId xmlns:a16="http://schemas.microsoft.com/office/drawing/2014/main" id="{95BB96C0-880E-4205-8E5F-1093BAEA3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4604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8002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2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793901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70574" y="2297491"/>
            <a:ext cx="3609450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Coin café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5312376"/>
            <a:ext cx="1270907" cy="1270907"/>
          </a:xfrm>
          <a:prstGeom prst="rect">
            <a:avLst/>
          </a:prstGeom>
        </p:spPr>
      </p:pic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720F413-165C-402F-9390-B4D70681C810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6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7AA5C4C-A2FE-4BBA-89C0-70138C6567FC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203653" y="1166248"/>
            <a:ext cx="5152373" cy="175432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 Buffet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 servi dans le hall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63" y="2938258"/>
            <a:ext cx="1708484" cy="1708484"/>
          </a:xfrm>
          <a:prstGeom prst="rect">
            <a:avLst/>
          </a:prstGeom>
        </p:spPr>
      </p:pic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BD1D1710-3760-4622-B36F-20CBEACA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2794" y="6643881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222C8120-2BB4-48D0-8110-CE9BB87C0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478" y="3395561"/>
            <a:ext cx="5204019" cy="520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1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2188377" y="1381693"/>
            <a:ext cx="3182923" cy="132343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8000" dirty="0">
                <a:solidFill>
                  <a:schemeClr val="bg1"/>
                </a:solidFill>
                <a:latin typeface="Lexend"/>
              </a:rPr>
              <a:t> Buffet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55" y="2759432"/>
            <a:ext cx="2020358" cy="2020358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B3E7138-6E03-4142-B33A-161E4815BE7B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E7F9316-6B06-4F18-B31C-5DC144A16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577" y="3680794"/>
            <a:ext cx="5204019" cy="520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63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19A6991-FF2B-435B-B11D-E59ADE010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7434" r="9695" b="7243"/>
          <a:stretch/>
        </p:blipFill>
        <p:spPr bwMode="auto">
          <a:xfrm rot="5400000">
            <a:off x="-1426085" y="1453643"/>
            <a:ext cx="10439402" cy="753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081983" y="1535580"/>
            <a:ext cx="5395708" cy="1015663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6000" dirty="0">
                <a:solidFill>
                  <a:schemeClr val="bg1"/>
                </a:solidFill>
                <a:latin typeface="Lexend"/>
              </a:rPr>
              <a:t> Buffet Normand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17" y="2341968"/>
            <a:ext cx="2020358" cy="2020358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B3E7138-6E03-4142-B33A-161E4815BE7B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E7F9316-6B06-4F18-B31C-5DC144A16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577" y="3680794"/>
            <a:ext cx="5204019" cy="520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233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20</Words>
  <Application>Microsoft Office PowerPoint</Application>
  <PresentationFormat>Personnalisé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16</cp:revision>
  <dcterms:created xsi:type="dcterms:W3CDTF">2024-12-12T19:20:38Z</dcterms:created>
  <dcterms:modified xsi:type="dcterms:W3CDTF">2024-12-17T10:27:18Z</dcterms:modified>
</cp:coreProperties>
</file>