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600650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081"/>
    <a:srgbClr val="835B9B"/>
    <a:srgbClr val="F6AF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3240303"/>
            <a:ext cx="26010553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10399217"/>
            <a:ext cx="22950488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9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3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1054129"/>
            <a:ext cx="6598265" cy="167789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1054129"/>
            <a:ext cx="19412287" cy="167789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1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1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4936081"/>
            <a:ext cx="26393061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13249954"/>
            <a:ext cx="26393061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9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054134"/>
            <a:ext cx="26393061" cy="382694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4853580"/>
            <a:ext cx="12945507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7232244"/>
            <a:ext cx="12945507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4853580"/>
            <a:ext cx="1300926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7232244"/>
            <a:ext cx="13009262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2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5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49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2850737"/>
            <a:ext cx="15491579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1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2850737"/>
            <a:ext cx="15491579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95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1054134"/>
            <a:ext cx="26393061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5270647"/>
            <a:ext cx="26393061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18351022"/>
            <a:ext cx="10327719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7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36E0397-13E3-442C-B54C-A641ED3E07DC}"/>
              </a:ext>
            </a:extLst>
          </p:cNvPr>
          <p:cNvSpPr/>
          <p:nvPr/>
        </p:nvSpPr>
        <p:spPr>
          <a:xfrm rot="5068837">
            <a:off x="414644" y="-7318412"/>
            <a:ext cx="30630904" cy="4021309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724860" y="5146245"/>
            <a:ext cx="18798296" cy="4093428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  BIMS DAY   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0346">
            <a:off x="17333116" y="236987"/>
            <a:ext cx="12181300" cy="12181300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AB7CA8-6027-42A6-A96F-0AF5933E22E7}"/>
              </a:ext>
            </a:extLst>
          </p:cNvPr>
          <p:cNvSpPr txBox="1"/>
          <p:nvPr/>
        </p:nvSpPr>
        <p:spPr>
          <a:xfrm rot="21237303">
            <a:off x="6916235" y="9905397"/>
            <a:ext cx="6942926" cy="4093428"/>
          </a:xfrm>
          <a:prstGeom prst="rect">
            <a:avLst/>
          </a:prstGeom>
          <a:solidFill>
            <a:srgbClr val="F6AF34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2025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B6AB7-5539-43B0-BE63-5A4162D02036}"/>
              </a:ext>
            </a:extLst>
          </p:cNvPr>
          <p:cNvSpPr/>
          <p:nvPr/>
        </p:nvSpPr>
        <p:spPr>
          <a:xfrm>
            <a:off x="14656844" y="12916972"/>
            <a:ext cx="15089432" cy="5429029"/>
          </a:xfrm>
          <a:prstGeom prst="rect">
            <a:avLst/>
          </a:prstGeom>
          <a:solidFill>
            <a:srgbClr val="1B7081">
              <a:alpha val="65882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4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19</cp:revision>
  <dcterms:created xsi:type="dcterms:W3CDTF">2024-12-12T19:20:38Z</dcterms:created>
  <dcterms:modified xsi:type="dcterms:W3CDTF">2024-12-17T10:15:07Z</dcterms:modified>
</cp:coreProperties>
</file>