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5B9B"/>
    <a:srgbClr val="017F82"/>
    <a:srgbClr val="008B8B"/>
    <a:srgbClr val="F6AF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52" autoAdjust="0"/>
  </p:normalViewPr>
  <p:slideViewPr>
    <p:cSldViewPr snapToGrid="0">
      <p:cViewPr varScale="1">
        <p:scale>
          <a:sx n="75" d="100"/>
          <a:sy n="75" d="100"/>
        </p:scale>
        <p:origin x="301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rme libre : forme 71">
            <a:extLst>
              <a:ext uri="{FF2B5EF4-FFF2-40B4-BE49-F238E27FC236}">
                <a16:creationId xmlns:a16="http://schemas.microsoft.com/office/drawing/2014/main" id="{81199429-441F-4B2E-A2D0-22F8161EB4B0}"/>
              </a:ext>
            </a:extLst>
          </p:cNvPr>
          <p:cNvSpPr/>
          <p:nvPr/>
        </p:nvSpPr>
        <p:spPr>
          <a:xfrm rot="14297502">
            <a:off x="-304783" y="-3565681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66A74E87-3102-432F-89BA-1C669556C2F2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385911">
            <a:off x="227470" y="991113"/>
            <a:ext cx="4916771" cy="584775"/>
          </a:xfrm>
          <a:prstGeom prst="rect">
            <a:avLst/>
          </a:prstGeom>
          <a:solidFill>
            <a:srgbClr val="835B9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200" dirty="0">
                <a:solidFill>
                  <a:schemeClr val="bg1"/>
                </a:solidFill>
                <a:latin typeface="Lexend"/>
              </a:rPr>
              <a:t>Programme BIMS day 2025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BB1D-1698-44FD-A0E5-B63A676D3FA9}"/>
              </a:ext>
            </a:extLst>
          </p:cNvPr>
          <p:cNvSpPr txBox="1"/>
          <p:nvPr/>
        </p:nvSpPr>
        <p:spPr>
          <a:xfrm>
            <a:off x="1016100" y="2344951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Accueil autour d’un café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62" y="156398"/>
            <a:ext cx="2041875" cy="2041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28D9B4C-8890-4C24-8301-55A46C897501}"/>
              </a:ext>
            </a:extLst>
          </p:cNvPr>
          <p:cNvCxnSpPr>
            <a:cxnSpLocks/>
          </p:cNvCxnSpPr>
          <p:nvPr/>
        </p:nvCxnSpPr>
        <p:spPr>
          <a:xfrm>
            <a:off x="286178" y="2337286"/>
            <a:ext cx="0" cy="7836617"/>
          </a:xfrm>
          <a:prstGeom prst="straightConnector1">
            <a:avLst/>
          </a:prstGeom>
          <a:ln w="76200">
            <a:solidFill>
              <a:srgbClr val="F6AF3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E42FEC3-A749-4A20-A795-CB21324B3594}"/>
              </a:ext>
            </a:extLst>
          </p:cNvPr>
          <p:cNvSpPr txBox="1"/>
          <p:nvPr/>
        </p:nvSpPr>
        <p:spPr>
          <a:xfrm>
            <a:off x="1016100" y="3631984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Keynote Julien Fumey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3E55DA7-9680-4743-854B-7891DE0A57EC}"/>
              </a:ext>
            </a:extLst>
          </p:cNvPr>
          <p:cNvSpPr txBox="1"/>
          <p:nvPr/>
        </p:nvSpPr>
        <p:spPr>
          <a:xfrm>
            <a:off x="1016100" y="4275072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Keynote Loïc Lannelongue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946934-E14E-4F3A-A469-E7DDDB8B45FC}"/>
              </a:ext>
            </a:extLst>
          </p:cNvPr>
          <p:cNvSpPr txBox="1"/>
          <p:nvPr/>
        </p:nvSpPr>
        <p:spPr>
          <a:xfrm>
            <a:off x="1016100" y="4918160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Grande photo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E4CF88C-AAD3-4778-9D48-5DF6735B6130}"/>
              </a:ext>
            </a:extLst>
          </p:cNvPr>
          <p:cNvSpPr txBox="1"/>
          <p:nvPr/>
        </p:nvSpPr>
        <p:spPr>
          <a:xfrm>
            <a:off x="1016100" y="6204336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 The Wall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39602CA-D0CF-4087-B604-28065CE73E7F}"/>
              </a:ext>
            </a:extLst>
          </p:cNvPr>
          <p:cNvSpPr txBox="1"/>
          <p:nvPr/>
        </p:nvSpPr>
        <p:spPr>
          <a:xfrm>
            <a:off x="1016100" y="6847424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Mon parcours en 180s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27FEDF-C79B-44EC-91E5-D4699F308D41}"/>
              </a:ext>
            </a:extLst>
          </p:cNvPr>
          <p:cNvSpPr txBox="1"/>
          <p:nvPr/>
        </p:nvSpPr>
        <p:spPr>
          <a:xfrm>
            <a:off x="1016100" y="7490512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Pause Boisson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A2D776-A8B1-4275-A815-CC2C446085F8}"/>
              </a:ext>
            </a:extLst>
          </p:cNvPr>
          <p:cNvSpPr txBox="1"/>
          <p:nvPr/>
        </p:nvSpPr>
        <p:spPr>
          <a:xfrm>
            <a:off x="1016100" y="5561248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Buffet du Midi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145C527-FE1D-4226-9B50-42DBC6CAC2E1}"/>
              </a:ext>
            </a:extLst>
          </p:cNvPr>
          <p:cNvSpPr txBox="1"/>
          <p:nvPr/>
        </p:nvSpPr>
        <p:spPr>
          <a:xfrm>
            <a:off x="1016100" y="8776688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Remise de prix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AEEAD23-7507-4D19-9F00-AAEA491D9D4A}"/>
              </a:ext>
            </a:extLst>
          </p:cNvPr>
          <p:cNvSpPr txBox="1"/>
          <p:nvPr/>
        </p:nvSpPr>
        <p:spPr>
          <a:xfrm>
            <a:off x="1016100" y="9419781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Cocktail Normand 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B8ED3BD4-C3A0-4A81-B654-63BC4BA70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5737" y="5456164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92A9A051-5F5B-448A-BE67-FC1309D54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271" y="2175100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Graphique 42">
            <a:extLst>
              <a:ext uri="{FF2B5EF4-FFF2-40B4-BE49-F238E27FC236}">
                <a16:creationId xmlns:a16="http://schemas.microsoft.com/office/drawing/2014/main" id="{76E31454-8025-4077-93F8-B40B9FEB99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4379" y="3512568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Graphique 43">
            <a:extLst>
              <a:ext uri="{FF2B5EF4-FFF2-40B4-BE49-F238E27FC236}">
                <a16:creationId xmlns:a16="http://schemas.microsoft.com/office/drawing/2014/main" id="{B770AE4D-E0FF-4BA2-89D2-3B0491BEE9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2894" y="4175820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Graphique 44">
            <a:extLst>
              <a:ext uri="{FF2B5EF4-FFF2-40B4-BE49-F238E27FC236}">
                <a16:creationId xmlns:a16="http://schemas.microsoft.com/office/drawing/2014/main" id="{85F481D0-3ED0-4434-9D7B-BA9A23379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7124" y="9283690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AF7C9A45-45FC-4C9E-8A39-E48029479E45}"/>
              </a:ext>
            </a:extLst>
          </p:cNvPr>
          <p:cNvSpPr txBox="1"/>
          <p:nvPr/>
        </p:nvSpPr>
        <p:spPr>
          <a:xfrm>
            <a:off x="1016100" y="8133600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 Jeux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8" name="Graphique 47" descr="Podium avec un remplissage uni">
            <a:extLst>
              <a:ext uri="{FF2B5EF4-FFF2-40B4-BE49-F238E27FC236}">
                <a16:creationId xmlns:a16="http://schemas.microsoft.com/office/drawing/2014/main" id="{D07429F8-3219-4380-8499-AE65E76D93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66610" y="8619930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Graphique 48">
            <a:extLst>
              <a:ext uri="{FF2B5EF4-FFF2-40B4-BE49-F238E27FC236}">
                <a16:creationId xmlns:a16="http://schemas.microsoft.com/office/drawing/2014/main" id="{2923DCAC-C031-4B3E-A1E9-1446FB7465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4379" y="6793124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Graphique 50">
            <a:extLst>
              <a:ext uri="{FF2B5EF4-FFF2-40B4-BE49-F238E27FC236}">
                <a16:creationId xmlns:a16="http://schemas.microsoft.com/office/drawing/2014/main" id="{651A8D2F-8625-45CD-9945-BDC498F0D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271" y="7282970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4E0BBEFB-A270-4538-9024-AAB521A5199E}"/>
              </a:ext>
            </a:extLst>
          </p:cNvPr>
          <p:cNvSpPr txBox="1"/>
          <p:nvPr/>
        </p:nvSpPr>
        <p:spPr>
          <a:xfrm>
            <a:off x="286178" y="2342598"/>
            <a:ext cx="7104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8h45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48D894C-009F-4FAC-8C2B-530268F07E5A}"/>
              </a:ext>
            </a:extLst>
          </p:cNvPr>
          <p:cNvSpPr txBox="1"/>
          <p:nvPr/>
        </p:nvSpPr>
        <p:spPr>
          <a:xfrm>
            <a:off x="286178" y="2985978"/>
            <a:ext cx="7104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9h30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91E103C-AE31-4623-9DBB-ABBDA71A17D2}"/>
              </a:ext>
            </a:extLst>
          </p:cNvPr>
          <p:cNvSpPr txBox="1"/>
          <p:nvPr/>
        </p:nvSpPr>
        <p:spPr>
          <a:xfrm>
            <a:off x="286178" y="3629358"/>
            <a:ext cx="7104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9h45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C9089A8-B933-4EB2-8FCF-6D3AC7DB23AC}"/>
              </a:ext>
            </a:extLst>
          </p:cNvPr>
          <p:cNvSpPr txBox="1"/>
          <p:nvPr/>
        </p:nvSpPr>
        <p:spPr>
          <a:xfrm>
            <a:off x="286178" y="4272738"/>
            <a:ext cx="59343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11h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B592BE0-422F-4F38-9F40-3D97C548AA62}"/>
              </a:ext>
            </a:extLst>
          </p:cNvPr>
          <p:cNvSpPr txBox="1"/>
          <p:nvPr/>
        </p:nvSpPr>
        <p:spPr>
          <a:xfrm>
            <a:off x="286178" y="4916118"/>
            <a:ext cx="5405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12h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0AC0341-FA3F-4892-BCE6-EF6F3EB307A6}"/>
              </a:ext>
            </a:extLst>
          </p:cNvPr>
          <p:cNvSpPr txBox="1"/>
          <p:nvPr/>
        </p:nvSpPr>
        <p:spPr>
          <a:xfrm>
            <a:off x="286178" y="5559498"/>
            <a:ext cx="34336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89CEFDC-075E-4EC9-A30E-A877CC293CDE}"/>
              </a:ext>
            </a:extLst>
          </p:cNvPr>
          <p:cNvSpPr txBox="1"/>
          <p:nvPr/>
        </p:nvSpPr>
        <p:spPr>
          <a:xfrm>
            <a:off x="286178" y="6202878"/>
            <a:ext cx="5405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14h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D9BB2C7-D501-4972-BA4D-77D818578298}"/>
              </a:ext>
            </a:extLst>
          </p:cNvPr>
          <p:cNvSpPr txBox="1"/>
          <p:nvPr/>
        </p:nvSpPr>
        <p:spPr>
          <a:xfrm>
            <a:off x="286178" y="6846258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14h45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2687C58-C746-49E1-9E00-8BFD37543493}"/>
              </a:ext>
            </a:extLst>
          </p:cNvPr>
          <p:cNvSpPr txBox="1"/>
          <p:nvPr/>
        </p:nvSpPr>
        <p:spPr>
          <a:xfrm>
            <a:off x="286178" y="7489638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15h45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2E8FCA5-49EF-4460-82C2-DD31DA98CCAA}"/>
              </a:ext>
            </a:extLst>
          </p:cNvPr>
          <p:cNvSpPr txBox="1"/>
          <p:nvPr/>
        </p:nvSpPr>
        <p:spPr>
          <a:xfrm>
            <a:off x="286178" y="8133018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16h15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F6759F8-6EA0-42FC-9431-D5F1E4E456BC}"/>
              </a:ext>
            </a:extLst>
          </p:cNvPr>
          <p:cNvSpPr txBox="1"/>
          <p:nvPr/>
        </p:nvSpPr>
        <p:spPr>
          <a:xfrm>
            <a:off x="286178" y="8776398"/>
            <a:ext cx="5405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17h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F4F0AEB-180F-4028-9B4B-6D1007804D27}"/>
              </a:ext>
            </a:extLst>
          </p:cNvPr>
          <p:cNvSpPr txBox="1"/>
          <p:nvPr/>
        </p:nvSpPr>
        <p:spPr>
          <a:xfrm>
            <a:off x="286178" y="9419781"/>
            <a:ext cx="41069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…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3869008-EE1B-49F6-A7F8-48DD9A8B2FB0}"/>
              </a:ext>
            </a:extLst>
          </p:cNvPr>
          <p:cNvSpPr txBox="1"/>
          <p:nvPr/>
        </p:nvSpPr>
        <p:spPr>
          <a:xfrm>
            <a:off x="1016100" y="2988896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Voeux</a:t>
            </a:r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 de bienvenue HD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51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Lexend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 (Etudiant)</cp:lastModifiedBy>
  <cp:revision>17</cp:revision>
  <dcterms:created xsi:type="dcterms:W3CDTF">2024-12-12T19:20:38Z</dcterms:created>
  <dcterms:modified xsi:type="dcterms:W3CDTF">2024-12-13T14:59:43Z</dcterms:modified>
</cp:coreProperties>
</file>