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600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6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3240303"/>
            <a:ext cx="26010553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0399217"/>
            <a:ext cx="22950488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054129"/>
            <a:ext cx="6598265" cy="167789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054129"/>
            <a:ext cx="19412287" cy="167789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1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4936081"/>
            <a:ext cx="26393061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13249954"/>
            <a:ext cx="26393061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054134"/>
            <a:ext cx="26393061" cy="382694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4853580"/>
            <a:ext cx="12945507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7232244"/>
            <a:ext cx="12945507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4853580"/>
            <a:ext cx="1300926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7232244"/>
            <a:ext cx="13009262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2850737"/>
            <a:ext cx="15491579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1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2850737"/>
            <a:ext cx="15491579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054134"/>
            <a:ext cx="26393061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5270647"/>
            <a:ext cx="26393061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8351022"/>
            <a:ext cx="1032771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458117" y="6205908"/>
            <a:ext cx="20068571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   BIMS DAY   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0346">
            <a:off x="17391725" y="561769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B7CA8-6027-42A6-A96F-0AF5933E22E7}"/>
              </a:ext>
            </a:extLst>
          </p:cNvPr>
          <p:cNvSpPr txBox="1"/>
          <p:nvPr/>
        </p:nvSpPr>
        <p:spPr>
          <a:xfrm rot="21237303">
            <a:off x="11828861" y="10741421"/>
            <a:ext cx="69429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10</cp:revision>
  <dcterms:created xsi:type="dcterms:W3CDTF">2024-12-12T19:20:38Z</dcterms:created>
  <dcterms:modified xsi:type="dcterms:W3CDTF">2024-12-13T14:29:40Z</dcterms:modified>
</cp:coreProperties>
</file>