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59" r:id="rId5"/>
    <p:sldId id="260" r:id="rId6"/>
    <p:sldId id="263" r:id="rId7"/>
    <p:sldId id="264" r:id="rId8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017F82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7B293D0-D0F5-4CA3-83BB-4BD3FADCC6B3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803159" y="1332171"/>
            <a:ext cx="3466013" cy="144655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8800" b="0" i="0" dirty="0">
                <a:solidFill>
                  <a:srgbClr val="E8E8E8"/>
                </a:solidFill>
                <a:effectLst/>
                <a:latin typeface="Google Sans"/>
              </a:rPr>
              <a:t>Accueil</a:t>
            </a:r>
            <a:endParaRPr lang="fr-FR" sz="8800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1" y="3462864"/>
            <a:ext cx="5657073" cy="56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86EE8FA-A270-4CA1-A7C4-026C05D3B99D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023880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512084" y="1581746"/>
            <a:ext cx="6535507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Pause café dans le Hall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4542355"/>
            <a:ext cx="1270907" cy="1270907"/>
          </a:xfrm>
          <a:prstGeom prst="rect">
            <a:avLst/>
          </a:prstGeom>
        </p:spPr>
      </p:pic>
      <p:pic>
        <p:nvPicPr>
          <p:cNvPr id="5" name="Graphique 4" descr="Flèche : droite avec un remplissage uni">
            <a:extLst>
              <a:ext uri="{FF2B5EF4-FFF2-40B4-BE49-F238E27FC236}">
                <a16:creationId xmlns:a16="http://schemas.microsoft.com/office/drawing/2014/main" id="{95BB96C0-880E-4205-8E5F-1093BAEA3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4604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CAE51AD0-8B34-4659-97B0-6ADB02ED2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27135" y="6608002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29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81496959-E865-4206-A4E9-9804E4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900" y="3793901"/>
            <a:ext cx="3584122" cy="3584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870574" y="2297491"/>
            <a:ext cx="3609450" cy="120032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7200" dirty="0">
                <a:solidFill>
                  <a:schemeClr val="bg1"/>
                </a:solidFill>
                <a:latin typeface="Lexend"/>
              </a:rPr>
              <a:t>Coin café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71" y="5312376"/>
            <a:ext cx="1270907" cy="1270907"/>
          </a:xfrm>
          <a:prstGeom prst="rect">
            <a:avLst/>
          </a:prstGeom>
        </p:spPr>
      </p:pic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720F413-165C-402F-9390-B4D70681C810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6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7AA5C4C-A2FE-4BBA-89C0-70138C6567FC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203653" y="1166248"/>
            <a:ext cx="5152373" cy="1754326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 Buffet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 dirty="0">
                <a:solidFill>
                  <a:schemeClr val="bg1"/>
                </a:solidFill>
                <a:latin typeface="Lexend"/>
              </a:rPr>
              <a:t> servi dans le hall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63" y="2938258"/>
            <a:ext cx="1708484" cy="1708484"/>
          </a:xfrm>
          <a:prstGeom prst="rect">
            <a:avLst/>
          </a:prstGeom>
        </p:spPr>
      </p:pic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BD1D1710-3760-4622-B36F-20CBEACA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12794" y="6643881"/>
            <a:ext cx="5705403" cy="36689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222C8120-2BB4-48D0-8110-CE9BB87C0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478" y="3395561"/>
            <a:ext cx="5204019" cy="520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1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2188377" y="1381693"/>
            <a:ext cx="3182923" cy="1323439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8000" dirty="0">
                <a:solidFill>
                  <a:schemeClr val="bg1"/>
                </a:solidFill>
                <a:latin typeface="Lexend"/>
              </a:rPr>
              <a:t> Buffet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55" y="2759432"/>
            <a:ext cx="2020358" cy="2020358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B3E7138-6E03-4142-B33A-161E4815BE7B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E7F9316-6B06-4F18-B31C-5DC144A16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577" y="3680794"/>
            <a:ext cx="5204019" cy="520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963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19A6991-FF2B-435B-B11D-E59ADE010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7434" r="9695" b="7243"/>
          <a:stretch/>
        </p:blipFill>
        <p:spPr bwMode="auto">
          <a:xfrm rot="5400000">
            <a:off x="-1426085" y="1453643"/>
            <a:ext cx="10439402" cy="753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081983" y="1535580"/>
            <a:ext cx="5395708" cy="1015663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6000" dirty="0">
                <a:solidFill>
                  <a:schemeClr val="bg1"/>
                </a:solidFill>
                <a:latin typeface="Lexend"/>
              </a:rPr>
              <a:t> Buffet Normand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17" y="2341968"/>
            <a:ext cx="2020358" cy="2020358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B3E7138-6E03-4142-B33A-161E4815BE7B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E7F9316-6B06-4F18-B31C-5DC144A16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577" y="3680794"/>
            <a:ext cx="5204019" cy="52040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23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B3E7138-6E03-4142-B33A-161E4815BE7B}"/>
              </a:ext>
            </a:extLst>
          </p:cNvPr>
          <p:cNvSpPr/>
          <p:nvPr/>
        </p:nvSpPr>
        <p:spPr>
          <a:xfrm>
            <a:off x="-62423" y="-69977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F6AF34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960080" y="969022"/>
            <a:ext cx="4203267" cy="923330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5400" dirty="0" err="1">
                <a:solidFill>
                  <a:schemeClr val="bg1"/>
                </a:solidFill>
                <a:latin typeface="Lexend"/>
              </a:rPr>
              <a:t>Mister-Bioinfo</a:t>
            </a:r>
            <a:endParaRPr lang="fr-FR" sz="5400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25" y="208670"/>
            <a:ext cx="2020358" cy="20203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544441-A515-4D95-B6FC-F7FA3CB67FFE}"/>
              </a:ext>
            </a:extLst>
          </p:cNvPr>
          <p:cNvSpPr/>
          <p:nvPr/>
        </p:nvSpPr>
        <p:spPr>
          <a:xfrm>
            <a:off x="471859" y="2513224"/>
            <a:ext cx="6827424" cy="1815353"/>
          </a:xfrm>
          <a:prstGeom prst="rect">
            <a:avLst/>
          </a:prstGeom>
          <a:solidFill>
            <a:srgbClr val="017F82"/>
          </a:solidFill>
          <a:ln>
            <a:noFill/>
          </a:ln>
          <a:effectLst>
            <a:outerShdw blurRad="1651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distribue les cartes :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majorité reçoit un mot commun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des joueurs est </a:t>
            </a:r>
            <a:r>
              <a:rPr lang="fr-FR" b="1" dirty="0"/>
              <a:t>l’imposteur</a:t>
            </a:r>
            <a:r>
              <a:rPr lang="fr-FR" dirty="0"/>
              <a:t> il reçoit un mot légèrement différent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joueur reçois une carte vide, c’est </a:t>
            </a:r>
            <a:r>
              <a:rPr lang="fr-FR" b="1" dirty="0" err="1"/>
              <a:t>Mister-Bioinfo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38E0-4962-4108-90F1-074FB9E55B32}"/>
              </a:ext>
            </a:extLst>
          </p:cNvPr>
          <p:cNvSpPr/>
          <p:nvPr/>
        </p:nvSpPr>
        <p:spPr>
          <a:xfrm>
            <a:off x="430306" y="4733566"/>
            <a:ext cx="6024282" cy="4558352"/>
          </a:xfrm>
          <a:prstGeom prst="rect">
            <a:avLst/>
          </a:prstGeom>
          <a:solidFill>
            <a:srgbClr val="017F82"/>
          </a:solidFill>
          <a:ln>
            <a:noFill/>
          </a:ln>
          <a:effectLst>
            <a:outerShdw blurRad="1651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Joueurs avec le mot commun : Identifier </a:t>
            </a:r>
            <a:r>
              <a:rPr lang="fr-FR" dirty="0" err="1"/>
              <a:t>Mister</a:t>
            </a:r>
            <a:r>
              <a:rPr lang="fr-FR" dirty="0"/>
              <a:t> White et l’imposteur tout en protégeant le mot commun .Imposteur : Passer pour un joueur ayant le mot commun et faire accuser quelqu'un d'autre .</a:t>
            </a:r>
            <a:r>
              <a:rPr lang="fr-FR" dirty="0" err="1"/>
              <a:t>Mister</a:t>
            </a:r>
            <a:r>
              <a:rPr lang="fr-FR" dirty="0"/>
              <a:t> White : Déduire le mot commun et éviter d’être démasqué.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Chaque joueur donne un indice lié à son mot (</a:t>
            </a:r>
            <a:r>
              <a:rPr lang="fr-FR" dirty="0" err="1"/>
              <a:t>Mister</a:t>
            </a:r>
            <a:r>
              <a:rPr lang="fr-FR" dirty="0"/>
              <a:t> White improvise pour ne pas se faire remarquer).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À la fin des discussions, les joueurs votent pour désigner </a:t>
            </a:r>
            <a:r>
              <a:rPr lang="fr-FR" dirty="0" err="1"/>
              <a:t>Mister</a:t>
            </a:r>
            <a:r>
              <a:rPr lang="fr-FR" dirty="0"/>
              <a:t> White et/ou l’imposteur.</a:t>
            </a:r>
          </a:p>
        </p:txBody>
      </p:sp>
    </p:spTree>
    <p:extLst>
      <p:ext uri="{BB962C8B-B14F-4D97-AF65-F5344CB8AC3E}">
        <p14:creationId xmlns:p14="http://schemas.microsoft.com/office/powerpoint/2010/main" val="31491026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136</Words>
  <Application>Microsoft Office PowerPoint</Application>
  <PresentationFormat>Personnalisé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Lexend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20</cp:revision>
  <dcterms:created xsi:type="dcterms:W3CDTF">2024-12-12T19:20:38Z</dcterms:created>
  <dcterms:modified xsi:type="dcterms:W3CDTF">2024-12-17T12:23:36Z</dcterms:modified>
</cp:coreProperties>
</file>