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3060065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B9B"/>
    <a:srgbClr val="1B7081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12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3240303"/>
            <a:ext cx="26010553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0399217"/>
            <a:ext cx="22950488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9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054129"/>
            <a:ext cx="6598265" cy="167789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054129"/>
            <a:ext cx="19412287" cy="167789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4936081"/>
            <a:ext cx="26393061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13249954"/>
            <a:ext cx="26393061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054134"/>
            <a:ext cx="26393061" cy="382694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4853580"/>
            <a:ext cx="12945507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7232244"/>
            <a:ext cx="12945507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4853580"/>
            <a:ext cx="1300926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7232244"/>
            <a:ext cx="13009262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5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9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2850737"/>
            <a:ext cx="15491579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2850737"/>
            <a:ext cx="15491579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95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054134"/>
            <a:ext cx="26393061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5270647"/>
            <a:ext cx="26393061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8351022"/>
            <a:ext cx="1032771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50D4-3846-4BF2-8828-B5FFB2B4789C}"/>
              </a:ext>
            </a:extLst>
          </p:cNvPr>
          <p:cNvSpPr/>
          <p:nvPr/>
        </p:nvSpPr>
        <p:spPr>
          <a:xfrm>
            <a:off x="0" y="0"/>
            <a:ext cx="30600650" cy="19799300"/>
          </a:xfrm>
          <a:prstGeom prst="rect">
            <a:avLst/>
          </a:prstGeom>
          <a:solidFill>
            <a:srgbClr val="F6A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458117" y="6205908"/>
            <a:ext cx="20068571" cy="4093428"/>
          </a:xfrm>
          <a:prstGeom prst="rect">
            <a:avLst/>
          </a:prstGeom>
          <a:solidFill>
            <a:srgbClr val="835B9B"/>
          </a:solidFill>
          <a:effectLst>
            <a:outerShdw blurRad="1270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   BIMS DAY   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346">
            <a:off x="17391725" y="561769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AB7CA8-6027-42A6-A96F-0AF5933E22E7}"/>
              </a:ext>
            </a:extLst>
          </p:cNvPr>
          <p:cNvSpPr txBox="1"/>
          <p:nvPr/>
        </p:nvSpPr>
        <p:spPr>
          <a:xfrm rot="21237303">
            <a:off x="11828861" y="10741421"/>
            <a:ext cx="6942926" cy="4093428"/>
          </a:xfrm>
          <a:prstGeom prst="rect">
            <a:avLst/>
          </a:prstGeom>
          <a:solidFill>
            <a:srgbClr val="1B7081"/>
          </a:solidFill>
          <a:effectLst>
            <a:outerShdw blurRad="228600" dist="38100" dir="2700000" sx="103000" sy="103000" algn="tl" rotWithShape="0">
              <a:prstClr val="black">
                <a:alpha val="3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2025</a:t>
            </a:r>
          </a:p>
        </p:txBody>
      </p:sp>
      <p:pic>
        <p:nvPicPr>
          <p:cNvPr id="4" name="Graphique 3" descr="Réunion avec un remplissage uni">
            <a:extLst>
              <a:ext uri="{FF2B5EF4-FFF2-40B4-BE49-F238E27FC236}">
                <a16:creationId xmlns:a16="http://schemas.microsoft.com/office/drawing/2014/main" id="{72AB21D2-62C2-4AC8-90A3-D064BFA7F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64196" y="10620609"/>
            <a:ext cx="10054519" cy="10054519"/>
          </a:xfrm>
          <a:prstGeom prst="rect">
            <a:avLst/>
          </a:prstGeom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CC2DB5-1E35-4DA8-A167-FBAC2FC36ED8}"/>
              </a:ext>
            </a:extLst>
          </p:cNvPr>
          <p:cNvSpPr txBox="1"/>
          <p:nvPr/>
        </p:nvSpPr>
        <p:spPr>
          <a:xfrm rot="21237303">
            <a:off x="21416194" y="16718945"/>
            <a:ext cx="4950522" cy="1200329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Lexend"/>
              </a:rPr>
              <a:t>Organisation</a:t>
            </a:r>
          </a:p>
        </p:txBody>
      </p:sp>
      <p:pic>
        <p:nvPicPr>
          <p:cNvPr id="10" name="Graphique 9" descr="Flèche : pivoter à droite avec un remplissage uni">
            <a:extLst>
              <a:ext uri="{FF2B5EF4-FFF2-40B4-BE49-F238E27FC236}">
                <a16:creationId xmlns:a16="http://schemas.microsoft.com/office/drawing/2014/main" id="{F2365638-5F1E-4DD8-9833-E540FBCB3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798376" flipH="1">
            <a:off x="16035161" y="15481564"/>
            <a:ext cx="2773728" cy="2773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898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5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14</cp:revision>
  <dcterms:created xsi:type="dcterms:W3CDTF">2024-12-12T19:20:38Z</dcterms:created>
  <dcterms:modified xsi:type="dcterms:W3CDTF">2024-12-16T15:40:19Z</dcterms:modified>
</cp:coreProperties>
</file>