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8E6C413-7FB7-487B-9019-73960F1FCCC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Project-06-compiled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4A7E620-57D5-4228-BCD9-BBDE9F343AF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16/05/2023 09:46:05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0" name="slide10">
            <a:extLst>
              <a:ext uri="{FF2B5EF4-FFF2-40B4-BE49-F238E27FC236}">
                <a16:creationId xmlns:a16="http://schemas.microsoft.com/office/drawing/2014/main" id="{C6876E67-0E95-4E41-A764-72FD2B3160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11" name="slide11">
            <a:extLst>
              <a:ext uri="{FF2B5EF4-FFF2-40B4-BE49-F238E27FC236}">
                <a16:creationId xmlns:a16="http://schemas.microsoft.com/office/drawing/2014/main" id="{F7ED501F-AED4-4844-B325-FBF7DB9A8B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2" name="slide12">
            <a:extLst>
              <a:ext uri="{FF2B5EF4-FFF2-40B4-BE49-F238E27FC236}">
                <a16:creationId xmlns:a16="http://schemas.microsoft.com/office/drawing/2014/main" id="{CFFE0760-70D9-46BB-82EA-7133288AD9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2" name="slide2">
            <a:extLst>
              <a:ext uri="{FF2B5EF4-FFF2-40B4-BE49-F238E27FC236}">
                <a16:creationId xmlns:a16="http://schemas.microsoft.com/office/drawing/2014/main" id="{D48948A9-F6CB-4640-BFD9-C35028E228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FE4D7246-598C-49CA-9E51-3D866DF88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8BB3F3D9-71EC-4F6D-9B7E-1A9B31B9A5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6104F1A2-4CEC-4538-96D5-9029257DF3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7E7A2193-03C2-4E6F-8BD8-D80811D92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2CC895FF-34D5-4E52-A275-699AD9FC01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E7B074F0-EA20-4A5B-B782-ABE30EE5B4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9" name="slide9">
            <a:extLst>
              <a:ext uri="{FF2B5EF4-FFF2-40B4-BE49-F238E27FC236}">
                <a16:creationId xmlns:a16="http://schemas.microsoft.com/office/drawing/2014/main" id="{0D8ED3BF-8A4C-445C-BA28-1411FF8CE0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2023-05-16T07:46:08Z</dcterms:created>
  <dcterms:modified xsi:type="dcterms:W3CDTF">2023-05-16T07:46:08Z</dcterms:modified>
</cp:coreProperties>
</file>