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466" r:id="rId2"/>
    <p:sldId id="464" r:id="rId3"/>
    <p:sldId id="465" r:id="rId4"/>
    <p:sldId id="470" r:id="rId5"/>
    <p:sldId id="463" r:id="rId6"/>
    <p:sldId id="462" r:id="rId7"/>
    <p:sldId id="455" r:id="rId8"/>
    <p:sldId id="468" r:id="rId9"/>
    <p:sldId id="447" r:id="rId10"/>
    <p:sldId id="469" r:id="rId11"/>
    <p:sldId id="449" r:id="rId12"/>
    <p:sldId id="471" r:id="rId13"/>
    <p:sldId id="4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CF2"/>
    <a:srgbClr val="FCEA7C"/>
    <a:srgbClr val="EABD00"/>
    <a:srgbClr val="70AD47"/>
    <a:srgbClr val="FFC000"/>
    <a:srgbClr val="5B9BD5"/>
    <a:srgbClr val="FBBD00"/>
    <a:srgbClr val="A3A3A3"/>
    <a:srgbClr val="E97C30"/>
    <a:srgbClr val="5A9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2749" autoAdjust="0"/>
  </p:normalViewPr>
  <p:slideViewPr>
    <p:cSldViewPr snapToGrid="0">
      <p:cViewPr varScale="1">
        <p:scale>
          <a:sx n="92" d="100"/>
          <a:sy n="92" d="100"/>
        </p:scale>
        <p:origin x="-114" y="-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452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328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6"/>
          <c:dPt>
            <c:idx val="0"/>
            <c:bubble3D val="0"/>
            <c:explosion val="3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6EFB-44DD-BF49-316F119324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882-4B9C-9754-14F60C0BDC7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7882-4B9C-9754-14F60C0BDC7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7882-4B9C-9754-14F60C0BDC72}"/>
              </c:ext>
            </c:extLst>
          </c:dPt>
          <c:dLbls>
            <c:dLbl>
              <c:idx val="0"/>
              <c:layout>
                <c:manualLayout>
                  <c:x val="-0.22015759662778728"/>
                  <c:y val="0.0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PHP, 45%</a:t>
                    </a:r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 w="3175">
                  <a:solidFill>
                    <a:schemeClr val="bg1">
                      <a:alpha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FB-44DD-BF49-316F11932455}"/>
                </c:ext>
              </c:extLst>
            </c:dLbl>
            <c:dLbl>
              <c:idx val="1"/>
              <c:layout>
                <c:manualLayout>
                  <c:x val="8.8695588466934525E-2"/>
                  <c:y val="-0.2271484292069343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 smtClean="0">
                        <a:solidFill>
                          <a:schemeClr val="bg1"/>
                        </a:solidFill>
                      </a:rPr>
                      <a:t>Javascript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 40%</a:t>
                    </a:r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 w="3175">
                  <a:solidFill>
                    <a:schemeClr val="bg1">
                      <a:alpha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882-4B9C-9754-14F60C0BDC72}"/>
                </c:ext>
              </c:extLst>
            </c:dLbl>
            <c:dLbl>
              <c:idx val="2"/>
              <c:layout>
                <c:manualLayout>
                  <c:x val="0.1626550520350637"/>
                  <c:y val="3.26137209655211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HTML,</a:t>
                    </a:r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 10%</a:t>
                    </a:r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 w="3175">
                  <a:solidFill>
                    <a:schemeClr val="bg1">
                      <a:alpha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882-4B9C-9754-14F60C0BDC72}"/>
                </c:ext>
              </c:extLst>
            </c:dLbl>
            <c:dLbl>
              <c:idx val="3"/>
              <c:layout>
                <c:manualLayout>
                  <c:x val="9.1802819893841883E-2"/>
                  <c:y val="3.070316780675632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CSS</a:t>
                    </a:r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, 5%</a:t>
                    </a:r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 w="3175">
                  <a:solidFill>
                    <a:schemeClr val="bg1">
                      <a:alpha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882-4B9C-9754-14F60C0BDC7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2014</c:v>
                </c:pt>
                <c:pt idx="2">
                  <c:v>2016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0.45</c:v>
                </c:pt>
                <c:pt idx="1">
                  <c:v>0.4</c:v>
                </c:pt>
                <c:pt idx="2">
                  <c:v>0.1</c:v>
                </c:pt>
                <c:pt idx="3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EFB-44DD-BF49-316F119324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Interface applicative</a:t>
            </a:r>
            <a:r>
              <a:rPr lang="fr-CH" baseline="0" dirty="0" smtClean="0"/>
              <a:t> de programmation</a:t>
            </a:r>
            <a:endParaRPr lang="fr-CH" dirty="0" smtClean="0"/>
          </a:p>
          <a:p>
            <a:r>
              <a:rPr lang="fr-CH" dirty="0" smtClean="0"/>
              <a:t>Implémentation de </a:t>
            </a:r>
            <a:r>
              <a:rPr lang="fr-CH" dirty="0" err="1" smtClean="0"/>
              <a:t>snap</a:t>
            </a:r>
            <a:r>
              <a:rPr lang="fr-CH" dirty="0" smtClean="0"/>
              <a:t> to road uniquement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2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Calcul, </a:t>
            </a:r>
            <a:r>
              <a:rPr lang="fr-CH" dirty="0" err="1" smtClean="0"/>
              <a:t>directio</a:t>
            </a:r>
            <a:endParaRPr lang="fr-CH" dirty="0" smtClean="0"/>
          </a:p>
          <a:p>
            <a:endParaRPr lang="fr-CH" dirty="0" smtClean="0"/>
          </a:p>
          <a:p>
            <a:r>
              <a:rPr lang="fr-CH" smtClean="0"/>
              <a:t>Affichage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Lucien Camuglia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Lucien Camuglia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00200"/>
            <a:ext cx="3430016" cy="3560064"/>
          </a:xfrm>
          <a:prstGeom prst="rect">
            <a:avLst/>
          </a:prstGeom>
          <a:ln>
            <a:noFill/>
          </a:ln>
        </p:spPr>
        <p:txBody>
          <a:bodyPr wrap="none" tIns="0" bIns="731520" anchor="b"/>
          <a:lstStyle>
            <a:lvl1pPr algn="ctr">
              <a:buNone/>
              <a:defRPr sz="2133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 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8761984" y="1600200"/>
            <a:ext cx="3430016" cy="3560064"/>
          </a:xfrm>
          <a:prstGeom prst="rect">
            <a:avLst/>
          </a:prstGeom>
          <a:ln>
            <a:noFill/>
          </a:ln>
        </p:spPr>
        <p:txBody>
          <a:bodyPr wrap="none" tIns="0" bIns="731520" anchor="b"/>
          <a:lstStyle>
            <a:lvl1pPr algn="ctr">
              <a:buNone/>
              <a:defRPr sz="2133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50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.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auto">
          <a:xfrm>
            <a:off x="0" y="828676"/>
            <a:ext cx="12192000" cy="5214937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Arc 82"/>
          <p:cNvSpPr/>
          <p:nvPr userDrawn="1"/>
        </p:nvSpPr>
        <p:spPr>
          <a:xfrm flipH="1">
            <a:off x="1243657" y="1365231"/>
            <a:ext cx="2921000" cy="2921005"/>
          </a:xfrm>
          <a:prstGeom prst="arc">
            <a:avLst>
              <a:gd name="adj1" fmla="val 8340836"/>
              <a:gd name="adj2" fmla="val 1005333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Arc 87"/>
          <p:cNvSpPr/>
          <p:nvPr userDrawn="1"/>
        </p:nvSpPr>
        <p:spPr>
          <a:xfrm flipH="1">
            <a:off x="1218023" y="1340180"/>
            <a:ext cx="2921000" cy="2921005"/>
          </a:xfrm>
          <a:prstGeom prst="arc">
            <a:avLst>
              <a:gd name="adj1" fmla="val 11668510"/>
              <a:gd name="adj2" fmla="val 13280429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3" name="Oval 11"/>
          <p:cNvSpPr>
            <a:spLocks noChangeArrowheads="1"/>
          </p:cNvSpPr>
          <p:nvPr userDrawn="1"/>
        </p:nvSpPr>
        <p:spPr bwMode="auto">
          <a:xfrm>
            <a:off x="3229212" y="3670658"/>
            <a:ext cx="685995" cy="68275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4" name="Oval 12"/>
          <p:cNvSpPr>
            <a:spLocks noChangeArrowheads="1"/>
          </p:cNvSpPr>
          <p:nvPr userDrawn="1"/>
        </p:nvSpPr>
        <p:spPr bwMode="auto">
          <a:xfrm>
            <a:off x="3862931" y="2439145"/>
            <a:ext cx="685995" cy="685997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5" name="Text Placeholder 3"/>
          <p:cNvSpPr>
            <a:spLocks noGrp="1"/>
          </p:cNvSpPr>
          <p:nvPr>
            <p:ph type="body" sz="half" idx="35"/>
          </p:nvPr>
        </p:nvSpPr>
        <p:spPr>
          <a:xfrm>
            <a:off x="1547554" y="2499444"/>
            <a:ext cx="2287571" cy="11460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333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7"/>
          </p:nvPr>
        </p:nvSpPr>
        <p:spPr>
          <a:xfrm>
            <a:off x="1648607" y="2160884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 smtClean="0"/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3319942" y="1344823"/>
            <a:ext cx="524933" cy="39250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Num</a:t>
            </a:r>
          </a:p>
        </p:txBody>
      </p:sp>
      <p:sp>
        <p:nvSpPr>
          <p:cNvPr id="101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3956158" y="2559284"/>
            <a:ext cx="524933" cy="39250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Num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3295927" y="3803767"/>
            <a:ext cx="524933" cy="39250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Num</a:t>
            </a:r>
          </a:p>
        </p:txBody>
      </p:sp>
      <p:cxnSp>
        <p:nvCxnSpPr>
          <p:cNvPr id="103" name="Straight Connector 102"/>
          <p:cNvCxnSpPr>
            <a:stCxn id="112" idx="2"/>
            <a:endCxn id="92" idx="6"/>
          </p:cNvCxnSpPr>
          <p:nvPr userDrawn="1"/>
        </p:nvCxnSpPr>
        <p:spPr>
          <a:xfrm flipH="1" flipV="1">
            <a:off x="3915207" y="1550631"/>
            <a:ext cx="1542649" cy="48475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13" idx="2"/>
            <a:endCxn id="94" idx="6"/>
          </p:cNvCxnSpPr>
          <p:nvPr userDrawn="1"/>
        </p:nvCxnSpPr>
        <p:spPr>
          <a:xfrm flipH="1" flipV="1">
            <a:off x="4548926" y="2782144"/>
            <a:ext cx="2122051" cy="561517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14" idx="1"/>
            <a:endCxn id="93" idx="6"/>
          </p:cNvCxnSpPr>
          <p:nvPr userDrawn="1"/>
        </p:nvCxnSpPr>
        <p:spPr>
          <a:xfrm flipH="1" flipV="1">
            <a:off x="3915207" y="4012034"/>
            <a:ext cx="1520142" cy="48338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icture Placeholder 7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457856" y="799006"/>
            <a:ext cx="1600200" cy="1600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wrap="none" tIns="0" bIns="91440" anchor="b"/>
          <a:lstStyle>
            <a:lvl1pPr algn="ctr" rtl="0">
              <a:buNone/>
              <a:defRPr sz="1333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13" name="Picture Placeholder 7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6670977" y="2543561"/>
            <a:ext cx="1600200" cy="160020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wrap="none" tIns="0" bIns="91440" anchor="b"/>
          <a:lstStyle>
            <a:lvl1pPr algn="ctr" rtl="0">
              <a:buNone/>
              <a:defRPr sz="1333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14" name="Picture Placeholder 7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5201005" y="4261070"/>
            <a:ext cx="1600200" cy="1600200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wrap="none" tIns="0" bIns="91440" anchor="b"/>
          <a:lstStyle>
            <a:lvl1pPr algn="ctr" rtl="0">
              <a:buNone/>
              <a:defRPr sz="1333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15" name="Text Placeholder 3"/>
          <p:cNvSpPr>
            <a:spLocks noGrp="1"/>
          </p:cNvSpPr>
          <p:nvPr>
            <p:ph type="body" sz="half" idx="56"/>
          </p:nvPr>
        </p:nvSpPr>
        <p:spPr>
          <a:xfrm>
            <a:off x="7570558" y="1398498"/>
            <a:ext cx="2828544" cy="7659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333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Text Placeholder 3"/>
          <p:cNvSpPr>
            <a:spLocks noGrp="1"/>
          </p:cNvSpPr>
          <p:nvPr>
            <p:ph type="body" sz="half" idx="57"/>
          </p:nvPr>
        </p:nvSpPr>
        <p:spPr>
          <a:xfrm>
            <a:off x="7567591" y="1068036"/>
            <a:ext cx="18054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 smtClean="0"/>
          </a:p>
        </p:txBody>
      </p:sp>
      <p:sp>
        <p:nvSpPr>
          <p:cNvPr id="117" name="Text Placeholder 3"/>
          <p:cNvSpPr>
            <a:spLocks noGrp="1"/>
          </p:cNvSpPr>
          <p:nvPr>
            <p:ph type="body" sz="half" idx="58"/>
          </p:nvPr>
        </p:nvSpPr>
        <p:spPr>
          <a:xfrm>
            <a:off x="8600709" y="3180937"/>
            <a:ext cx="2828544" cy="7659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333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Text Placeholder 3"/>
          <p:cNvSpPr>
            <a:spLocks noGrp="1"/>
          </p:cNvSpPr>
          <p:nvPr>
            <p:ph type="body" sz="half" idx="59"/>
          </p:nvPr>
        </p:nvSpPr>
        <p:spPr>
          <a:xfrm>
            <a:off x="8597742" y="2850475"/>
            <a:ext cx="18054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 smtClean="0"/>
          </a:p>
        </p:txBody>
      </p:sp>
      <p:sp>
        <p:nvSpPr>
          <p:cNvPr id="121" name="Text Placeholder 3"/>
          <p:cNvSpPr>
            <a:spLocks noGrp="1"/>
          </p:cNvSpPr>
          <p:nvPr>
            <p:ph type="body" sz="half" idx="60"/>
          </p:nvPr>
        </p:nvSpPr>
        <p:spPr>
          <a:xfrm>
            <a:off x="7352991" y="4996179"/>
            <a:ext cx="2828544" cy="7659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333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 Placeholder 3"/>
          <p:cNvSpPr>
            <a:spLocks noGrp="1"/>
          </p:cNvSpPr>
          <p:nvPr>
            <p:ph type="body" sz="half" idx="61"/>
          </p:nvPr>
        </p:nvSpPr>
        <p:spPr>
          <a:xfrm>
            <a:off x="7350024" y="4665717"/>
            <a:ext cx="18054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 smtClean="0"/>
          </a:p>
        </p:txBody>
      </p:sp>
      <p:sp>
        <p:nvSpPr>
          <p:cNvPr id="87" name="Arc 86"/>
          <p:cNvSpPr/>
          <p:nvPr userDrawn="1"/>
        </p:nvSpPr>
        <p:spPr>
          <a:xfrm flipH="1">
            <a:off x="1230840" y="1340065"/>
            <a:ext cx="2921000" cy="2921005"/>
          </a:xfrm>
          <a:prstGeom prst="arc">
            <a:avLst>
              <a:gd name="adj1" fmla="val 14838961"/>
              <a:gd name="adj2" fmla="val 6766387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Oval 7"/>
          <p:cNvSpPr>
            <a:spLocks noChangeArrowheads="1"/>
          </p:cNvSpPr>
          <p:nvPr userDrawn="1"/>
        </p:nvSpPr>
        <p:spPr bwMode="auto">
          <a:xfrm>
            <a:off x="3229212" y="1207632"/>
            <a:ext cx="685995" cy="685997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572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3" grpId="0" animBg="1"/>
      <p:bldP spid="88" grpId="0" animBg="1"/>
      <p:bldP spid="93" grpId="0" animBg="1"/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/>
      <p:bldP spid="113" grpId="0" animBg="1"/>
      <p:bldP spid="114" grpId="0" animBg="1"/>
      <p:bldP spid="116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animBg="1"/>
      <p:bldP spid="9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am.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5005918" y="3522134"/>
            <a:ext cx="2180165" cy="2180165"/>
          </a:xfrm>
          <a:prstGeom prst="ellips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txBody>
          <a:bodyPr wrap="none" tIns="0" bIns="274320" anchor="b"/>
          <a:lstStyle>
            <a:lvl1pPr algn="ctr" rtl="0">
              <a:buNone/>
              <a:defRPr sz="1333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0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2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_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685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30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l_txt_ 3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290918"/>
            <a:ext cx="12192000" cy="5567082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644251" y="40888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4318196" y="40888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7992143" y="40888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7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Lucien Camuglia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 bwMode="auto">
          <a:xfrm>
            <a:off x="0" y="1962150"/>
            <a:ext cx="12192000" cy="4152900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11315701" y="607039"/>
            <a:ext cx="571500" cy="43692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0661" y="2169085"/>
            <a:ext cx="2054121" cy="2522991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7200" y="5095692"/>
            <a:ext cx="2121040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87496" y="4693795"/>
            <a:ext cx="2060448" cy="1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/>
          </p:nvPr>
        </p:nvSpPr>
        <p:spPr>
          <a:xfrm>
            <a:off x="487496" y="2171898"/>
            <a:ext cx="2060448" cy="54953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 smtClean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779801" y="2169085"/>
            <a:ext cx="2054121" cy="2522991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46340" y="5095692"/>
            <a:ext cx="2121040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776636" y="4693795"/>
            <a:ext cx="2060448" cy="143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2776636" y="2171898"/>
            <a:ext cx="2060448" cy="549532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 smtClean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68941" y="2169085"/>
            <a:ext cx="2054121" cy="2522991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3"/>
          </p:nvPr>
        </p:nvSpPr>
        <p:spPr>
          <a:xfrm>
            <a:off x="5035480" y="5095692"/>
            <a:ext cx="2121040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5065776" y="4693795"/>
            <a:ext cx="2060448" cy="143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65776" y="2171898"/>
            <a:ext cx="2060448" cy="549532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 smtClean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358081" y="2169085"/>
            <a:ext cx="2054121" cy="2522991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324620" y="5095692"/>
            <a:ext cx="2121040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7354916" y="4693795"/>
            <a:ext cx="2060448" cy="143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54916" y="2171898"/>
            <a:ext cx="2060448" cy="549532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 smtClean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647221" y="2169085"/>
            <a:ext cx="2054121" cy="2522991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13760" y="5095692"/>
            <a:ext cx="2121040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9644056" y="4693795"/>
            <a:ext cx="2060448" cy="143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/>
          </p:nvPr>
        </p:nvSpPr>
        <p:spPr>
          <a:xfrm>
            <a:off x="9644056" y="2171898"/>
            <a:ext cx="2060448" cy="549532"/>
          </a:xfrm>
          <a:prstGeom prst="rect">
            <a:avLst/>
          </a:prstGeom>
          <a:solidFill>
            <a:schemeClr val="accent5">
              <a:alpha val="75000"/>
            </a:schemeClr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907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0" grpId="0"/>
      <p:bldP spid="1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build="p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Lucien Camuglia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Lucien Camuglia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Lucien Camuglia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Lucien Camuglia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Lucien Camuglia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Lucien Camuglia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Lucien Camuglia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://powerpoint.sage-fox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94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Test info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Lucien Camuglia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4" name="Picture 13">
            <a:hlinkClick r:id="rId22"/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61" y="6756644"/>
            <a:ext cx="405993" cy="109728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8" r:id="rId15"/>
    <p:sldLayoutId id="2147483672" r:id="rId16"/>
    <p:sldLayoutId id="2147483673" r:id="rId17"/>
    <p:sldLayoutId id="2147483674" r:id="rId18"/>
    <p:sldLayoutId id="2147483675" r:id="rId19"/>
    <p:sldLayoutId id="2147483676" r:id="rId2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hyperlink" Target="http://powerpoint.sage-fox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656667"/>
            <a:ext cx="12192000" cy="2226733"/>
            <a:chOff x="0" y="4656667"/>
            <a:chExt cx="12192000" cy="2226733"/>
          </a:xfrm>
        </p:grpSpPr>
        <p:sp>
          <p:nvSpPr>
            <p:cNvPr id="16" name="Freeform 15"/>
            <p:cNvSpPr/>
            <p:nvPr/>
          </p:nvSpPr>
          <p:spPr>
            <a:xfrm>
              <a:off x="0" y="4656667"/>
              <a:ext cx="12192000" cy="2226733"/>
            </a:xfrm>
            <a:custGeom>
              <a:avLst/>
              <a:gdLst>
                <a:gd name="connsiteX0" fmla="*/ 12700 w 12192000"/>
                <a:gd name="connsiteY0" fmla="*/ 228600 h 2226733"/>
                <a:gd name="connsiteX1" fmla="*/ 12700 w 12192000"/>
                <a:gd name="connsiteY1" fmla="*/ 1998133 h 2226733"/>
                <a:gd name="connsiteX2" fmla="*/ 12179300 w 12192000"/>
                <a:gd name="connsiteY2" fmla="*/ 1998133 h 2226733"/>
                <a:gd name="connsiteX3" fmla="*/ 12179300 w 12192000"/>
                <a:gd name="connsiteY3" fmla="*/ 228600 h 2226733"/>
                <a:gd name="connsiteX4" fmla="*/ 0 w 12192000"/>
                <a:gd name="connsiteY4" fmla="*/ 0 h 2226733"/>
                <a:gd name="connsiteX5" fmla="*/ 12192000 w 12192000"/>
                <a:gd name="connsiteY5" fmla="*/ 0 h 2226733"/>
                <a:gd name="connsiteX6" fmla="*/ 12192000 w 12192000"/>
                <a:gd name="connsiteY6" fmla="*/ 2226733 h 2226733"/>
                <a:gd name="connsiteX7" fmla="*/ 0 w 12192000"/>
                <a:gd name="connsiteY7" fmla="*/ 2226733 h 22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226733">
                  <a:moveTo>
                    <a:pt x="12700" y="228600"/>
                  </a:moveTo>
                  <a:lnTo>
                    <a:pt x="12700" y="1998133"/>
                  </a:lnTo>
                  <a:lnTo>
                    <a:pt x="12179300" y="1998133"/>
                  </a:lnTo>
                  <a:lnTo>
                    <a:pt x="12179300" y="22860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2226733"/>
                  </a:lnTo>
                  <a:lnTo>
                    <a:pt x="0" y="2226733"/>
                  </a:lnTo>
                  <a:close/>
                </a:path>
              </a:pathLst>
            </a:custGeom>
            <a:solidFill>
              <a:schemeClr val="bg2">
                <a:lumMod val="1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700" y="4885267"/>
              <a:ext cx="12166600" cy="1769533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700" y="5205409"/>
            <a:ext cx="1217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cs typeface="Estrangelo Edessa" panose="03080600000000000000" pitchFamily="66" charset="0"/>
              </a:rPr>
              <a:t>Find your ride</a:t>
            </a:r>
            <a:endParaRPr lang="en-US" sz="4400" dirty="0">
              <a:solidFill>
                <a:schemeClr val="bg1"/>
              </a:solidFill>
              <a:cs typeface="Estrangelo Edessa" panose="03080600000000000000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770033"/>
            <a:ext cx="12179299" cy="533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fr-CH" sz="3200" dirty="0" smtClean="0">
                <a:solidFill>
                  <a:schemeClr val="bg1">
                    <a:lumMod val="85000"/>
                  </a:schemeClr>
                </a:solidFill>
                <a:cs typeface="Estrangelo Edessa" panose="03080600000000000000" pitchFamily="66" charset="0"/>
              </a:rPr>
              <a:t>CFPT - Technicien ES informatique - Travail de diplôme</a:t>
            </a:r>
            <a:endParaRPr lang="fr-CH" sz="3200" dirty="0">
              <a:solidFill>
                <a:schemeClr val="bg1">
                  <a:lumMod val="85000"/>
                </a:schemeClr>
              </a:solidFill>
              <a:cs typeface="Estrangelo Edessa" panose="03080600000000000000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73455" y="3830558"/>
            <a:ext cx="1634609" cy="1632402"/>
            <a:chOff x="873455" y="3830558"/>
            <a:chExt cx="1634609" cy="1632402"/>
          </a:xfrm>
        </p:grpSpPr>
        <p:sp>
          <p:nvSpPr>
            <p:cNvPr id="3" name="Oval 2"/>
            <p:cNvSpPr/>
            <p:nvPr/>
          </p:nvSpPr>
          <p:spPr>
            <a:xfrm>
              <a:off x="898720" y="3830558"/>
              <a:ext cx="1609344" cy="1609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873455" y="3837360"/>
              <a:ext cx="1625600" cy="1625600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571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Box 16">
            <a:hlinkClick r:id="rId4"/>
          </p:cNvPr>
          <p:cNvSpPr txBox="1"/>
          <p:nvPr/>
        </p:nvSpPr>
        <p:spPr>
          <a:xfrm>
            <a:off x="8047565" y="6615212"/>
            <a:ext cx="276719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rPr>
              <a:t>Lucien </a:t>
            </a:r>
            <a:r>
              <a:rPr lang="en-US" sz="1400" i="1" dirty="0" err="1" smtClean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rPr>
              <a:t>Camuglia</a:t>
            </a:r>
            <a:r>
              <a:rPr lang="en-US" sz="1400" i="1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rPr>
              <a:t> – 19 </a:t>
            </a:r>
            <a:r>
              <a:rPr lang="en-US" sz="1400" i="1" dirty="0" err="1" smtClean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rPr>
              <a:t>juin</a:t>
            </a:r>
            <a:r>
              <a:rPr lang="en-US" sz="1400" i="1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rPr>
              <a:t> 2017</a:t>
            </a:r>
            <a:endParaRPr lang="en-US" sz="1400" i="1" dirty="0">
              <a:solidFill>
                <a:schemeClr val="bg1">
                  <a:lumMod val="85000"/>
                </a:schemeClr>
              </a:solidFill>
              <a:latin typeface="+mj-lt"/>
              <a:cs typeface="Estrangelo Edessa" panose="03080600000000000000" pitchFamily="66" charset="0"/>
            </a:endParaRPr>
          </a:p>
        </p:txBody>
      </p:sp>
      <p:pic>
        <p:nvPicPr>
          <p:cNvPr id="14" name="Picture 2" descr="C:\Users\CAMUGLIAL_INFO\Desktop\Diplome\Diplome\_Documentation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60" y="3803085"/>
            <a:ext cx="1686770" cy="168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8501054"/>
      </p:ext>
    </p:extLst>
  </p:cSld>
  <p:clrMapOvr>
    <a:masterClrMapping/>
  </p:clrMapOvr>
  <p:transition advTm="36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44"/>
          <p:cNvSpPr>
            <a:spLocks noGrp="1"/>
          </p:cNvSpPr>
          <p:nvPr>
            <p:ph type="body" sz="half" idx="35"/>
          </p:nvPr>
        </p:nvSpPr>
        <p:spPr/>
        <p:txBody>
          <a:bodyPr/>
          <a:lstStyle/>
          <a:p>
            <a:endParaRPr lang="fr-FR" sz="2800" dirty="0" smtClean="0"/>
          </a:p>
        </p:txBody>
      </p:sp>
      <p:sp>
        <p:nvSpPr>
          <p:cNvPr id="47" name="Text Placeholder 46"/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r>
              <a:rPr lang="en-US" sz="2000" dirty="0" smtClean="0"/>
              <a:t>01</a:t>
            </a:r>
            <a:endParaRPr lang="en-US" sz="2000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r>
              <a:rPr lang="en-US" sz="2000" dirty="0" smtClean="0"/>
              <a:t>02</a:t>
            </a:r>
            <a:endParaRPr lang="en-US" sz="2000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en-US" sz="2000" dirty="0" smtClean="0"/>
              <a:t>03</a:t>
            </a:r>
            <a:endParaRPr lang="en-US" sz="20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56"/>
          </p:nvPr>
        </p:nvSpPr>
        <p:spPr>
          <a:xfrm>
            <a:off x="7570557" y="1398498"/>
            <a:ext cx="3102439" cy="765972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Beaucoup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ou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peu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tournant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half" idx="57"/>
          </p:nvPr>
        </p:nvSpPr>
        <p:spPr/>
        <p:txBody>
          <a:bodyPr/>
          <a:lstStyle/>
          <a:p>
            <a:r>
              <a:rPr lang="en-US" sz="2000" dirty="0" err="1" smtClean="0">
                <a:solidFill>
                  <a:srgbClr val="5B9BD5"/>
                </a:solidFill>
              </a:rPr>
              <a:t>Sinuosité</a:t>
            </a:r>
            <a:endParaRPr lang="en-US" sz="2000" dirty="0">
              <a:solidFill>
                <a:srgbClr val="5B9BD5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58"/>
          </p:nvPr>
        </p:nvSpPr>
        <p:spPr>
          <a:xfrm>
            <a:off x="8728040" y="3260909"/>
            <a:ext cx="3174150" cy="765972"/>
          </a:xfrm>
        </p:spPr>
        <p:txBody>
          <a:bodyPr/>
          <a:lstStyle/>
          <a:p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Route montagneuse ou non</a:t>
            </a:r>
            <a:endParaRPr lang="fr-CH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 Placeholder 53"/>
          <p:cNvSpPr>
            <a:spLocks noGrp="1"/>
          </p:cNvSpPr>
          <p:nvPr>
            <p:ph type="body" sz="half" idx="59"/>
          </p:nvPr>
        </p:nvSpPr>
        <p:spPr>
          <a:xfrm>
            <a:off x="8725073" y="2930447"/>
            <a:ext cx="1805472" cy="257040"/>
          </a:xfrm>
        </p:spPr>
        <p:txBody>
          <a:bodyPr/>
          <a:lstStyle/>
          <a:p>
            <a:r>
              <a:rPr lang="en-US" sz="2000" dirty="0" err="1" smtClean="0">
                <a:solidFill>
                  <a:srgbClr val="A65925"/>
                </a:solidFill>
              </a:rPr>
              <a:t>Changement</a:t>
            </a:r>
            <a:r>
              <a:rPr lang="en-US" sz="2000" dirty="0" smtClean="0">
                <a:solidFill>
                  <a:srgbClr val="A65925"/>
                </a:solidFill>
              </a:rPr>
              <a:t> </a:t>
            </a:r>
            <a:r>
              <a:rPr lang="en-US" sz="2000" dirty="0" err="1" smtClean="0">
                <a:solidFill>
                  <a:srgbClr val="A65925"/>
                </a:solidFill>
              </a:rPr>
              <a:t>d’altitude</a:t>
            </a:r>
            <a:endParaRPr lang="en-US" sz="2000" dirty="0">
              <a:solidFill>
                <a:srgbClr val="A65925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half" idx="60"/>
          </p:nvPr>
        </p:nvSpPr>
        <p:spPr>
          <a:xfrm>
            <a:off x="7182324" y="5049898"/>
            <a:ext cx="3100927" cy="765972"/>
          </a:xfrm>
        </p:spPr>
        <p:txBody>
          <a:bodyPr/>
          <a:lstStyle/>
          <a:p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 Placeholder 54"/>
          <p:cNvSpPr>
            <a:spLocks noGrp="1"/>
          </p:cNvSpPr>
          <p:nvPr>
            <p:ph type="body" sz="half" idx="61"/>
          </p:nvPr>
        </p:nvSpPr>
        <p:spPr>
          <a:xfrm>
            <a:off x="7179358" y="4719436"/>
            <a:ext cx="1805472" cy="257040"/>
          </a:xfrm>
        </p:spPr>
        <p:txBody>
          <a:bodyPr/>
          <a:lstStyle/>
          <a:p>
            <a:r>
              <a:rPr lang="fr-CH" sz="2000" dirty="0" smtClean="0">
                <a:solidFill>
                  <a:srgbClr val="A5A5A5"/>
                </a:solidFill>
              </a:rPr>
              <a:t>Autoroutes</a:t>
            </a:r>
            <a:endParaRPr lang="fr-CH" sz="2000" dirty="0">
              <a:solidFill>
                <a:srgbClr val="A5A5A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Filtres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half" idx="37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5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19" t="-12389" r="-8949" b="-29336"/>
          <a:stretch/>
        </p:blipFill>
        <p:spPr/>
      </p:pic>
      <p:pic>
        <p:nvPicPr>
          <p:cNvPr id="9" name="Espace réservé pour une image  8"/>
          <p:cNvPicPr>
            <a:picLocks noGrp="1" noChangeAspect="1"/>
          </p:cNvPicPr>
          <p:nvPr>
            <p:ph type="pic" sz="quarter" idx="54"/>
          </p:nvPr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Espace réservé pour une image  10"/>
          <p:cNvPicPr>
            <a:picLocks noGrp="1" noChangeAspect="1"/>
          </p:cNvPicPr>
          <p:nvPr>
            <p:ph type="pic" sz="quarter" idx="5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49" t="-9879" r="-14436" b="-16905"/>
          <a:stretch/>
        </p:blipFill>
        <p:spPr/>
      </p:pic>
      <p:sp>
        <p:nvSpPr>
          <p:cNvPr id="24" name="ZoneTexte 23"/>
          <p:cNvSpPr txBox="1"/>
          <p:nvPr/>
        </p:nvSpPr>
        <p:spPr>
          <a:xfrm>
            <a:off x="11367655" y="6334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solidFill>
                  <a:schemeClr val="bg1"/>
                </a:solidFill>
              </a:rPr>
              <a:t>10</a:t>
            </a:r>
            <a:endParaRPr lang="fr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65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0" y="1297458"/>
            <a:ext cx="12192000" cy="5226909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353579" y="1708908"/>
            <a:ext cx="2821129" cy="508497"/>
            <a:chOff x="5636949" y="1478855"/>
            <a:chExt cx="2651236" cy="381373"/>
          </a:xfrm>
          <a:solidFill>
            <a:schemeClr val="tx1">
              <a:lumMod val="95000"/>
              <a:lumOff val="5000"/>
              <a:alpha val="50000"/>
            </a:schemeClr>
          </a:solidFill>
        </p:grpSpPr>
        <p:sp>
          <p:nvSpPr>
            <p:cNvPr id="65" name="TextBox 64"/>
            <p:cNvSpPr txBox="1"/>
            <p:nvPr/>
          </p:nvSpPr>
          <p:spPr>
            <a:xfrm>
              <a:off x="5636949" y="1478855"/>
              <a:ext cx="1718667" cy="230833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accent2"/>
                  </a:solidFill>
                </a:rPr>
                <a:t>Sinuosité</a:t>
              </a:r>
              <a:endParaRPr 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38262" y="1698645"/>
              <a:ext cx="264992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CH" sz="1400" dirty="0" smtClean="0">
                  <a:solidFill>
                    <a:schemeClr val="bg1">
                      <a:lumMod val="85000"/>
                    </a:schemeClr>
                  </a:solidFill>
                </a:rPr>
                <a:t>Indice de 1 à 10</a:t>
              </a:r>
              <a:endParaRPr lang="fr-CH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8" name="Group 16"/>
          <p:cNvGrpSpPr/>
          <p:nvPr/>
        </p:nvGrpSpPr>
        <p:grpSpPr>
          <a:xfrm>
            <a:off x="9372266" y="1716491"/>
            <a:ext cx="2819734" cy="482179"/>
            <a:chOff x="5638260" y="1498594"/>
            <a:chExt cx="2649925" cy="361634"/>
          </a:xfrm>
        </p:grpSpPr>
        <p:sp>
          <p:nvSpPr>
            <p:cNvPr id="68" name="TextBox 67"/>
            <p:cNvSpPr txBox="1"/>
            <p:nvPr/>
          </p:nvSpPr>
          <p:spPr>
            <a:xfrm>
              <a:off x="5638260" y="1498594"/>
              <a:ext cx="1718667" cy="23083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3"/>
                  </a:solidFill>
                </a:rPr>
                <a:t>Altitude</a:t>
              </a:r>
              <a:endParaRPr 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38262" y="1698645"/>
              <a:ext cx="264992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85000"/>
                    </a:schemeClr>
                  </a:solidFill>
                </a:rPr>
                <a:t>Indice</a:t>
              </a:r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 de 1 à 10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353577" y="3871714"/>
            <a:ext cx="2449052" cy="554893"/>
            <a:chOff x="5638260" y="1444058"/>
            <a:chExt cx="2301566" cy="416170"/>
          </a:xfrm>
          <a:solidFill>
            <a:schemeClr val="tx1">
              <a:lumMod val="95000"/>
              <a:lumOff val="5000"/>
              <a:alpha val="50000"/>
            </a:schemeClr>
          </a:solidFill>
        </p:grpSpPr>
        <p:sp>
          <p:nvSpPr>
            <p:cNvPr id="71" name="TextBox 70"/>
            <p:cNvSpPr txBox="1"/>
            <p:nvPr/>
          </p:nvSpPr>
          <p:spPr>
            <a:xfrm>
              <a:off x="5638260" y="1444058"/>
              <a:ext cx="1718667" cy="2308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accent1"/>
                  </a:solidFill>
                </a:rPr>
                <a:t>Longueur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38262" y="1698645"/>
              <a:ext cx="230156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9389370" y="3933272"/>
            <a:ext cx="2819732" cy="474599"/>
            <a:chOff x="5638262" y="1504279"/>
            <a:chExt cx="2649923" cy="355949"/>
          </a:xfrm>
        </p:grpSpPr>
        <p:sp>
          <p:nvSpPr>
            <p:cNvPr id="74" name="TextBox 73"/>
            <p:cNvSpPr txBox="1"/>
            <p:nvPr/>
          </p:nvSpPr>
          <p:spPr>
            <a:xfrm>
              <a:off x="5638262" y="1504279"/>
              <a:ext cx="1718667" cy="23083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5000"/>
              </a:schemeClr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CH" sz="2000" b="1" dirty="0" smtClean="0">
                  <a:solidFill>
                    <a:srgbClr val="5A8C39"/>
                  </a:solidFill>
                </a:rPr>
                <a:t>Consommation</a:t>
              </a:r>
              <a:endParaRPr lang="fr-CH" sz="2000" b="1" dirty="0">
                <a:solidFill>
                  <a:srgbClr val="5A8C39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38262" y="1698645"/>
              <a:ext cx="264992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85000"/>
                    </a:schemeClr>
                  </a:solidFill>
                </a:rPr>
                <a:t>Théorique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9" name="Freeform 10"/>
          <p:cNvSpPr>
            <a:spLocks/>
          </p:cNvSpPr>
          <p:nvPr/>
        </p:nvSpPr>
        <p:spPr bwMode="auto">
          <a:xfrm>
            <a:off x="3739703" y="1853512"/>
            <a:ext cx="2260711" cy="1814639"/>
          </a:xfrm>
          <a:custGeom>
            <a:avLst/>
            <a:gdLst/>
            <a:ahLst/>
            <a:cxnLst>
              <a:cxn ang="0">
                <a:pos x="148" y="205"/>
              </a:cxn>
              <a:cxn ang="0">
                <a:pos x="121" y="237"/>
              </a:cxn>
              <a:cxn ang="0">
                <a:pos x="0" y="167"/>
              </a:cxn>
              <a:cxn ang="0">
                <a:pos x="49" y="106"/>
              </a:cxn>
              <a:cxn ang="0">
                <a:pos x="295" y="0"/>
              </a:cxn>
              <a:cxn ang="0">
                <a:pos x="295" y="139"/>
              </a:cxn>
              <a:cxn ang="0">
                <a:pos x="148" y="205"/>
              </a:cxn>
            </a:cxnLst>
            <a:rect l="0" t="0" r="r" b="b"/>
            <a:pathLst>
              <a:path w="295" h="237">
                <a:moveTo>
                  <a:pt x="148" y="205"/>
                </a:moveTo>
                <a:cubicBezTo>
                  <a:pt x="138" y="215"/>
                  <a:pt x="129" y="226"/>
                  <a:pt x="121" y="237"/>
                </a:cubicBezTo>
                <a:cubicBezTo>
                  <a:pt x="0" y="167"/>
                  <a:pt x="0" y="167"/>
                  <a:pt x="0" y="167"/>
                </a:cubicBezTo>
                <a:cubicBezTo>
                  <a:pt x="14" y="145"/>
                  <a:pt x="30" y="125"/>
                  <a:pt x="49" y="106"/>
                </a:cubicBezTo>
                <a:cubicBezTo>
                  <a:pt x="118" y="38"/>
                  <a:pt x="200" y="2"/>
                  <a:pt x="295" y="0"/>
                </a:cubicBezTo>
                <a:cubicBezTo>
                  <a:pt x="295" y="139"/>
                  <a:pt x="295" y="139"/>
                  <a:pt x="295" y="139"/>
                </a:cubicBezTo>
                <a:cubicBezTo>
                  <a:pt x="238" y="142"/>
                  <a:pt x="189" y="164"/>
                  <a:pt x="148" y="20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0" name="Freeform 11"/>
          <p:cNvSpPr>
            <a:spLocks/>
          </p:cNvSpPr>
          <p:nvPr/>
        </p:nvSpPr>
        <p:spPr bwMode="auto">
          <a:xfrm>
            <a:off x="3302732" y="3294905"/>
            <a:ext cx="1265393" cy="2673407"/>
          </a:xfrm>
          <a:custGeom>
            <a:avLst/>
            <a:gdLst/>
            <a:ahLst/>
            <a:cxnLst>
              <a:cxn ang="0">
                <a:pos x="165" y="70"/>
              </a:cxn>
              <a:cxn ang="0">
                <a:pos x="139" y="176"/>
              </a:cxn>
              <a:cxn ang="0">
                <a:pos x="164" y="280"/>
              </a:cxn>
              <a:cxn ang="0">
                <a:pos x="42" y="349"/>
              </a:cxn>
              <a:cxn ang="0">
                <a:pos x="0" y="176"/>
              </a:cxn>
              <a:cxn ang="0">
                <a:pos x="44" y="0"/>
              </a:cxn>
              <a:cxn ang="0">
                <a:pos x="165" y="70"/>
              </a:cxn>
            </a:cxnLst>
            <a:rect l="0" t="0" r="r" b="b"/>
            <a:pathLst>
              <a:path w="165" h="349">
                <a:moveTo>
                  <a:pt x="165" y="70"/>
                </a:moveTo>
                <a:cubicBezTo>
                  <a:pt x="148" y="102"/>
                  <a:pt x="139" y="137"/>
                  <a:pt x="139" y="176"/>
                </a:cubicBezTo>
                <a:cubicBezTo>
                  <a:pt x="139" y="214"/>
                  <a:pt x="147" y="249"/>
                  <a:pt x="164" y="280"/>
                </a:cubicBezTo>
                <a:cubicBezTo>
                  <a:pt x="42" y="349"/>
                  <a:pt x="42" y="349"/>
                  <a:pt x="42" y="349"/>
                </a:cubicBezTo>
                <a:cubicBezTo>
                  <a:pt x="14" y="298"/>
                  <a:pt x="0" y="240"/>
                  <a:pt x="0" y="176"/>
                </a:cubicBezTo>
                <a:cubicBezTo>
                  <a:pt x="0" y="112"/>
                  <a:pt x="14" y="53"/>
                  <a:pt x="44" y="0"/>
                </a:cubicBezTo>
                <a:lnTo>
                  <a:pt x="165" y="7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8" name="Freeform 8"/>
          <p:cNvSpPr>
            <a:spLocks/>
          </p:cNvSpPr>
          <p:nvPr/>
        </p:nvSpPr>
        <p:spPr bwMode="auto">
          <a:xfrm>
            <a:off x="6182482" y="1856546"/>
            <a:ext cx="2306229" cy="1869261"/>
          </a:xfrm>
          <a:custGeom>
            <a:avLst/>
            <a:gdLst/>
            <a:ahLst/>
            <a:cxnLst>
              <a:cxn ang="0">
                <a:pos x="301" y="175"/>
              </a:cxn>
              <a:cxn ang="0">
                <a:pos x="179" y="244"/>
              </a:cxn>
              <a:cxn ang="0">
                <a:pos x="147" y="205"/>
              </a:cxn>
              <a:cxn ang="0">
                <a:pos x="0" y="139"/>
              </a:cxn>
              <a:cxn ang="0">
                <a:pos x="0" y="0"/>
              </a:cxn>
              <a:cxn ang="0">
                <a:pos x="246" y="106"/>
              </a:cxn>
              <a:cxn ang="0">
                <a:pos x="301" y="175"/>
              </a:cxn>
            </a:cxnLst>
            <a:rect l="0" t="0" r="r" b="b"/>
            <a:pathLst>
              <a:path w="301" h="244">
                <a:moveTo>
                  <a:pt x="301" y="175"/>
                </a:moveTo>
                <a:cubicBezTo>
                  <a:pt x="179" y="244"/>
                  <a:pt x="179" y="244"/>
                  <a:pt x="179" y="244"/>
                </a:cubicBezTo>
                <a:cubicBezTo>
                  <a:pt x="170" y="230"/>
                  <a:pt x="160" y="217"/>
                  <a:pt x="147" y="205"/>
                </a:cubicBezTo>
                <a:cubicBezTo>
                  <a:pt x="106" y="164"/>
                  <a:pt x="57" y="142"/>
                  <a:pt x="0" y="139"/>
                </a:cubicBezTo>
                <a:cubicBezTo>
                  <a:pt x="0" y="0"/>
                  <a:pt x="0" y="0"/>
                  <a:pt x="0" y="0"/>
                </a:cubicBezTo>
                <a:cubicBezTo>
                  <a:pt x="96" y="2"/>
                  <a:pt x="178" y="38"/>
                  <a:pt x="246" y="106"/>
                </a:cubicBezTo>
                <a:cubicBezTo>
                  <a:pt x="268" y="128"/>
                  <a:pt x="286" y="150"/>
                  <a:pt x="301" y="17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7" name="Freeform 7"/>
          <p:cNvSpPr>
            <a:spLocks/>
          </p:cNvSpPr>
          <p:nvPr/>
        </p:nvSpPr>
        <p:spPr bwMode="auto">
          <a:xfrm>
            <a:off x="7639048" y="3329804"/>
            <a:ext cx="1250219" cy="2603612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121" y="0"/>
              </a:cxn>
              <a:cxn ang="0">
                <a:pos x="163" y="171"/>
              </a:cxn>
              <a:cxn ang="0">
                <a:pos x="123" y="340"/>
              </a:cxn>
              <a:cxn ang="0">
                <a:pos x="1" y="270"/>
              </a:cxn>
              <a:cxn ang="0">
                <a:pos x="23" y="171"/>
              </a:cxn>
              <a:cxn ang="0">
                <a:pos x="0" y="69"/>
              </a:cxn>
            </a:cxnLst>
            <a:rect l="0" t="0" r="r" b="b"/>
            <a:pathLst>
              <a:path w="163" h="340">
                <a:moveTo>
                  <a:pt x="0" y="69"/>
                </a:moveTo>
                <a:cubicBezTo>
                  <a:pt x="121" y="0"/>
                  <a:pt x="121" y="0"/>
                  <a:pt x="121" y="0"/>
                </a:cubicBezTo>
                <a:cubicBezTo>
                  <a:pt x="149" y="51"/>
                  <a:pt x="163" y="108"/>
                  <a:pt x="163" y="171"/>
                </a:cubicBezTo>
                <a:cubicBezTo>
                  <a:pt x="163" y="233"/>
                  <a:pt x="150" y="289"/>
                  <a:pt x="123" y="340"/>
                </a:cubicBezTo>
                <a:cubicBezTo>
                  <a:pt x="1" y="270"/>
                  <a:pt x="1" y="270"/>
                  <a:pt x="1" y="270"/>
                </a:cubicBezTo>
                <a:cubicBezTo>
                  <a:pt x="16" y="240"/>
                  <a:pt x="23" y="207"/>
                  <a:pt x="23" y="171"/>
                </a:cubicBezTo>
                <a:cubicBezTo>
                  <a:pt x="23" y="134"/>
                  <a:pt x="15" y="100"/>
                  <a:pt x="0" y="6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cxnSp>
        <p:nvCxnSpPr>
          <p:cNvPr id="64" name="Straight Connector 63"/>
          <p:cNvCxnSpPr>
            <a:endCxn id="71" idx="3"/>
          </p:cNvCxnSpPr>
          <p:nvPr/>
        </p:nvCxnSpPr>
        <p:spPr>
          <a:xfrm flipH="1">
            <a:off x="2182377" y="3568244"/>
            <a:ext cx="1344514" cy="457361"/>
          </a:xfrm>
          <a:prstGeom prst="line">
            <a:avLst/>
          </a:prstGeom>
          <a:ln w="28575" cap="rnd">
            <a:solidFill>
              <a:srgbClr val="2F76B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65" idx="3"/>
          </p:cNvCxnSpPr>
          <p:nvPr/>
        </p:nvCxnSpPr>
        <p:spPr>
          <a:xfrm flipH="1" flipV="1">
            <a:off x="2182379" y="1862799"/>
            <a:ext cx="2687680" cy="262278"/>
          </a:xfrm>
          <a:prstGeom prst="line">
            <a:avLst/>
          </a:prstGeom>
          <a:ln w="28575" cap="rnd">
            <a:solidFill>
              <a:srgbClr val="D6621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8" idx="1"/>
          </p:cNvCxnSpPr>
          <p:nvPr/>
        </p:nvCxnSpPr>
        <p:spPr>
          <a:xfrm flipH="1">
            <a:off x="7196924" y="1870379"/>
            <a:ext cx="2175342" cy="188015"/>
          </a:xfrm>
          <a:prstGeom prst="line">
            <a:avLst/>
          </a:prstGeom>
          <a:ln w="28575" cap="rnd">
            <a:solidFill>
              <a:srgbClr val="7D7D7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4" idx="1"/>
          </p:cNvCxnSpPr>
          <p:nvPr/>
        </p:nvCxnSpPr>
        <p:spPr>
          <a:xfrm flipH="1" flipV="1">
            <a:off x="8670780" y="3579901"/>
            <a:ext cx="718590" cy="507259"/>
          </a:xfrm>
          <a:prstGeom prst="line">
            <a:avLst/>
          </a:prstGeom>
          <a:ln w="28575" cap="rnd">
            <a:solidFill>
              <a:srgbClr val="5989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Informations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0" name="Picture 2" descr="C:\Users\CAMUGLIAL_INFO\Desktop\Diplome\Diplome\_Documentation\ppt\lengt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91" y="4025604"/>
            <a:ext cx="1364618" cy="136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AMUGLIAL_INFO\Desktop\Diplome\Diplome\_Documentation\ppt\sinu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09" y="2247939"/>
            <a:ext cx="891970" cy="77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AMUGLIAL_INFO\Desktop\Diplome\Diplome\_Documentation\ppt\alt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55" y="2045867"/>
            <a:ext cx="1283937" cy="128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CAMUGLIAL_INFO\Desktop\Diplome\Diplome\_Documentation\Poster\Images\iconmpg512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655" y="4087160"/>
            <a:ext cx="1162330" cy="116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Espace réservé pour une image  11"/>
          <p:cNvPicPr>
            <a:picLocks noGrp="1" noChangeAspect="1"/>
          </p:cNvPicPr>
          <p:nvPr>
            <p:ph type="pic" sz="quarter" idx="53"/>
          </p:nvPr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" b="36"/>
          <a:stretch>
            <a:fillRect/>
          </a:stretch>
        </p:blipFill>
        <p:spPr/>
      </p:pic>
      <p:sp>
        <p:nvSpPr>
          <p:cNvPr id="40" name="ZoneTexte 39"/>
          <p:cNvSpPr txBox="1"/>
          <p:nvPr/>
        </p:nvSpPr>
        <p:spPr>
          <a:xfrm>
            <a:off x="11367655" y="6334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solidFill>
                  <a:schemeClr val="bg1"/>
                </a:solidFill>
              </a:rPr>
              <a:t>11</a:t>
            </a:r>
            <a:endParaRPr lang="fr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17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 animBg="1"/>
      <p:bldP spid="50" grpId="0" animBg="1"/>
      <p:bldP spid="48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656667"/>
            <a:ext cx="12192000" cy="2226733"/>
            <a:chOff x="0" y="4656667"/>
            <a:chExt cx="12192000" cy="2226733"/>
          </a:xfrm>
        </p:grpSpPr>
        <p:sp>
          <p:nvSpPr>
            <p:cNvPr id="16" name="Freeform 15"/>
            <p:cNvSpPr/>
            <p:nvPr/>
          </p:nvSpPr>
          <p:spPr>
            <a:xfrm>
              <a:off x="0" y="4656667"/>
              <a:ext cx="12192000" cy="2226733"/>
            </a:xfrm>
            <a:custGeom>
              <a:avLst/>
              <a:gdLst>
                <a:gd name="connsiteX0" fmla="*/ 12700 w 12192000"/>
                <a:gd name="connsiteY0" fmla="*/ 228600 h 2226733"/>
                <a:gd name="connsiteX1" fmla="*/ 12700 w 12192000"/>
                <a:gd name="connsiteY1" fmla="*/ 1998133 h 2226733"/>
                <a:gd name="connsiteX2" fmla="*/ 12179300 w 12192000"/>
                <a:gd name="connsiteY2" fmla="*/ 1998133 h 2226733"/>
                <a:gd name="connsiteX3" fmla="*/ 12179300 w 12192000"/>
                <a:gd name="connsiteY3" fmla="*/ 228600 h 2226733"/>
                <a:gd name="connsiteX4" fmla="*/ 0 w 12192000"/>
                <a:gd name="connsiteY4" fmla="*/ 0 h 2226733"/>
                <a:gd name="connsiteX5" fmla="*/ 12192000 w 12192000"/>
                <a:gd name="connsiteY5" fmla="*/ 0 h 2226733"/>
                <a:gd name="connsiteX6" fmla="*/ 12192000 w 12192000"/>
                <a:gd name="connsiteY6" fmla="*/ 2226733 h 2226733"/>
                <a:gd name="connsiteX7" fmla="*/ 0 w 12192000"/>
                <a:gd name="connsiteY7" fmla="*/ 2226733 h 22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226733">
                  <a:moveTo>
                    <a:pt x="12700" y="228600"/>
                  </a:moveTo>
                  <a:lnTo>
                    <a:pt x="12700" y="1998133"/>
                  </a:lnTo>
                  <a:lnTo>
                    <a:pt x="12179300" y="1998133"/>
                  </a:lnTo>
                  <a:lnTo>
                    <a:pt x="12179300" y="22860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2226733"/>
                  </a:lnTo>
                  <a:lnTo>
                    <a:pt x="0" y="2226733"/>
                  </a:lnTo>
                  <a:close/>
                </a:path>
              </a:pathLst>
            </a:custGeom>
            <a:solidFill>
              <a:schemeClr val="bg2">
                <a:lumMod val="1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700" y="4885267"/>
              <a:ext cx="12166600" cy="1769533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700" y="5205409"/>
            <a:ext cx="1217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400" dirty="0" smtClean="0">
                <a:solidFill>
                  <a:schemeClr val="bg1"/>
                </a:solidFill>
                <a:cs typeface="Estrangelo Edessa" panose="03080600000000000000" pitchFamily="66" charset="0"/>
              </a:rPr>
              <a:t>Démonstration</a:t>
            </a:r>
            <a:endParaRPr lang="fr-CH" sz="4400" dirty="0">
              <a:solidFill>
                <a:schemeClr val="bg1"/>
              </a:solidFill>
              <a:cs typeface="Estrangelo Edessa" panose="03080600000000000000" pitchFamily="66" charset="0"/>
            </a:endParaRPr>
          </a:p>
        </p:txBody>
      </p:sp>
      <p:pic>
        <p:nvPicPr>
          <p:cNvPr id="3074" name="Picture 2" descr="C:\Users\CAMUGLIAL_INFO\Desktop\Diplome\Diplome\_Documentation\ppt\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96" y="4062022"/>
            <a:ext cx="2525481" cy="147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1367655" y="6334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solidFill>
                  <a:schemeClr val="bg1"/>
                </a:solidFill>
              </a:rPr>
              <a:t>12</a:t>
            </a:r>
            <a:endParaRPr lang="fr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66894"/>
      </p:ext>
    </p:extLst>
  </p:cSld>
  <p:clrMapOvr>
    <a:masterClrMapping/>
  </p:clrMapOvr>
  <p:transition advTm="36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ded Corner 5"/>
          <p:cNvSpPr/>
          <p:nvPr/>
        </p:nvSpPr>
        <p:spPr bwMode="auto">
          <a:xfrm>
            <a:off x="2127737" y="1439334"/>
            <a:ext cx="3550955" cy="2556933"/>
          </a:xfrm>
          <a:prstGeom prst="foldedCorner">
            <a:avLst>
              <a:gd name="adj" fmla="val 13464"/>
            </a:avLst>
          </a:prstGeom>
          <a:solidFill>
            <a:schemeClr val="tx1">
              <a:alpha val="4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9778" y="2139619"/>
            <a:ext cx="3286876" cy="10668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Découverte de nouvelles technologies</a:t>
            </a:r>
          </a:p>
          <a:p>
            <a:pPr marL="285750" indent="-285750">
              <a:buFontTx/>
              <a:buChar char="-"/>
            </a:pPr>
            <a:endParaRPr lang="fr-CH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Google API</a:t>
            </a:r>
          </a:p>
          <a:p>
            <a:pPr marL="285750" indent="-285750">
              <a:buFontTx/>
              <a:buChar char="-"/>
            </a:pPr>
            <a:endParaRPr lang="fr-CH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fr-CH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1225" y="1566333"/>
            <a:ext cx="2133600" cy="508000"/>
            <a:chOff x="800100" y="1162050"/>
            <a:chExt cx="1600200" cy="3810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800100" y="1162050"/>
              <a:ext cx="1600200" cy="381000"/>
            </a:xfrm>
            <a:prstGeom prst="roundRect">
              <a:avLst>
                <a:gd name="adj" fmla="val 37234"/>
              </a:avLst>
            </a:prstGeom>
            <a:solidFill>
              <a:srgbClr val="5B9BD5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 Placeholder 8"/>
            <p:cNvSpPr txBox="1">
              <a:spLocks/>
            </p:cNvSpPr>
            <p:nvPr/>
          </p:nvSpPr>
          <p:spPr>
            <a:xfrm>
              <a:off x="842376" y="1252177"/>
              <a:ext cx="1485252" cy="200746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algn="ctr"/>
              <a:r>
                <a:rPr lang="en-US" sz="1867" b="1" dirty="0" err="1" smtClean="0">
                  <a:solidFill>
                    <a:schemeClr val="bg1">
                      <a:lumMod val="95000"/>
                    </a:schemeClr>
                  </a:solidFill>
                </a:rPr>
                <a:t>Bilan</a:t>
              </a:r>
              <a:endParaRPr lang="en-US" sz="1867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" name="Folded Corner 10"/>
          <p:cNvSpPr/>
          <p:nvPr/>
        </p:nvSpPr>
        <p:spPr bwMode="auto">
          <a:xfrm>
            <a:off x="6096001" y="1497160"/>
            <a:ext cx="3550955" cy="2556933"/>
          </a:xfrm>
          <a:prstGeom prst="foldedCorner">
            <a:avLst>
              <a:gd name="adj" fmla="val 13464"/>
            </a:avLst>
          </a:prstGeom>
          <a:solidFill>
            <a:schemeClr val="tx1">
              <a:alpha val="4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6686" y="2139619"/>
            <a:ext cx="3286876" cy="17132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Notation</a:t>
            </a:r>
          </a:p>
          <a:p>
            <a:pPr marL="285750" indent="-285750">
              <a:buFontTx/>
              <a:buChar char="-"/>
            </a:pPr>
            <a:endParaRPr lang="fr-CH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Partage par lien</a:t>
            </a:r>
          </a:p>
          <a:p>
            <a:pPr marL="285750" indent="-285750">
              <a:buFontTx/>
              <a:buChar char="-"/>
            </a:pPr>
            <a:endParaRPr lang="fr-CH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Plusieurs moto</a:t>
            </a:r>
          </a:p>
          <a:p>
            <a:pPr marL="285750" indent="-285750">
              <a:buFontTx/>
              <a:buChar char="-"/>
            </a:pPr>
            <a:endParaRPr lang="fr-CH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Fatigue</a:t>
            </a:r>
            <a:endParaRPr lang="fr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fr-CH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238026" y="1566333"/>
            <a:ext cx="2133600" cy="508000"/>
            <a:chOff x="2348100" y="1162050"/>
            <a:chExt cx="1600200" cy="381000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2348100" y="1162050"/>
              <a:ext cx="1600200" cy="381000"/>
            </a:xfrm>
            <a:prstGeom prst="roundRect">
              <a:avLst>
                <a:gd name="adj" fmla="val 37234"/>
              </a:avLst>
            </a:prstGeom>
            <a:solidFill>
              <a:srgbClr val="FFC000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 Placeholder 8"/>
            <p:cNvSpPr txBox="1">
              <a:spLocks/>
            </p:cNvSpPr>
            <p:nvPr/>
          </p:nvSpPr>
          <p:spPr>
            <a:xfrm>
              <a:off x="2368008" y="1252177"/>
              <a:ext cx="1528092" cy="200746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algn="ctr"/>
              <a:r>
                <a:rPr lang="en-US" sz="1867" b="1" dirty="0" smtClean="0">
                  <a:solidFill>
                    <a:schemeClr val="bg1">
                      <a:lumMod val="95000"/>
                    </a:schemeClr>
                  </a:solidFill>
                </a:rPr>
                <a:t>Perspectives</a:t>
              </a:r>
              <a:endParaRPr lang="en-US" sz="1867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5242" y="270249"/>
            <a:ext cx="3872187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3" name="Espace réservé pour une image  22"/>
          <p:cNvPicPr>
            <a:picLocks noGrp="1" noChangeAspect="1"/>
          </p:cNvPicPr>
          <p:nvPr>
            <p:ph type="pic" sz="quarter" idx="5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35" r="-28935"/>
          <a:stretch/>
        </p:blipFill>
        <p:spPr>
          <a:xfrm>
            <a:off x="2078651" y="4088877"/>
            <a:ext cx="3547872" cy="2426208"/>
          </a:xfrm>
        </p:spPr>
      </p:pic>
      <p:pic>
        <p:nvPicPr>
          <p:cNvPr id="10" name="Espace réservé pour une image  9"/>
          <p:cNvPicPr>
            <a:picLocks noGrp="1" noChangeAspect="1"/>
          </p:cNvPicPr>
          <p:nvPr>
            <p:ph type="pic" sz="quarter" idx="54"/>
          </p:nvPr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7" r="-3967"/>
          <a:stretch/>
        </p:blipFill>
        <p:spPr>
          <a:xfrm>
            <a:off x="6019600" y="4161613"/>
            <a:ext cx="3547872" cy="2426208"/>
          </a:xfrm>
        </p:spPr>
      </p:pic>
      <p:sp>
        <p:nvSpPr>
          <p:cNvPr id="19" name="ZoneTexte 18"/>
          <p:cNvSpPr txBox="1"/>
          <p:nvPr/>
        </p:nvSpPr>
        <p:spPr>
          <a:xfrm>
            <a:off x="11367655" y="6334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solidFill>
                  <a:schemeClr val="bg1"/>
                </a:solidFill>
              </a:rPr>
              <a:t>13</a:t>
            </a:r>
            <a:endParaRPr lang="fr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430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0" y="1387736"/>
            <a:ext cx="12192000" cy="5124275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31" name="Freeform 59"/>
          <p:cNvSpPr>
            <a:spLocks noEditPoints="1"/>
          </p:cNvSpPr>
          <p:nvPr/>
        </p:nvSpPr>
        <p:spPr bwMode="auto">
          <a:xfrm>
            <a:off x="4849285" y="3439584"/>
            <a:ext cx="2044700" cy="2042584"/>
          </a:xfrm>
          <a:custGeom>
            <a:avLst/>
            <a:gdLst/>
            <a:ahLst/>
            <a:cxnLst>
              <a:cxn ang="0">
                <a:pos x="686" y="343"/>
              </a:cxn>
              <a:cxn ang="0">
                <a:pos x="646" y="294"/>
              </a:cxn>
              <a:cxn ang="0">
                <a:pos x="671" y="243"/>
              </a:cxn>
              <a:cxn ang="0">
                <a:pos x="618" y="206"/>
              </a:cxn>
              <a:cxn ang="0">
                <a:pos x="626" y="150"/>
              </a:cxn>
              <a:cxn ang="0">
                <a:pos x="565" y="131"/>
              </a:cxn>
              <a:cxn ang="0">
                <a:pos x="556" y="75"/>
              </a:cxn>
              <a:cxn ang="0">
                <a:pos x="493" y="75"/>
              </a:cxn>
              <a:cxn ang="0">
                <a:pos x="467" y="23"/>
              </a:cxn>
              <a:cxn ang="0">
                <a:pos x="406" y="42"/>
              </a:cxn>
              <a:cxn ang="0">
                <a:pos x="366" y="1"/>
              </a:cxn>
              <a:cxn ang="0">
                <a:pos x="319" y="1"/>
              </a:cxn>
              <a:cxn ang="0">
                <a:pos x="279" y="42"/>
              </a:cxn>
              <a:cxn ang="0">
                <a:pos x="219" y="23"/>
              </a:cxn>
              <a:cxn ang="0">
                <a:pos x="193" y="75"/>
              </a:cxn>
              <a:cxn ang="0">
                <a:pos x="129" y="75"/>
              </a:cxn>
              <a:cxn ang="0">
                <a:pos x="120" y="131"/>
              </a:cxn>
              <a:cxn ang="0">
                <a:pos x="59" y="150"/>
              </a:cxn>
              <a:cxn ang="0">
                <a:pos x="67" y="206"/>
              </a:cxn>
              <a:cxn ang="0">
                <a:pos x="15" y="243"/>
              </a:cxn>
              <a:cxn ang="0">
                <a:pos x="39" y="294"/>
              </a:cxn>
              <a:cxn ang="0">
                <a:pos x="0" y="343"/>
              </a:cxn>
              <a:cxn ang="0">
                <a:pos x="35" y="352"/>
              </a:cxn>
              <a:cxn ang="0">
                <a:pos x="4" y="398"/>
              </a:cxn>
              <a:cxn ang="0">
                <a:pos x="52" y="442"/>
              </a:cxn>
              <a:cxn ang="0">
                <a:pos x="35" y="495"/>
              </a:cxn>
              <a:cxn ang="0">
                <a:pos x="94" y="524"/>
              </a:cxn>
              <a:cxn ang="0">
                <a:pos x="93" y="579"/>
              </a:cxn>
              <a:cxn ang="0">
                <a:pos x="158" y="589"/>
              </a:cxn>
              <a:cxn ang="0">
                <a:pos x="173" y="641"/>
              </a:cxn>
              <a:cxn ang="0">
                <a:pos x="238" y="632"/>
              </a:cxn>
              <a:cxn ang="0">
                <a:pos x="268" y="678"/>
              </a:cxn>
              <a:cxn ang="0">
                <a:pos x="327" y="650"/>
              </a:cxn>
              <a:cxn ang="0">
                <a:pos x="359" y="650"/>
              </a:cxn>
              <a:cxn ang="0">
                <a:pos x="417" y="678"/>
              </a:cxn>
              <a:cxn ang="0">
                <a:pos x="448" y="632"/>
              </a:cxn>
              <a:cxn ang="0">
                <a:pos x="512" y="641"/>
              </a:cxn>
              <a:cxn ang="0">
                <a:pos x="528" y="589"/>
              </a:cxn>
              <a:cxn ang="0">
                <a:pos x="592" y="579"/>
              </a:cxn>
              <a:cxn ang="0">
                <a:pos x="592" y="524"/>
              </a:cxn>
              <a:cxn ang="0">
                <a:pos x="650" y="495"/>
              </a:cxn>
              <a:cxn ang="0">
                <a:pos x="634" y="442"/>
              </a:cxn>
              <a:cxn ang="0">
                <a:pos x="681" y="398"/>
              </a:cxn>
              <a:cxn ang="0">
                <a:pos x="650" y="352"/>
              </a:cxn>
              <a:cxn ang="0">
                <a:pos x="343" y="597"/>
              </a:cxn>
              <a:cxn ang="0">
                <a:pos x="343" y="88"/>
              </a:cxn>
              <a:cxn ang="0">
                <a:pos x="343" y="597"/>
              </a:cxn>
            </a:cxnLst>
            <a:rect l="0" t="0" r="r" b="b"/>
            <a:pathLst>
              <a:path w="686" h="685">
                <a:moveTo>
                  <a:pt x="686" y="344"/>
                </a:moveTo>
                <a:cubicBezTo>
                  <a:pt x="686" y="344"/>
                  <a:pt x="686" y="343"/>
                  <a:pt x="686" y="343"/>
                </a:cubicBezTo>
                <a:cubicBezTo>
                  <a:pt x="686" y="327"/>
                  <a:pt x="685" y="312"/>
                  <a:pt x="683" y="296"/>
                </a:cubicBezTo>
                <a:cubicBezTo>
                  <a:pt x="646" y="294"/>
                  <a:pt x="646" y="294"/>
                  <a:pt x="646" y="294"/>
                </a:cubicBezTo>
                <a:cubicBezTo>
                  <a:pt x="644" y="283"/>
                  <a:pt x="642" y="272"/>
                  <a:pt x="639" y="261"/>
                </a:cubicBezTo>
                <a:cubicBezTo>
                  <a:pt x="671" y="243"/>
                  <a:pt x="671" y="243"/>
                  <a:pt x="671" y="243"/>
                </a:cubicBezTo>
                <a:cubicBezTo>
                  <a:pt x="666" y="227"/>
                  <a:pt x="660" y="212"/>
                  <a:pt x="654" y="198"/>
                </a:cubicBezTo>
                <a:cubicBezTo>
                  <a:pt x="618" y="206"/>
                  <a:pt x="618" y="206"/>
                  <a:pt x="618" y="206"/>
                </a:cubicBezTo>
                <a:cubicBezTo>
                  <a:pt x="613" y="196"/>
                  <a:pt x="608" y="186"/>
                  <a:pt x="601" y="177"/>
                </a:cubicBezTo>
                <a:cubicBezTo>
                  <a:pt x="626" y="150"/>
                  <a:pt x="626" y="150"/>
                  <a:pt x="626" y="150"/>
                </a:cubicBezTo>
                <a:cubicBezTo>
                  <a:pt x="617" y="137"/>
                  <a:pt x="608" y="124"/>
                  <a:pt x="597" y="113"/>
                </a:cubicBezTo>
                <a:cubicBezTo>
                  <a:pt x="565" y="131"/>
                  <a:pt x="565" y="131"/>
                  <a:pt x="565" y="131"/>
                </a:cubicBezTo>
                <a:cubicBezTo>
                  <a:pt x="558" y="123"/>
                  <a:pt x="549" y="115"/>
                  <a:pt x="540" y="108"/>
                </a:cubicBezTo>
                <a:cubicBezTo>
                  <a:pt x="556" y="75"/>
                  <a:pt x="556" y="75"/>
                  <a:pt x="556" y="75"/>
                </a:cubicBezTo>
                <a:cubicBezTo>
                  <a:pt x="544" y="65"/>
                  <a:pt x="531" y="56"/>
                  <a:pt x="517" y="48"/>
                </a:cubicBezTo>
                <a:cubicBezTo>
                  <a:pt x="493" y="75"/>
                  <a:pt x="493" y="75"/>
                  <a:pt x="493" y="75"/>
                </a:cubicBezTo>
                <a:cubicBezTo>
                  <a:pt x="483" y="69"/>
                  <a:pt x="472" y="64"/>
                  <a:pt x="461" y="59"/>
                </a:cubicBezTo>
                <a:cubicBezTo>
                  <a:pt x="467" y="23"/>
                  <a:pt x="467" y="23"/>
                  <a:pt x="467" y="23"/>
                </a:cubicBezTo>
                <a:cubicBezTo>
                  <a:pt x="452" y="17"/>
                  <a:pt x="437" y="13"/>
                  <a:pt x="422" y="9"/>
                </a:cubicBezTo>
                <a:cubicBezTo>
                  <a:pt x="406" y="42"/>
                  <a:pt x="406" y="42"/>
                  <a:pt x="406" y="42"/>
                </a:cubicBezTo>
                <a:cubicBezTo>
                  <a:pt x="395" y="40"/>
                  <a:pt x="383" y="38"/>
                  <a:pt x="372" y="37"/>
                </a:cubicBezTo>
                <a:cubicBezTo>
                  <a:pt x="366" y="1"/>
                  <a:pt x="366" y="1"/>
                  <a:pt x="366" y="1"/>
                </a:cubicBezTo>
                <a:cubicBezTo>
                  <a:pt x="359" y="0"/>
                  <a:pt x="351" y="0"/>
                  <a:pt x="343" y="0"/>
                </a:cubicBezTo>
                <a:cubicBezTo>
                  <a:pt x="335" y="0"/>
                  <a:pt x="327" y="0"/>
                  <a:pt x="319" y="1"/>
                </a:cubicBezTo>
                <a:cubicBezTo>
                  <a:pt x="314" y="37"/>
                  <a:pt x="314" y="37"/>
                  <a:pt x="314" y="37"/>
                </a:cubicBezTo>
                <a:cubicBezTo>
                  <a:pt x="302" y="38"/>
                  <a:pt x="291" y="40"/>
                  <a:pt x="279" y="42"/>
                </a:cubicBezTo>
                <a:cubicBezTo>
                  <a:pt x="264" y="9"/>
                  <a:pt x="264" y="9"/>
                  <a:pt x="264" y="9"/>
                </a:cubicBezTo>
                <a:cubicBezTo>
                  <a:pt x="248" y="13"/>
                  <a:pt x="233" y="17"/>
                  <a:pt x="219" y="23"/>
                </a:cubicBezTo>
                <a:cubicBezTo>
                  <a:pt x="224" y="59"/>
                  <a:pt x="224" y="59"/>
                  <a:pt x="224" y="59"/>
                </a:cubicBezTo>
                <a:cubicBezTo>
                  <a:pt x="213" y="64"/>
                  <a:pt x="203" y="69"/>
                  <a:pt x="193" y="75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54" y="56"/>
                  <a:pt x="141" y="65"/>
                  <a:pt x="129" y="75"/>
                </a:cubicBezTo>
                <a:cubicBezTo>
                  <a:pt x="145" y="108"/>
                  <a:pt x="145" y="108"/>
                  <a:pt x="145" y="108"/>
                </a:cubicBezTo>
                <a:cubicBezTo>
                  <a:pt x="136" y="115"/>
                  <a:pt x="128" y="123"/>
                  <a:pt x="120" y="131"/>
                </a:cubicBezTo>
                <a:cubicBezTo>
                  <a:pt x="88" y="113"/>
                  <a:pt x="88" y="113"/>
                  <a:pt x="88" y="113"/>
                </a:cubicBezTo>
                <a:cubicBezTo>
                  <a:pt x="78" y="124"/>
                  <a:pt x="68" y="137"/>
                  <a:pt x="59" y="150"/>
                </a:cubicBezTo>
                <a:cubicBezTo>
                  <a:pt x="84" y="177"/>
                  <a:pt x="84" y="177"/>
                  <a:pt x="84" y="177"/>
                </a:cubicBezTo>
                <a:cubicBezTo>
                  <a:pt x="78" y="186"/>
                  <a:pt x="72" y="196"/>
                  <a:pt x="67" y="206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25" y="212"/>
                  <a:pt x="19" y="227"/>
                  <a:pt x="15" y="243"/>
                </a:cubicBezTo>
                <a:cubicBezTo>
                  <a:pt x="46" y="261"/>
                  <a:pt x="46" y="261"/>
                  <a:pt x="46" y="261"/>
                </a:cubicBezTo>
                <a:cubicBezTo>
                  <a:pt x="43" y="272"/>
                  <a:pt x="41" y="283"/>
                  <a:pt x="39" y="294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312"/>
                  <a:pt x="0" y="327"/>
                  <a:pt x="0" y="343"/>
                </a:cubicBezTo>
                <a:cubicBezTo>
                  <a:pt x="0" y="343"/>
                  <a:pt x="0" y="344"/>
                  <a:pt x="0" y="344"/>
                </a:cubicBezTo>
                <a:cubicBezTo>
                  <a:pt x="35" y="352"/>
                  <a:pt x="35" y="352"/>
                  <a:pt x="35" y="352"/>
                </a:cubicBezTo>
                <a:cubicBezTo>
                  <a:pt x="36" y="363"/>
                  <a:pt x="37" y="374"/>
                  <a:pt x="38" y="385"/>
                </a:cubicBezTo>
                <a:cubicBezTo>
                  <a:pt x="4" y="398"/>
                  <a:pt x="4" y="398"/>
                  <a:pt x="4" y="398"/>
                </a:cubicBezTo>
                <a:cubicBezTo>
                  <a:pt x="7" y="414"/>
                  <a:pt x="10" y="430"/>
                  <a:pt x="15" y="445"/>
                </a:cubicBezTo>
                <a:cubicBezTo>
                  <a:pt x="52" y="442"/>
                  <a:pt x="52" y="442"/>
                  <a:pt x="52" y="442"/>
                </a:cubicBezTo>
                <a:cubicBezTo>
                  <a:pt x="55" y="453"/>
                  <a:pt x="59" y="463"/>
                  <a:pt x="64" y="473"/>
                </a:cubicBezTo>
                <a:cubicBezTo>
                  <a:pt x="35" y="495"/>
                  <a:pt x="35" y="495"/>
                  <a:pt x="35" y="495"/>
                </a:cubicBezTo>
                <a:cubicBezTo>
                  <a:pt x="43" y="510"/>
                  <a:pt x="51" y="524"/>
                  <a:pt x="60" y="537"/>
                </a:cubicBezTo>
                <a:cubicBezTo>
                  <a:pt x="94" y="524"/>
                  <a:pt x="94" y="524"/>
                  <a:pt x="94" y="524"/>
                </a:cubicBezTo>
                <a:cubicBezTo>
                  <a:pt x="100" y="532"/>
                  <a:pt x="107" y="541"/>
                  <a:pt x="114" y="549"/>
                </a:cubicBezTo>
                <a:cubicBezTo>
                  <a:pt x="93" y="579"/>
                  <a:pt x="93" y="579"/>
                  <a:pt x="93" y="579"/>
                </a:cubicBezTo>
                <a:cubicBezTo>
                  <a:pt x="105" y="591"/>
                  <a:pt x="117" y="602"/>
                  <a:pt x="129" y="612"/>
                </a:cubicBezTo>
                <a:cubicBezTo>
                  <a:pt x="158" y="589"/>
                  <a:pt x="158" y="589"/>
                  <a:pt x="158" y="589"/>
                </a:cubicBezTo>
                <a:cubicBezTo>
                  <a:pt x="166" y="595"/>
                  <a:pt x="175" y="601"/>
                  <a:pt x="184" y="607"/>
                </a:cubicBezTo>
                <a:cubicBezTo>
                  <a:pt x="173" y="641"/>
                  <a:pt x="173" y="641"/>
                  <a:pt x="173" y="641"/>
                </a:cubicBezTo>
                <a:cubicBezTo>
                  <a:pt x="187" y="649"/>
                  <a:pt x="202" y="656"/>
                  <a:pt x="217" y="662"/>
                </a:cubicBezTo>
                <a:cubicBezTo>
                  <a:pt x="238" y="632"/>
                  <a:pt x="238" y="632"/>
                  <a:pt x="238" y="632"/>
                </a:cubicBezTo>
                <a:cubicBezTo>
                  <a:pt x="248" y="636"/>
                  <a:pt x="258" y="639"/>
                  <a:pt x="268" y="641"/>
                </a:cubicBezTo>
                <a:cubicBezTo>
                  <a:pt x="268" y="678"/>
                  <a:pt x="268" y="678"/>
                  <a:pt x="268" y="678"/>
                </a:cubicBezTo>
                <a:cubicBezTo>
                  <a:pt x="284" y="681"/>
                  <a:pt x="300" y="684"/>
                  <a:pt x="316" y="685"/>
                </a:cubicBezTo>
                <a:cubicBezTo>
                  <a:pt x="327" y="650"/>
                  <a:pt x="327" y="650"/>
                  <a:pt x="327" y="650"/>
                </a:cubicBezTo>
                <a:cubicBezTo>
                  <a:pt x="332" y="650"/>
                  <a:pt x="337" y="650"/>
                  <a:pt x="343" y="650"/>
                </a:cubicBezTo>
                <a:cubicBezTo>
                  <a:pt x="348" y="650"/>
                  <a:pt x="353" y="650"/>
                  <a:pt x="359" y="650"/>
                </a:cubicBezTo>
                <a:cubicBezTo>
                  <a:pt x="369" y="685"/>
                  <a:pt x="369" y="685"/>
                  <a:pt x="369" y="685"/>
                </a:cubicBezTo>
                <a:cubicBezTo>
                  <a:pt x="386" y="684"/>
                  <a:pt x="402" y="681"/>
                  <a:pt x="417" y="678"/>
                </a:cubicBezTo>
                <a:cubicBezTo>
                  <a:pt x="417" y="641"/>
                  <a:pt x="417" y="641"/>
                  <a:pt x="417" y="641"/>
                </a:cubicBezTo>
                <a:cubicBezTo>
                  <a:pt x="428" y="639"/>
                  <a:pt x="438" y="636"/>
                  <a:pt x="448" y="632"/>
                </a:cubicBezTo>
                <a:cubicBezTo>
                  <a:pt x="468" y="662"/>
                  <a:pt x="468" y="662"/>
                  <a:pt x="468" y="662"/>
                </a:cubicBezTo>
                <a:cubicBezTo>
                  <a:pt x="483" y="656"/>
                  <a:pt x="498" y="649"/>
                  <a:pt x="512" y="641"/>
                </a:cubicBezTo>
                <a:cubicBezTo>
                  <a:pt x="501" y="607"/>
                  <a:pt x="501" y="607"/>
                  <a:pt x="501" y="607"/>
                </a:cubicBezTo>
                <a:cubicBezTo>
                  <a:pt x="510" y="601"/>
                  <a:pt x="519" y="595"/>
                  <a:pt x="528" y="589"/>
                </a:cubicBezTo>
                <a:cubicBezTo>
                  <a:pt x="556" y="612"/>
                  <a:pt x="556" y="612"/>
                  <a:pt x="556" y="612"/>
                </a:cubicBezTo>
                <a:cubicBezTo>
                  <a:pt x="569" y="602"/>
                  <a:pt x="581" y="591"/>
                  <a:pt x="592" y="579"/>
                </a:cubicBezTo>
                <a:cubicBezTo>
                  <a:pt x="571" y="549"/>
                  <a:pt x="571" y="549"/>
                  <a:pt x="571" y="549"/>
                </a:cubicBezTo>
                <a:cubicBezTo>
                  <a:pt x="578" y="541"/>
                  <a:pt x="585" y="532"/>
                  <a:pt x="592" y="524"/>
                </a:cubicBezTo>
                <a:cubicBezTo>
                  <a:pt x="626" y="537"/>
                  <a:pt x="626" y="537"/>
                  <a:pt x="626" y="537"/>
                </a:cubicBezTo>
                <a:cubicBezTo>
                  <a:pt x="635" y="524"/>
                  <a:pt x="643" y="510"/>
                  <a:pt x="650" y="495"/>
                </a:cubicBezTo>
                <a:cubicBezTo>
                  <a:pt x="622" y="473"/>
                  <a:pt x="622" y="473"/>
                  <a:pt x="622" y="473"/>
                </a:cubicBezTo>
                <a:cubicBezTo>
                  <a:pt x="626" y="463"/>
                  <a:pt x="630" y="453"/>
                  <a:pt x="634" y="442"/>
                </a:cubicBezTo>
                <a:cubicBezTo>
                  <a:pt x="670" y="445"/>
                  <a:pt x="670" y="445"/>
                  <a:pt x="670" y="445"/>
                </a:cubicBezTo>
                <a:cubicBezTo>
                  <a:pt x="675" y="430"/>
                  <a:pt x="679" y="414"/>
                  <a:pt x="681" y="398"/>
                </a:cubicBezTo>
                <a:cubicBezTo>
                  <a:pt x="647" y="385"/>
                  <a:pt x="647" y="385"/>
                  <a:pt x="647" y="385"/>
                </a:cubicBezTo>
                <a:cubicBezTo>
                  <a:pt x="649" y="374"/>
                  <a:pt x="650" y="363"/>
                  <a:pt x="650" y="352"/>
                </a:cubicBezTo>
                <a:lnTo>
                  <a:pt x="686" y="344"/>
                </a:lnTo>
                <a:close/>
                <a:moveTo>
                  <a:pt x="343" y="597"/>
                </a:moveTo>
                <a:cubicBezTo>
                  <a:pt x="202" y="597"/>
                  <a:pt x="88" y="483"/>
                  <a:pt x="88" y="343"/>
                </a:cubicBezTo>
                <a:cubicBezTo>
                  <a:pt x="88" y="202"/>
                  <a:pt x="202" y="88"/>
                  <a:pt x="343" y="88"/>
                </a:cubicBezTo>
                <a:cubicBezTo>
                  <a:pt x="483" y="88"/>
                  <a:pt x="597" y="202"/>
                  <a:pt x="597" y="343"/>
                </a:cubicBezTo>
                <a:cubicBezTo>
                  <a:pt x="597" y="483"/>
                  <a:pt x="483" y="597"/>
                  <a:pt x="343" y="59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33" name="Freeform 61"/>
          <p:cNvSpPr>
            <a:spLocks noEditPoints="1"/>
          </p:cNvSpPr>
          <p:nvPr/>
        </p:nvSpPr>
        <p:spPr bwMode="auto">
          <a:xfrm>
            <a:off x="3344335" y="3820584"/>
            <a:ext cx="956733" cy="973667"/>
          </a:xfrm>
          <a:custGeom>
            <a:avLst/>
            <a:gdLst/>
            <a:ahLst/>
            <a:cxnLst>
              <a:cxn ang="0">
                <a:pos x="321" y="183"/>
              </a:cxn>
              <a:cxn ang="0">
                <a:pos x="321" y="141"/>
              </a:cxn>
              <a:cxn ang="0">
                <a:pos x="290" y="136"/>
              </a:cxn>
              <a:cxn ang="0">
                <a:pos x="275" y="98"/>
              </a:cxn>
              <a:cxn ang="0">
                <a:pos x="296" y="75"/>
              </a:cxn>
              <a:cxn ang="0">
                <a:pos x="269" y="42"/>
              </a:cxn>
              <a:cxn ang="0">
                <a:pos x="241" y="59"/>
              </a:cxn>
              <a:cxn ang="0">
                <a:pos x="206" y="39"/>
              </a:cxn>
              <a:cxn ang="0">
                <a:pos x="207" y="7"/>
              </a:cxn>
              <a:cxn ang="0">
                <a:pos x="165" y="0"/>
              </a:cxn>
              <a:cxn ang="0">
                <a:pos x="155" y="31"/>
              </a:cxn>
              <a:cxn ang="0">
                <a:pos x="116" y="39"/>
              </a:cxn>
              <a:cxn ang="0">
                <a:pos x="96" y="13"/>
              </a:cxn>
              <a:cxn ang="0">
                <a:pos x="59" y="34"/>
              </a:cxn>
              <a:cxn ang="0">
                <a:pos x="71" y="66"/>
              </a:cxn>
              <a:cxn ang="0">
                <a:pos x="47" y="96"/>
              </a:cxn>
              <a:cxn ang="0">
                <a:pos x="14" y="89"/>
              </a:cxn>
              <a:cxn ang="0">
                <a:pos x="0" y="129"/>
              </a:cxn>
              <a:cxn ang="0">
                <a:pos x="30" y="145"/>
              </a:cxn>
              <a:cxn ang="0">
                <a:pos x="29" y="163"/>
              </a:cxn>
              <a:cxn ang="0">
                <a:pos x="30" y="184"/>
              </a:cxn>
              <a:cxn ang="0">
                <a:pos x="1" y="200"/>
              </a:cxn>
              <a:cxn ang="0">
                <a:pos x="15" y="240"/>
              </a:cxn>
              <a:cxn ang="0">
                <a:pos x="49" y="233"/>
              </a:cxn>
              <a:cxn ang="0">
                <a:pos x="74" y="262"/>
              </a:cxn>
              <a:cxn ang="0">
                <a:pos x="61" y="293"/>
              </a:cxn>
              <a:cxn ang="0">
                <a:pos x="98" y="315"/>
              </a:cxn>
              <a:cxn ang="0">
                <a:pos x="119" y="288"/>
              </a:cxn>
              <a:cxn ang="0">
                <a:pos x="158" y="295"/>
              </a:cxn>
              <a:cxn ang="0">
                <a:pos x="168" y="326"/>
              </a:cxn>
              <a:cxn ang="0">
                <a:pos x="210" y="319"/>
              </a:cxn>
              <a:cxn ang="0">
                <a:pos x="209" y="286"/>
              </a:cxn>
              <a:cxn ang="0">
                <a:pos x="243" y="266"/>
              </a:cxn>
              <a:cxn ang="0">
                <a:pos x="271" y="282"/>
              </a:cxn>
              <a:cxn ang="0">
                <a:pos x="298" y="250"/>
              </a:cxn>
              <a:cxn ang="0">
                <a:pos x="277" y="226"/>
              </a:cxn>
              <a:cxn ang="0">
                <a:pos x="290" y="188"/>
              </a:cxn>
              <a:cxn ang="0">
                <a:pos x="321" y="183"/>
              </a:cxn>
              <a:cxn ang="0">
                <a:pos x="161" y="260"/>
              </a:cxn>
              <a:cxn ang="0">
                <a:pos x="64" y="163"/>
              </a:cxn>
              <a:cxn ang="0">
                <a:pos x="161" y="67"/>
              </a:cxn>
              <a:cxn ang="0">
                <a:pos x="257" y="163"/>
              </a:cxn>
              <a:cxn ang="0">
                <a:pos x="161" y="260"/>
              </a:cxn>
            </a:cxnLst>
            <a:rect l="0" t="0" r="r" b="b"/>
            <a:pathLst>
              <a:path w="321" h="326">
                <a:moveTo>
                  <a:pt x="321" y="183"/>
                </a:moveTo>
                <a:cubicBezTo>
                  <a:pt x="321" y="141"/>
                  <a:pt x="321" y="141"/>
                  <a:pt x="321" y="141"/>
                </a:cubicBezTo>
                <a:cubicBezTo>
                  <a:pt x="290" y="136"/>
                  <a:pt x="290" y="136"/>
                  <a:pt x="290" y="136"/>
                </a:cubicBezTo>
                <a:cubicBezTo>
                  <a:pt x="287" y="122"/>
                  <a:pt x="282" y="110"/>
                  <a:pt x="275" y="98"/>
                </a:cubicBezTo>
                <a:cubicBezTo>
                  <a:pt x="296" y="75"/>
                  <a:pt x="296" y="75"/>
                  <a:pt x="296" y="75"/>
                </a:cubicBezTo>
                <a:cubicBezTo>
                  <a:pt x="269" y="42"/>
                  <a:pt x="269" y="42"/>
                  <a:pt x="269" y="42"/>
                </a:cubicBezTo>
                <a:cubicBezTo>
                  <a:pt x="241" y="59"/>
                  <a:pt x="241" y="59"/>
                  <a:pt x="241" y="59"/>
                </a:cubicBezTo>
                <a:cubicBezTo>
                  <a:pt x="231" y="51"/>
                  <a:pt x="219" y="44"/>
                  <a:pt x="206" y="39"/>
                </a:cubicBezTo>
                <a:cubicBezTo>
                  <a:pt x="207" y="7"/>
                  <a:pt x="207" y="7"/>
                  <a:pt x="207" y="7"/>
                </a:cubicBezTo>
                <a:cubicBezTo>
                  <a:pt x="165" y="0"/>
                  <a:pt x="165" y="0"/>
                  <a:pt x="165" y="0"/>
                </a:cubicBezTo>
                <a:cubicBezTo>
                  <a:pt x="155" y="31"/>
                  <a:pt x="155" y="31"/>
                  <a:pt x="155" y="31"/>
                </a:cubicBezTo>
                <a:cubicBezTo>
                  <a:pt x="141" y="32"/>
                  <a:pt x="128" y="34"/>
                  <a:pt x="116" y="39"/>
                </a:cubicBezTo>
                <a:cubicBezTo>
                  <a:pt x="96" y="13"/>
                  <a:pt x="96" y="13"/>
                  <a:pt x="96" y="13"/>
                </a:cubicBezTo>
                <a:cubicBezTo>
                  <a:pt x="59" y="34"/>
                  <a:pt x="59" y="34"/>
                  <a:pt x="59" y="34"/>
                </a:cubicBezTo>
                <a:cubicBezTo>
                  <a:pt x="71" y="66"/>
                  <a:pt x="71" y="66"/>
                  <a:pt x="71" y="66"/>
                </a:cubicBezTo>
                <a:cubicBezTo>
                  <a:pt x="62" y="75"/>
                  <a:pt x="54" y="85"/>
                  <a:pt x="47" y="96"/>
                </a:cubicBezTo>
                <a:cubicBezTo>
                  <a:pt x="14" y="89"/>
                  <a:pt x="14" y="89"/>
                  <a:pt x="14" y="89"/>
                </a:cubicBezTo>
                <a:cubicBezTo>
                  <a:pt x="0" y="129"/>
                  <a:pt x="0" y="129"/>
                  <a:pt x="0" y="129"/>
                </a:cubicBezTo>
                <a:cubicBezTo>
                  <a:pt x="30" y="145"/>
                  <a:pt x="30" y="145"/>
                  <a:pt x="30" y="145"/>
                </a:cubicBezTo>
                <a:cubicBezTo>
                  <a:pt x="29" y="151"/>
                  <a:pt x="29" y="157"/>
                  <a:pt x="29" y="163"/>
                </a:cubicBezTo>
                <a:cubicBezTo>
                  <a:pt x="29" y="170"/>
                  <a:pt x="29" y="177"/>
                  <a:pt x="30" y="184"/>
                </a:cubicBezTo>
                <a:cubicBezTo>
                  <a:pt x="1" y="200"/>
                  <a:pt x="1" y="200"/>
                  <a:pt x="1" y="200"/>
                </a:cubicBezTo>
                <a:cubicBezTo>
                  <a:pt x="15" y="240"/>
                  <a:pt x="15" y="240"/>
                  <a:pt x="15" y="240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56" y="244"/>
                  <a:pt x="64" y="254"/>
                  <a:pt x="74" y="262"/>
                </a:cubicBezTo>
                <a:cubicBezTo>
                  <a:pt x="61" y="293"/>
                  <a:pt x="61" y="293"/>
                  <a:pt x="61" y="293"/>
                </a:cubicBezTo>
                <a:cubicBezTo>
                  <a:pt x="98" y="315"/>
                  <a:pt x="98" y="315"/>
                  <a:pt x="98" y="315"/>
                </a:cubicBezTo>
                <a:cubicBezTo>
                  <a:pt x="119" y="288"/>
                  <a:pt x="119" y="288"/>
                  <a:pt x="119" y="288"/>
                </a:cubicBezTo>
                <a:cubicBezTo>
                  <a:pt x="131" y="292"/>
                  <a:pt x="144" y="295"/>
                  <a:pt x="158" y="295"/>
                </a:cubicBezTo>
                <a:cubicBezTo>
                  <a:pt x="168" y="326"/>
                  <a:pt x="168" y="326"/>
                  <a:pt x="168" y="326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209" y="286"/>
                  <a:pt x="209" y="286"/>
                  <a:pt x="209" y="286"/>
                </a:cubicBezTo>
                <a:cubicBezTo>
                  <a:pt x="221" y="281"/>
                  <a:pt x="233" y="274"/>
                  <a:pt x="243" y="266"/>
                </a:cubicBezTo>
                <a:cubicBezTo>
                  <a:pt x="271" y="282"/>
                  <a:pt x="271" y="282"/>
                  <a:pt x="271" y="282"/>
                </a:cubicBezTo>
                <a:cubicBezTo>
                  <a:pt x="298" y="250"/>
                  <a:pt x="298" y="250"/>
                  <a:pt x="298" y="250"/>
                </a:cubicBezTo>
                <a:cubicBezTo>
                  <a:pt x="277" y="226"/>
                  <a:pt x="277" y="226"/>
                  <a:pt x="277" y="226"/>
                </a:cubicBezTo>
                <a:cubicBezTo>
                  <a:pt x="283" y="214"/>
                  <a:pt x="287" y="201"/>
                  <a:pt x="290" y="188"/>
                </a:cubicBezTo>
                <a:lnTo>
                  <a:pt x="321" y="183"/>
                </a:lnTo>
                <a:close/>
                <a:moveTo>
                  <a:pt x="161" y="260"/>
                </a:moveTo>
                <a:cubicBezTo>
                  <a:pt x="107" y="260"/>
                  <a:pt x="64" y="216"/>
                  <a:pt x="64" y="163"/>
                </a:cubicBezTo>
                <a:cubicBezTo>
                  <a:pt x="64" y="110"/>
                  <a:pt x="107" y="67"/>
                  <a:pt x="161" y="67"/>
                </a:cubicBezTo>
                <a:cubicBezTo>
                  <a:pt x="214" y="67"/>
                  <a:pt x="257" y="110"/>
                  <a:pt x="257" y="163"/>
                </a:cubicBezTo>
                <a:cubicBezTo>
                  <a:pt x="257" y="216"/>
                  <a:pt x="214" y="260"/>
                  <a:pt x="161" y="26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35" name="Freeform 63"/>
          <p:cNvSpPr>
            <a:spLocks noEditPoints="1"/>
          </p:cNvSpPr>
          <p:nvPr/>
        </p:nvSpPr>
        <p:spPr bwMode="auto">
          <a:xfrm>
            <a:off x="6661151" y="2952751"/>
            <a:ext cx="965200" cy="973667"/>
          </a:xfrm>
          <a:custGeom>
            <a:avLst/>
            <a:gdLst/>
            <a:ahLst/>
            <a:cxnLst>
              <a:cxn ang="0">
                <a:pos x="324" y="138"/>
              </a:cxn>
              <a:cxn ang="0">
                <a:pos x="312" y="97"/>
              </a:cxn>
              <a:cxn ang="0">
                <a:pos x="280" y="101"/>
              </a:cxn>
              <a:cxn ang="0">
                <a:pos x="256" y="69"/>
              </a:cxn>
              <a:cxn ang="0">
                <a:pos x="270" y="41"/>
              </a:cxn>
              <a:cxn ang="0">
                <a:pos x="235" y="17"/>
              </a:cxn>
              <a:cxn ang="0">
                <a:pos x="213" y="40"/>
              </a:cxn>
              <a:cxn ang="0">
                <a:pos x="174" y="31"/>
              </a:cxn>
              <a:cxn ang="0">
                <a:pos x="166" y="0"/>
              </a:cxn>
              <a:cxn ang="0">
                <a:pos x="124" y="5"/>
              </a:cxn>
              <a:cxn ang="0">
                <a:pos x="122" y="38"/>
              </a:cxn>
              <a:cxn ang="0">
                <a:pos x="87" y="55"/>
              </a:cxn>
              <a:cxn ang="0">
                <a:pos x="60" y="36"/>
              </a:cxn>
              <a:cxn ang="0">
                <a:pos x="31" y="67"/>
              </a:cxn>
              <a:cxn ang="0">
                <a:pos x="51" y="94"/>
              </a:cxn>
              <a:cxn ang="0">
                <a:pos x="36" y="129"/>
              </a:cxn>
              <a:cxn ang="0">
                <a:pos x="3" y="132"/>
              </a:cxn>
              <a:cxn ang="0">
                <a:pos x="0" y="174"/>
              </a:cxn>
              <a:cxn ang="0">
                <a:pos x="33" y="182"/>
              </a:cxn>
              <a:cxn ang="0">
                <a:pos x="37" y="199"/>
              </a:cxn>
              <a:cxn ang="0">
                <a:pos x="44" y="218"/>
              </a:cxn>
              <a:cxn ang="0">
                <a:pos x="20" y="242"/>
              </a:cxn>
              <a:cxn ang="0">
                <a:pos x="45" y="276"/>
              </a:cxn>
              <a:cxn ang="0">
                <a:pos x="75" y="261"/>
              </a:cxn>
              <a:cxn ang="0">
                <a:pos x="107" y="282"/>
              </a:cxn>
              <a:cxn ang="0">
                <a:pos x="104" y="315"/>
              </a:cxn>
              <a:cxn ang="0">
                <a:pos x="145" y="326"/>
              </a:cxn>
              <a:cxn ang="0">
                <a:pos x="158" y="294"/>
              </a:cxn>
              <a:cxn ang="0">
                <a:pos x="197" y="290"/>
              </a:cxn>
              <a:cxn ang="0">
                <a:pos x="215" y="317"/>
              </a:cxn>
              <a:cxn ang="0">
                <a:pos x="253" y="299"/>
              </a:cxn>
              <a:cxn ang="0">
                <a:pos x="243" y="267"/>
              </a:cxn>
              <a:cxn ang="0">
                <a:pos x="271" y="239"/>
              </a:cxn>
              <a:cxn ang="0">
                <a:pos x="302" y="248"/>
              </a:cxn>
              <a:cxn ang="0">
                <a:pos x="319" y="209"/>
              </a:cxn>
              <a:cxn ang="0">
                <a:pos x="292" y="191"/>
              </a:cxn>
              <a:cxn ang="0">
                <a:pos x="295" y="151"/>
              </a:cxn>
              <a:cxn ang="0">
                <a:pos x="324" y="138"/>
              </a:cxn>
              <a:cxn ang="0">
                <a:pos x="190" y="256"/>
              </a:cxn>
              <a:cxn ang="0">
                <a:pos x="71" y="189"/>
              </a:cxn>
              <a:cxn ang="0">
                <a:pos x="137" y="70"/>
              </a:cxn>
              <a:cxn ang="0">
                <a:pos x="256" y="136"/>
              </a:cxn>
              <a:cxn ang="0">
                <a:pos x="190" y="256"/>
              </a:cxn>
            </a:cxnLst>
            <a:rect l="0" t="0" r="r" b="b"/>
            <a:pathLst>
              <a:path w="324" h="326">
                <a:moveTo>
                  <a:pt x="324" y="138"/>
                </a:moveTo>
                <a:cubicBezTo>
                  <a:pt x="312" y="97"/>
                  <a:pt x="312" y="97"/>
                  <a:pt x="312" y="97"/>
                </a:cubicBezTo>
                <a:cubicBezTo>
                  <a:pt x="280" y="101"/>
                  <a:pt x="280" y="101"/>
                  <a:pt x="280" y="101"/>
                </a:cubicBezTo>
                <a:cubicBezTo>
                  <a:pt x="274" y="89"/>
                  <a:pt x="266" y="78"/>
                  <a:pt x="256" y="69"/>
                </a:cubicBezTo>
                <a:cubicBezTo>
                  <a:pt x="270" y="41"/>
                  <a:pt x="270" y="41"/>
                  <a:pt x="270" y="41"/>
                </a:cubicBezTo>
                <a:cubicBezTo>
                  <a:pt x="235" y="17"/>
                  <a:pt x="235" y="17"/>
                  <a:pt x="235" y="17"/>
                </a:cubicBezTo>
                <a:cubicBezTo>
                  <a:pt x="213" y="40"/>
                  <a:pt x="213" y="40"/>
                  <a:pt x="213" y="40"/>
                </a:cubicBezTo>
                <a:cubicBezTo>
                  <a:pt x="200" y="35"/>
                  <a:pt x="187" y="32"/>
                  <a:pt x="174" y="31"/>
                </a:cubicBezTo>
                <a:cubicBezTo>
                  <a:pt x="166" y="0"/>
                  <a:pt x="166" y="0"/>
                  <a:pt x="166" y="0"/>
                </a:cubicBezTo>
                <a:cubicBezTo>
                  <a:pt x="124" y="5"/>
                  <a:pt x="124" y="5"/>
                  <a:pt x="124" y="5"/>
                </a:cubicBezTo>
                <a:cubicBezTo>
                  <a:pt x="122" y="38"/>
                  <a:pt x="122" y="38"/>
                  <a:pt x="122" y="38"/>
                </a:cubicBezTo>
                <a:cubicBezTo>
                  <a:pt x="109" y="42"/>
                  <a:pt x="97" y="48"/>
                  <a:pt x="87" y="55"/>
                </a:cubicBezTo>
                <a:cubicBezTo>
                  <a:pt x="60" y="36"/>
                  <a:pt x="60" y="36"/>
                  <a:pt x="60" y="36"/>
                </a:cubicBezTo>
                <a:cubicBezTo>
                  <a:pt x="31" y="67"/>
                  <a:pt x="31" y="67"/>
                  <a:pt x="31" y="67"/>
                </a:cubicBezTo>
                <a:cubicBezTo>
                  <a:pt x="51" y="94"/>
                  <a:pt x="51" y="94"/>
                  <a:pt x="51" y="94"/>
                </a:cubicBezTo>
                <a:cubicBezTo>
                  <a:pt x="44" y="105"/>
                  <a:pt x="39" y="117"/>
                  <a:pt x="36" y="129"/>
                </a:cubicBezTo>
                <a:cubicBezTo>
                  <a:pt x="3" y="132"/>
                  <a:pt x="3" y="132"/>
                  <a:pt x="3" y="132"/>
                </a:cubicBezTo>
                <a:cubicBezTo>
                  <a:pt x="0" y="174"/>
                  <a:pt x="0" y="174"/>
                  <a:pt x="0" y="174"/>
                </a:cubicBezTo>
                <a:cubicBezTo>
                  <a:pt x="33" y="182"/>
                  <a:pt x="33" y="182"/>
                  <a:pt x="33" y="182"/>
                </a:cubicBezTo>
                <a:cubicBezTo>
                  <a:pt x="34" y="187"/>
                  <a:pt x="35" y="193"/>
                  <a:pt x="37" y="199"/>
                </a:cubicBezTo>
                <a:cubicBezTo>
                  <a:pt x="38" y="206"/>
                  <a:pt x="41" y="212"/>
                  <a:pt x="44" y="218"/>
                </a:cubicBezTo>
                <a:cubicBezTo>
                  <a:pt x="20" y="242"/>
                  <a:pt x="20" y="242"/>
                  <a:pt x="20" y="242"/>
                </a:cubicBezTo>
                <a:cubicBezTo>
                  <a:pt x="45" y="276"/>
                  <a:pt x="45" y="276"/>
                  <a:pt x="45" y="276"/>
                </a:cubicBezTo>
                <a:cubicBezTo>
                  <a:pt x="75" y="261"/>
                  <a:pt x="75" y="261"/>
                  <a:pt x="75" y="261"/>
                </a:cubicBezTo>
                <a:cubicBezTo>
                  <a:pt x="85" y="269"/>
                  <a:pt x="95" y="276"/>
                  <a:pt x="107" y="282"/>
                </a:cubicBezTo>
                <a:cubicBezTo>
                  <a:pt x="104" y="315"/>
                  <a:pt x="104" y="315"/>
                  <a:pt x="104" y="315"/>
                </a:cubicBezTo>
                <a:cubicBezTo>
                  <a:pt x="145" y="326"/>
                  <a:pt x="145" y="326"/>
                  <a:pt x="145" y="326"/>
                </a:cubicBezTo>
                <a:cubicBezTo>
                  <a:pt x="158" y="294"/>
                  <a:pt x="158" y="294"/>
                  <a:pt x="158" y="294"/>
                </a:cubicBezTo>
                <a:cubicBezTo>
                  <a:pt x="171" y="295"/>
                  <a:pt x="184" y="294"/>
                  <a:pt x="197" y="290"/>
                </a:cubicBezTo>
                <a:cubicBezTo>
                  <a:pt x="215" y="317"/>
                  <a:pt x="215" y="317"/>
                  <a:pt x="215" y="317"/>
                </a:cubicBezTo>
                <a:cubicBezTo>
                  <a:pt x="253" y="299"/>
                  <a:pt x="253" y="299"/>
                  <a:pt x="253" y="299"/>
                </a:cubicBezTo>
                <a:cubicBezTo>
                  <a:pt x="243" y="267"/>
                  <a:pt x="243" y="267"/>
                  <a:pt x="243" y="267"/>
                </a:cubicBezTo>
                <a:cubicBezTo>
                  <a:pt x="254" y="259"/>
                  <a:pt x="263" y="250"/>
                  <a:pt x="271" y="239"/>
                </a:cubicBezTo>
                <a:cubicBezTo>
                  <a:pt x="302" y="248"/>
                  <a:pt x="302" y="248"/>
                  <a:pt x="302" y="248"/>
                </a:cubicBezTo>
                <a:cubicBezTo>
                  <a:pt x="319" y="209"/>
                  <a:pt x="319" y="209"/>
                  <a:pt x="319" y="209"/>
                </a:cubicBezTo>
                <a:cubicBezTo>
                  <a:pt x="292" y="191"/>
                  <a:pt x="292" y="191"/>
                  <a:pt x="292" y="191"/>
                </a:cubicBezTo>
                <a:cubicBezTo>
                  <a:pt x="295" y="178"/>
                  <a:pt x="296" y="165"/>
                  <a:pt x="295" y="151"/>
                </a:cubicBezTo>
                <a:lnTo>
                  <a:pt x="324" y="138"/>
                </a:lnTo>
                <a:close/>
                <a:moveTo>
                  <a:pt x="190" y="256"/>
                </a:moveTo>
                <a:cubicBezTo>
                  <a:pt x="138" y="270"/>
                  <a:pt x="85" y="240"/>
                  <a:pt x="71" y="189"/>
                </a:cubicBezTo>
                <a:cubicBezTo>
                  <a:pt x="56" y="138"/>
                  <a:pt x="86" y="84"/>
                  <a:pt x="137" y="70"/>
                </a:cubicBezTo>
                <a:cubicBezTo>
                  <a:pt x="188" y="55"/>
                  <a:pt x="242" y="85"/>
                  <a:pt x="256" y="136"/>
                </a:cubicBezTo>
                <a:cubicBezTo>
                  <a:pt x="271" y="188"/>
                  <a:pt x="241" y="241"/>
                  <a:pt x="190" y="256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37" name="Freeform 65"/>
          <p:cNvSpPr>
            <a:spLocks noEditPoints="1"/>
          </p:cNvSpPr>
          <p:nvPr/>
        </p:nvSpPr>
        <p:spPr bwMode="auto">
          <a:xfrm>
            <a:off x="5393269" y="1767418"/>
            <a:ext cx="1631951" cy="1631951"/>
          </a:xfrm>
          <a:custGeom>
            <a:avLst/>
            <a:gdLst/>
            <a:ahLst/>
            <a:cxnLst>
              <a:cxn ang="0">
                <a:pos x="547" y="287"/>
              </a:cxn>
              <a:cxn ang="0">
                <a:pos x="498" y="237"/>
              </a:cxn>
              <a:cxn ang="0">
                <a:pos x="529" y="175"/>
              </a:cxn>
              <a:cxn ang="0">
                <a:pos x="463" y="148"/>
              </a:cxn>
              <a:cxn ang="0">
                <a:pos x="466" y="79"/>
              </a:cxn>
              <a:cxn ang="0">
                <a:pos x="393" y="81"/>
              </a:cxn>
              <a:cxn ang="0">
                <a:pos x="369" y="17"/>
              </a:cxn>
              <a:cxn ang="0">
                <a:pos x="303" y="49"/>
              </a:cxn>
              <a:cxn ang="0">
                <a:pos x="274" y="0"/>
              </a:cxn>
              <a:cxn ang="0">
                <a:pos x="245" y="49"/>
              </a:cxn>
              <a:cxn ang="0">
                <a:pos x="178" y="17"/>
              </a:cxn>
              <a:cxn ang="0">
                <a:pos x="154" y="81"/>
              </a:cxn>
              <a:cxn ang="0">
                <a:pos x="81" y="79"/>
              </a:cxn>
              <a:cxn ang="0">
                <a:pos x="85" y="148"/>
              </a:cxn>
              <a:cxn ang="0">
                <a:pos x="18" y="175"/>
              </a:cxn>
              <a:cxn ang="0">
                <a:pos x="49" y="237"/>
              </a:cxn>
              <a:cxn ang="0">
                <a:pos x="0" y="287"/>
              </a:cxn>
              <a:cxn ang="0">
                <a:pos x="53" y="332"/>
              </a:cxn>
              <a:cxn ang="0">
                <a:pos x="28" y="397"/>
              </a:cxn>
              <a:cxn ang="0">
                <a:pos x="96" y="417"/>
              </a:cxn>
              <a:cxn ang="0">
                <a:pos x="98" y="485"/>
              </a:cxn>
              <a:cxn ang="0">
                <a:pos x="168" y="476"/>
              </a:cxn>
              <a:cxn ang="0">
                <a:pos x="197" y="538"/>
              </a:cxn>
              <a:cxn ang="0">
                <a:pos x="258" y="502"/>
              </a:cxn>
              <a:cxn ang="0">
                <a:pos x="290" y="502"/>
              </a:cxn>
              <a:cxn ang="0">
                <a:pos x="350" y="538"/>
              </a:cxn>
              <a:cxn ang="0">
                <a:pos x="379" y="476"/>
              </a:cxn>
              <a:cxn ang="0">
                <a:pos x="449" y="485"/>
              </a:cxn>
              <a:cxn ang="0">
                <a:pos x="451" y="417"/>
              </a:cxn>
              <a:cxn ang="0">
                <a:pos x="519" y="397"/>
              </a:cxn>
              <a:cxn ang="0">
                <a:pos x="494" y="332"/>
              </a:cxn>
              <a:cxn ang="0">
                <a:pos x="274" y="457"/>
              </a:cxn>
              <a:cxn ang="0">
                <a:pos x="274" y="90"/>
              </a:cxn>
              <a:cxn ang="0">
                <a:pos x="274" y="457"/>
              </a:cxn>
            </a:cxnLst>
            <a:rect l="0" t="0" r="r" b="b"/>
            <a:pathLst>
              <a:path w="547" h="547">
                <a:moveTo>
                  <a:pt x="543" y="327"/>
                </a:moveTo>
                <a:cubicBezTo>
                  <a:pt x="545" y="314"/>
                  <a:pt x="547" y="301"/>
                  <a:pt x="547" y="287"/>
                </a:cubicBezTo>
                <a:cubicBezTo>
                  <a:pt x="501" y="273"/>
                  <a:pt x="501" y="273"/>
                  <a:pt x="501" y="273"/>
                </a:cubicBezTo>
                <a:cubicBezTo>
                  <a:pt x="501" y="261"/>
                  <a:pt x="500" y="249"/>
                  <a:pt x="498" y="237"/>
                </a:cubicBezTo>
                <a:cubicBezTo>
                  <a:pt x="541" y="213"/>
                  <a:pt x="541" y="213"/>
                  <a:pt x="541" y="213"/>
                </a:cubicBezTo>
                <a:cubicBezTo>
                  <a:pt x="538" y="200"/>
                  <a:pt x="534" y="187"/>
                  <a:pt x="529" y="175"/>
                </a:cubicBezTo>
                <a:cubicBezTo>
                  <a:pt x="481" y="180"/>
                  <a:pt x="481" y="180"/>
                  <a:pt x="481" y="180"/>
                </a:cubicBezTo>
                <a:cubicBezTo>
                  <a:pt x="476" y="169"/>
                  <a:pt x="469" y="158"/>
                  <a:pt x="463" y="148"/>
                </a:cubicBezTo>
                <a:cubicBezTo>
                  <a:pt x="492" y="109"/>
                  <a:pt x="492" y="109"/>
                  <a:pt x="492" y="109"/>
                </a:cubicBezTo>
                <a:cubicBezTo>
                  <a:pt x="484" y="98"/>
                  <a:pt x="475" y="88"/>
                  <a:pt x="466" y="79"/>
                </a:cubicBezTo>
                <a:cubicBezTo>
                  <a:pt x="424" y="104"/>
                  <a:pt x="424" y="104"/>
                  <a:pt x="424" y="104"/>
                </a:cubicBezTo>
                <a:cubicBezTo>
                  <a:pt x="414" y="96"/>
                  <a:pt x="404" y="88"/>
                  <a:pt x="393" y="81"/>
                </a:cubicBezTo>
                <a:cubicBezTo>
                  <a:pt x="404" y="33"/>
                  <a:pt x="404" y="33"/>
                  <a:pt x="404" y="33"/>
                </a:cubicBezTo>
                <a:cubicBezTo>
                  <a:pt x="393" y="27"/>
                  <a:pt x="381" y="22"/>
                  <a:pt x="369" y="17"/>
                </a:cubicBezTo>
                <a:cubicBezTo>
                  <a:pt x="340" y="57"/>
                  <a:pt x="340" y="57"/>
                  <a:pt x="340" y="57"/>
                </a:cubicBezTo>
                <a:cubicBezTo>
                  <a:pt x="328" y="53"/>
                  <a:pt x="316" y="51"/>
                  <a:pt x="303" y="49"/>
                </a:cubicBezTo>
                <a:cubicBezTo>
                  <a:pt x="293" y="1"/>
                  <a:pt x="293" y="1"/>
                  <a:pt x="293" y="1"/>
                </a:cubicBezTo>
                <a:cubicBezTo>
                  <a:pt x="286" y="1"/>
                  <a:pt x="280" y="0"/>
                  <a:pt x="274" y="0"/>
                </a:cubicBezTo>
                <a:cubicBezTo>
                  <a:pt x="267" y="0"/>
                  <a:pt x="261" y="1"/>
                  <a:pt x="254" y="1"/>
                </a:cubicBezTo>
                <a:cubicBezTo>
                  <a:pt x="245" y="49"/>
                  <a:pt x="245" y="49"/>
                  <a:pt x="245" y="49"/>
                </a:cubicBezTo>
                <a:cubicBezTo>
                  <a:pt x="232" y="51"/>
                  <a:pt x="219" y="53"/>
                  <a:pt x="207" y="57"/>
                </a:cubicBezTo>
                <a:cubicBezTo>
                  <a:pt x="178" y="17"/>
                  <a:pt x="178" y="17"/>
                  <a:pt x="178" y="17"/>
                </a:cubicBezTo>
                <a:cubicBezTo>
                  <a:pt x="166" y="22"/>
                  <a:pt x="154" y="27"/>
                  <a:pt x="143" y="33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43" y="88"/>
                  <a:pt x="133" y="96"/>
                  <a:pt x="123" y="104"/>
                </a:cubicBezTo>
                <a:cubicBezTo>
                  <a:pt x="81" y="79"/>
                  <a:pt x="81" y="79"/>
                  <a:pt x="81" y="79"/>
                </a:cubicBezTo>
                <a:cubicBezTo>
                  <a:pt x="72" y="88"/>
                  <a:pt x="63" y="98"/>
                  <a:pt x="55" y="109"/>
                </a:cubicBezTo>
                <a:cubicBezTo>
                  <a:pt x="85" y="148"/>
                  <a:pt x="85" y="148"/>
                  <a:pt x="85" y="148"/>
                </a:cubicBezTo>
                <a:cubicBezTo>
                  <a:pt x="78" y="158"/>
                  <a:pt x="72" y="169"/>
                  <a:pt x="66" y="180"/>
                </a:cubicBezTo>
                <a:cubicBezTo>
                  <a:pt x="18" y="175"/>
                  <a:pt x="18" y="175"/>
                  <a:pt x="18" y="175"/>
                </a:cubicBezTo>
                <a:cubicBezTo>
                  <a:pt x="13" y="187"/>
                  <a:pt x="9" y="200"/>
                  <a:pt x="6" y="213"/>
                </a:cubicBezTo>
                <a:cubicBezTo>
                  <a:pt x="49" y="237"/>
                  <a:pt x="49" y="237"/>
                  <a:pt x="49" y="237"/>
                </a:cubicBezTo>
                <a:cubicBezTo>
                  <a:pt x="47" y="249"/>
                  <a:pt x="46" y="261"/>
                  <a:pt x="46" y="273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301"/>
                  <a:pt x="2" y="314"/>
                  <a:pt x="4" y="327"/>
                </a:cubicBezTo>
                <a:cubicBezTo>
                  <a:pt x="53" y="332"/>
                  <a:pt x="53" y="332"/>
                  <a:pt x="53" y="332"/>
                </a:cubicBezTo>
                <a:cubicBezTo>
                  <a:pt x="56" y="343"/>
                  <a:pt x="60" y="354"/>
                  <a:pt x="65" y="365"/>
                </a:cubicBezTo>
                <a:cubicBezTo>
                  <a:pt x="28" y="397"/>
                  <a:pt x="28" y="397"/>
                  <a:pt x="28" y="397"/>
                </a:cubicBezTo>
                <a:cubicBezTo>
                  <a:pt x="34" y="409"/>
                  <a:pt x="41" y="421"/>
                  <a:pt x="49" y="432"/>
                </a:cubicBezTo>
                <a:cubicBezTo>
                  <a:pt x="96" y="417"/>
                  <a:pt x="96" y="417"/>
                  <a:pt x="96" y="417"/>
                </a:cubicBezTo>
                <a:cubicBezTo>
                  <a:pt x="103" y="425"/>
                  <a:pt x="110" y="433"/>
                  <a:pt x="118" y="441"/>
                </a:cubicBezTo>
                <a:cubicBezTo>
                  <a:pt x="98" y="485"/>
                  <a:pt x="98" y="485"/>
                  <a:pt x="98" y="485"/>
                </a:cubicBezTo>
                <a:cubicBezTo>
                  <a:pt x="109" y="494"/>
                  <a:pt x="120" y="502"/>
                  <a:pt x="132" y="509"/>
                </a:cubicBezTo>
                <a:cubicBezTo>
                  <a:pt x="168" y="476"/>
                  <a:pt x="168" y="476"/>
                  <a:pt x="168" y="476"/>
                </a:cubicBezTo>
                <a:cubicBezTo>
                  <a:pt x="177" y="481"/>
                  <a:pt x="187" y="485"/>
                  <a:pt x="197" y="489"/>
                </a:cubicBezTo>
                <a:cubicBezTo>
                  <a:pt x="197" y="538"/>
                  <a:pt x="197" y="538"/>
                  <a:pt x="197" y="538"/>
                </a:cubicBezTo>
                <a:cubicBezTo>
                  <a:pt x="210" y="542"/>
                  <a:pt x="224" y="545"/>
                  <a:pt x="238" y="547"/>
                </a:cubicBezTo>
                <a:cubicBezTo>
                  <a:pt x="258" y="502"/>
                  <a:pt x="258" y="502"/>
                  <a:pt x="258" y="502"/>
                </a:cubicBezTo>
                <a:cubicBezTo>
                  <a:pt x="263" y="502"/>
                  <a:pt x="268" y="502"/>
                  <a:pt x="274" y="502"/>
                </a:cubicBezTo>
                <a:cubicBezTo>
                  <a:pt x="279" y="502"/>
                  <a:pt x="284" y="502"/>
                  <a:pt x="290" y="502"/>
                </a:cubicBezTo>
                <a:cubicBezTo>
                  <a:pt x="309" y="547"/>
                  <a:pt x="309" y="547"/>
                  <a:pt x="309" y="547"/>
                </a:cubicBezTo>
                <a:cubicBezTo>
                  <a:pt x="323" y="545"/>
                  <a:pt x="337" y="542"/>
                  <a:pt x="350" y="538"/>
                </a:cubicBezTo>
                <a:cubicBezTo>
                  <a:pt x="350" y="489"/>
                  <a:pt x="350" y="489"/>
                  <a:pt x="350" y="489"/>
                </a:cubicBezTo>
                <a:cubicBezTo>
                  <a:pt x="360" y="485"/>
                  <a:pt x="370" y="481"/>
                  <a:pt x="379" y="476"/>
                </a:cubicBezTo>
                <a:cubicBezTo>
                  <a:pt x="415" y="509"/>
                  <a:pt x="415" y="509"/>
                  <a:pt x="415" y="509"/>
                </a:cubicBezTo>
                <a:cubicBezTo>
                  <a:pt x="427" y="502"/>
                  <a:pt x="439" y="494"/>
                  <a:pt x="449" y="485"/>
                </a:cubicBezTo>
                <a:cubicBezTo>
                  <a:pt x="429" y="441"/>
                  <a:pt x="429" y="441"/>
                  <a:pt x="429" y="441"/>
                </a:cubicBezTo>
                <a:cubicBezTo>
                  <a:pt x="437" y="433"/>
                  <a:pt x="445" y="425"/>
                  <a:pt x="451" y="417"/>
                </a:cubicBezTo>
                <a:cubicBezTo>
                  <a:pt x="498" y="432"/>
                  <a:pt x="498" y="432"/>
                  <a:pt x="498" y="432"/>
                </a:cubicBezTo>
                <a:cubicBezTo>
                  <a:pt x="506" y="421"/>
                  <a:pt x="513" y="409"/>
                  <a:pt x="519" y="397"/>
                </a:cubicBezTo>
                <a:cubicBezTo>
                  <a:pt x="483" y="365"/>
                  <a:pt x="483" y="365"/>
                  <a:pt x="483" y="365"/>
                </a:cubicBezTo>
                <a:cubicBezTo>
                  <a:pt x="487" y="354"/>
                  <a:pt x="491" y="343"/>
                  <a:pt x="494" y="332"/>
                </a:cubicBezTo>
                <a:lnTo>
                  <a:pt x="543" y="327"/>
                </a:lnTo>
                <a:close/>
                <a:moveTo>
                  <a:pt x="274" y="457"/>
                </a:moveTo>
                <a:cubicBezTo>
                  <a:pt x="172" y="457"/>
                  <a:pt x="91" y="375"/>
                  <a:pt x="91" y="274"/>
                </a:cubicBezTo>
                <a:cubicBezTo>
                  <a:pt x="91" y="172"/>
                  <a:pt x="172" y="90"/>
                  <a:pt x="274" y="90"/>
                </a:cubicBezTo>
                <a:cubicBezTo>
                  <a:pt x="375" y="90"/>
                  <a:pt x="457" y="172"/>
                  <a:pt x="457" y="274"/>
                </a:cubicBezTo>
                <a:cubicBezTo>
                  <a:pt x="457" y="375"/>
                  <a:pt x="375" y="457"/>
                  <a:pt x="274" y="45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39" name="Freeform 67"/>
          <p:cNvSpPr>
            <a:spLocks noEditPoints="1"/>
          </p:cNvSpPr>
          <p:nvPr/>
        </p:nvSpPr>
        <p:spPr bwMode="auto">
          <a:xfrm>
            <a:off x="7236884" y="3562352"/>
            <a:ext cx="1608667" cy="1604433"/>
          </a:xfrm>
          <a:custGeom>
            <a:avLst/>
            <a:gdLst/>
            <a:ahLst/>
            <a:cxnLst>
              <a:cxn ang="0">
                <a:pos x="540" y="269"/>
              </a:cxn>
              <a:cxn ang="0">
                <a:pos x="497" y="224"/>
              </a:cxn>
              <a:cxn ang="0">
                <a:pos x="522" y="171"/>
              </a:cxn>
              <a:cxn ang="0">
                <a:pos x="465" y="145"/>
              </a:cxn>
              <a:cxn ang="0">
                <a:pos x="468" y="86"/>
              </a:cxn>
              <a:cxn ang="0">
                <a:pos x="407" y="82"/>
              </a:cxn>
              <a:cxn ang="0">
                <a:pos x="388" y="27"/>
              </a:cxn>
              <a:cxn ang="0">
                <a:pos x="329" y="45"/>
              </a:cxn>
              <a:cxn ang="0">
                <a:pos x="291" y="1"/>
              </a:cxn>
              <a:cxn ang="0">
                <a:pos x="250" y="1"/>
              </a:cxn>
              <a:cxn ang="0">
                <a:pos x="212" y="45"/>
              </a:cxn>
              <a:cxn ang="0">
                <a:pos x="153" y="27"/>
              </a:cxn>
              <a:cxn ang="0">
                <a:pos x="134" y="82"/>
              </a:cxn>
              <a:cxn ang="0">
                <a:pos x="72" y="86"/>
              </a:cxn>
              <a:cxn ang="0">
                <a:pos x="75" y="145"/>
              </a:cxn>
              <a:cxn ang="0">
                <a:pos x="19" y="171"/>
              </a:cxn>
              <a:cxn ang="0">
                <a:pos x="43" y="224"/>
              </a:cxn>
              <a:cxn ang="0">
                <a:pos x="0" y="269"/>
              </a:cxn>
              <a:cxn ang="0">
                <a:pos x="42" y="309"/>
              </a:cxn>
              <a:cxn ang="0">
                <a:pos x="18" y="367"/>
              </a:cxn>
              <a:cxn ang="0">
                <a:pos x="71" y="388"/>
              </a:cxn>
              <a:cxn ang="0">
                <a:pos x="70" y="451"/>
              </a:cxn>
              <a:cxn ang="0">
                <a:pos x="126" y="451"/>
              </a:cxn>
              <a:cxn ang="0">
                <a:pos x="148" y="511"/>
              </a:cxn>
              <a:cxn ang="0">
                <a:pos x="200" y="491"/>
              </a:cxn>
              <a:cxn ang="0">
                <a:pos x="243" y="538"/>
              </a:cxn>
              <a:cxn ang="0">
                <a:pos x="270" y="502"/>
              </a:cxn>
              <a:cxn ang="0">
                <a:pos x="298" y="538"/>
              </a:cxn>
              <a:cxn ang="0">
                <a:pos x="340" y="491"/>
              </a:cxn>
              <a:cxn ang="0">
                <a:pos x="392" y="511"/>
              </a:cxn>
              <a:cxn ang="0">
                <a:pos x="414" y="451"/>
              </a:cxn>
              <a:cxn ang="0">
                <a:pos x="470" y="451"/>
              </a:cxn>
              <a:cxn ang="0">
                <a:pos x="470" y="388"/>
              </a:cxn>
              <a:cxn ang="0">
                <a:pos x="522" y="367"/>
              </a:cxn>
              <a:cxn ang="0">
                <a:pos x="499" y="309"/>
              </a:cxn>
              <a:cxn ang="0">
                <a:pos x="270" y="464"/>
              </a:cxn>
              <a:cxn ang="0">
                <a:pos x="270" y="74"/>
              </a:cxn>
              <a:cxn ang="0">
                <a:pos x="270" y="464"/>
              </a:cxn>
            </a:cxnLst>
            <a:rect l="0" t="0" r="r" b="b"/>
            <a:pathLst>
              <a:path w="540" h="538">
                <a:moveTo>
                  <a:pt x="502" y="280"/>
                </a:moveTo>
                <a:cubicBezTo>
                  <a:pt x="540" y="269"/>
                  <a:pt x="540" y="269"/>
                  <a:pt x="540" y="269"/>
                </a:cubicBezTo>
                <a:cubicBezTo>
                  <a:pt x="540" y="255"/>
                  <a:pt x="539" y="241"/>
                  <a:pt x="537" y="227"/>
                </a:cubicBezTo>
                <a:cubicBezTo>
                  <a:pt x="497" y="224"/>
                  <a:pt x="497" y="224"/>
                  <a:pt x="497" y="224"/>
                </a:cubicBezTo>
                <a:cubicBezTo>
                  <a:pt x="495" y="214"/>
                  <a:pt x="493" y="204"/>
                  <a:pt x="490" y="195"/>
                </a:cubicBezTo>
                <a:cubicBezTo>
                  <a:pt x="522" y="171"/>
                  <a:pt x="522" y="171"/>
                  <a:pt x="522" y="171"/>
                </a:cubicBezTo>
                <a:cubicBezTo>
                  <a:pt x="516" y="158"/>
                  <a:pt x="510" y="146"/>
                  <a:pt x="503" y="134"/>
                </a:cubicBezTo>
                <a:cubicBezTo>
                  <a:pt x="465" y="145"/>
                  <a:pt x="465" y="145"/>
                  <a:pt x="465" y="145"/>
                </a:cubicBezTo>
                <a:cubicBezTo>
                  <a:pt x="460" y="136"/>
                  <a:pt x="454" y="128"/>
                  <a:pt x="447" y="120"/>
                </a:cubicBezTo>
                <a:cubicBezTo>
                  <a:pt x="468" y="86"/>
                  <a:pt x="468" y="86"/>
                  <a:pt x="468" y="86"/>
                </a:cubicBezTo>
                <a:cubicBezTo>
                  <a:pt x="459" y="76"/>
                  <a:pt x="449" y="67"/>
                  <a:pt x="438" y="58"/>
                </a:cubicBezTo>
                <a:cubicBezTo>
                  <a:pt x="407" y="82"/>
                  <a:pt x="407" y="82"/>
                  <a:pt x="407" y="82"/>
                </a:cubicBezTo>
                <a:cubicBezTo>
                  <a:pt x="398" y="76"/>
                  <a:pt x="389" y="71"/>
                  <a:pt x="380" y="66"/>
                </a:cubicBezTo>
                <a:cubicBezTo>
                  <a:pt x="388" y="27"/>
                  <a:pt x="388" y="27"/>
                  <a:pt x="388" y="27"/>
                </a:cubicBezTo>
                <a:cubicBezTo>
                  <a:pt x="375" y="21"/>
                  <a:pt x="363" y="16"/>
                  <a:pt x="349" y="12"/>
                </a:cubicBezTo>
                <a:cubicBezTo>
                  <a:pt x="329" y="45"/>
                  <a:pt x="329" y="45"/>
                  <a:pt x="329" y="45"/>
                </a:cubicBezTo>
                <a:cubicBezTo>
                  <a:pt x="319" y="43"/>
                  <a:pt x="308" y="41"/>
                  <a:pt x="298" y="40"/>
                </a:cubicBezTo>
                <a:cubicBezTo>
                  <a:pt x="291" y="1"/>
                  <a:pt x="291" y="1"/>
                  <a:pt x="291" y="1"/>
                </a:cubicBezTo>
                <a:cubicBezTo>
                  <a:pt x="284" y="0"/>
                  <a:pt x="277" y="0"/>
                  <a:pt x="270" y="0"/>
                </a:cubicBezTo>
                <a:cubicBezTo>
                  <a:pt x="263" y="0"/>
                  <a:pt x="256" y="0"/>
                  <a:pt x="250" y="1"/>
                </a:cubicBezTo>
                <a:cubicBezTo>
                  <a:pt x="243" y="40"/>
                  <a:pt x="243" y="40"/>
                  <a:pt x="243" y="40"/>
                </a:cubicBezTo>
                <a:cubicBezTo>
                  <a:pt x="232" y="41"/>
                  <a:pt x="222" y="43"/>
                  <a:pt x="212" y="45"/>
                </a:cubicBezTo>
                <a:cubicBezTo>
                  <a:pt x="191" y="12"/>
                  <a:pt x="191" y="12"/>
                  <a:pt x="191" y="12"/>
                </a:cubicBezTo>
                <a:cubicBezTo>
                  <a:pt x="178" y="16"/>
                  <a:pt x="165" y="21"/>
                  <a:pt x="153" y="27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51" y="71"/>
                  <a:pt x="142" y="76"/>
                  <a:pt x="134" y="82"/>
                </a:cubicBezTo>
                <a:cubicBezTo>
                  <a:pt x="102" y="58"/>
                  <a:pt x="102" y="58"/>
                  <a:pt x="102" y="58"/>
                </a:cubicBezTo>
                <a:cubicBezTo>
                  <a:pt x="91" y="67"/>
                  <a:pt x="81" y="76"/>
                  <a:pt x="72" y="86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87" y="128"/>
                  <a:pt x="80" y="136"/>
                  <a:pt x="75" y="145"/>
                </a:cubicBezTo>
                <a:cubicBezTo>
                  <a:pt x="37" y="134"/>
                  <a:pt x="37" y="134"/>
                  <a:pt x="37" y="134"/>
                </a:cubicBezTo>
                <a:cubicBezTo>
                  <a:pt x="30" y="146"/>
                  <a:pt x="24" y="158"/>
                  <a:pt x="19" y="171"/>
                </a:cubicBezTo>
                <a:cubicBezTo>
                  <a:pt x="51" y="195"/>
                  <a:pt x="51" y="195"/>
                  <a:pt x="51" y="195"/>
                </a:cubicBezTo>
                <a:cubicBezTo>
                  <a:pt x="47" y="204"/>
                  <a:pt x="45" y="214"/>
                  <a:pt x="43" y="224"/>
                </a:cubicBezTo>
                <a:cubicBezTo>
                  <a:pt x="3" y="227"/>
                  <a:pt x="3" y="227"/>
                  <a:pt x="3" y="227"/>
                </a:cubicBezTo>
                <a:cubicBezTo>
                  <a:pt x="1" y="241"/>
                  <a:pt x="0" y="255"/>
                  <a:pt x="0" y="269"/>
                </a:cubicBezTo>
                <a:cubicBezTo>
                  <a:pt x="39" y="280"/>
                  <a:pt x="39" y="280"/>
                  <a:pt x="39" y="280"/>
                </a:cubicBezTo>
                <a:cubicBezTo>
                  <a:pt x="39" y="290"/>
                  <a:pt x="40" y="299"/>
                  <a:pt x="42" y="309"/>
                </a:cubicBezTo>
                <a:cubicBezTo>
                  <a:pt x="6" y="326"/>
                  <a:pt x="6" y="326"/>
                  <a:pt x="6" y="326"/>
                </a:cubicBezTo>
                <a:cubicBezTo>
                  <a:pt x="9" y="340"/>
                  <a:pt x="13" y="354"/>
                  <a:pt x="18" y="367"/>
                </a:cubicBezTo>
                <a:cubicBezTo>
                  <a:pt x="58" y="363"/>
                  <a:pt x="58" y="363"/>
                  <a:pt x="58" y="363"/>
                </a:cubicBezTo>
                <a:cubicBezTo>
                  <a:pt x="62" y="372"/>
                  <a:pt x="66" y="380"/>
                  <a:pt x="71" y="388"/>
                </a:cubicBezTo>
                <a:cubicBezTo>
                  <a:pt x="44" y="417"/>
                  <a:pt x="44" y="417"/>
                  <a:pt x="44" y="417"/>
                </a:cubicBezTo>
                <a:cubicBezTo>
                  <a:pt x="52" y="429"/>
                  <a:pt x="60" y="441"/>
                  <a:pt x="70" y="451"/>
                </a:cubicBezTo>
                <a:cubicBezTo>
                  <a:pt x="106" y="433"/>
                  <a:pt x="106" y="433"/>
                  <a:pt x="106" y="433"/>
                </a:cubicBezTo>
                <a:cubicBezTo>
                  <a:pt x="112" y="440"/>
                  <a:pt x="119" y="446"/>
                  <a:pt x="126" y="451"/>
                </a:cubicBezTo>
                <a:cubicBezTo>
                  <a:pt x="111" y="488"/>
                  <a:pt x="111" y="488"/>
                  <a:pt x="111" y="488"/>
                </a:cubicBezTo>
                <a:cubicBezTo>
                  <a:pt x="123" y="497"/>
                  <a:pt x="135" y="504"/>
                  <a:pt x="148" y="511"/>
                </a:cubicBezTo>
                <a:cubicBezTo>
                  <a:pt x="175" y="481"/>
                  <a:pt x="175" y="481"/>
                  <a:pt x="175" y="481"/>
                </a:cubicBezTo>
                <a:cubicBezTo>
                  <a:pt x="183" y="485"/>
                  <a:pt x="192" y="488"/>
                  <a:pt x="200" y="491"/>
                </a:cubicBezTo>
                <a:cubicBezTo>
                  <a:pt x="200" y="531"/>
                  <a:pt x="200" y="531"/>
                  <a:pt x="200" y="531"/>
                </a:cubicBezTo>
                <a:cubicBezTo>
                  <a:pt x="214" y="534"/>
                  <a:pt x="228" y="537"/>
                  <a:pt x="243" y="538"/>
                </a:cubicBezTo>
                <a:cubicBezTo>
                  <a:pt x="257" y="501"/>
                  <a:pt x="257" y="501"/>
                  <a:pt x="257" y="501"/>
                </a:cubicBezTo>
                <a:cubicBezTo>
                  <a:pt x="261" y="501"/>
                  <a:pt x="266" y="502"/>
                  <a:pt x="270" y="502"/>
                </a:cubicBezTo>
                <a:cubicBezTo>
                  <a:pt x="275" y="502"/>
                  <a:pt x="279" y="501"/>
                  <a:pt x="283" y="501"/>
                </a:cubicBezTo>
                <a:cubicBezTo>
                  <a:pt x="298" y="538"/>
                  <a:pt x="298" y="538"/>
                  <a:pt x="298" y="538"/>
                </a:cubicBezTo>
                <a:cubicBezTo>
                  <a:pt x="312" y="537"/>
                  <a:pt x="327" y="534"/>
                  <a:pt x="340" y="531"/>
                </a:cubicBezTo>
                <a:cubicBezTo>
                  <a:pt x="340" y="491"/>
                  <a:pt x="340" y="491"/>
                  <a:pt x="340" y="491"/>
                </a:cubicBezTo>
                <a:cubicBezTo>
                  <a:pt x="349" y="488"/>
                  <a:pt x="357" y="485"/>
                  <a:pt x="365" y="481"/>
                </a:cubicBezTo>
                <a:cubicBezTo>
                  <a:pt x="392" y="511"/>
                  <a:pt x="392" y="511"/>
                  <a:pt x="392" y="511"/>
                </a:cubicBezTo>
                <a:cubicBezTo>
                  <a:pt x="405" y="504"/>
                  <a:pt x="417" y="497"/>
                  <a:pt x="429" y="488"/>
                </a:cubicBezTo>
                <a:cubicBezTo>
                  <a:pt x="414" y="451"/>
                  <a:pt x="414" y="451"/>
                  <a:pt x="414" y="451"/>
                </a:cubicBezTo>
                <a:cubicBezTo>
                  <a:pt x="421" y="446"/>
                  <a:pt x="428" y="440"/>
                  <a:pt x="435" y="433"/>
                </a:cubicBezTo>
                <a:cubicBezTo>
                  <a:pt x="470" y="451"/>
                  <a:pt x="470" y="451"/>
                  <a:pt x="470" y="451"/>
                </a:cubicBezTo>
                <a:cubicBezTo>
                  <a:pt x="480" y="441"/>
                  <a:pt x="489" y="429"/>
                  <a:pt x="496" y="417"/>
                </a:cubicBezTo>
                <a:cubicBezTo>
                  <a:pt x="470" y="388"/>
                  <a:pt x="470" y="388"/>
                  <a:pt x="470" y="388"/>
                </a:cubicBezTo>
                <a:cubicBezTo>
                  <a:pt x="474" y="380"/>
                  <a:pt x="479" y="372"/>
                  <a:pt x="482" y="363"/>
                </a:cubicBezTo>
                <a:cubicBezTo>
                  <a:pt x="522" y="367"/>
                  <a:pt x="522" y="367"/>
                  <a:pt x="522" y="367"/>
                </a:cubicBezTo>
                <a:cubicBezTo>
                  <a:pt x="527" y="354"/>
                  <a:pt x="531" y="340"/>
                  <a:pt x="534" y="326"/>
                </a:cubicBezTo>
                <a:cubicBezTo>
                  <a:pt x="499" y="309"/>
                  <a:pt x="499" y="309"/>
                  <a:pt x="499" y="309"/>
                </a:cubicBezTo>
                <a:cubicBezTo>
                  <a:pt x="500" y="299"/>
                  <a:pt x="501" y="290"/>
                  <a:pt x="502" y="280"/>
                </a:cubicBezTo>
                <a:close/>
                <a:moveTo>
                  <a:pt x="270" y="464"/>
                </a:moveTo>
                <a:cubicBezTo>
                  <a:pt x="163" y="464"/>
                  <a:pt x="75" y="377"/>
                  <a:pt x="75" y="269"/>
                </a:cubicBezTo>
                <a:cubicBezTo>
                  <a:pt x="75" y="162"/>
                  <a:pt x="163" y="74"/>
                  <a:pt x="270" y="74"/>
                </a:cubicBezTo>
                <a:cubicBezTo>
                  <a:pt x="378" y="74"/>
                  <a:pt x="465" y="162"/>
                  <a:pt x="465" y="269"/>
                </a:cubicBezTo>
                <a:cubicBezTo>
                  <a:pt x="465" y="377"/>
                  <a:pt x="378" y="464"/>
                  <a:pt x="270" y="46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41" name="Freeform 69"/>
          <p:cNvSpPr>
            <a:spLocks noEditPoints="1"/>
          </p:cNvSpPr>
          <p:nvPr/>
        </p:nvSpPr>
        <p:spPr bwMode="auto">
          <a:xfrm>
            <a:off x="3683001" y="2362200"/>
            <a:ext cx="1610784" cy="1608667"/>
          </a:xfrm>
          <a:custGeom>
            <a:avLst/>
            <a:gdLst/>
            <a:ahLst/>
            <a:cxnLst>
              <a:cxn ang="0">
                <a:pos x="540" y="269"/>
              </a:cxn>
              <a:cxn ang="0">
                <a:pos x="498" y="224"/>
              </a:cxn>
              <a:cxn ang="0">
                <a:pos x="522" y="171"/>
              </a:cxn>
              <a:cxn ang="0">
                <a:pos x="466" y="145"/>
              </a:cxn>
              <a:cxn ang="0">
                <a:pos x="469" y="87"/>
              </a:cxn>
              <a:cxn ang="0">
                <a:pos x="407" y="82"/>
              </a:cxn>
              <a:cxn ang="0">
                <a:pos x="388" y="27"/>
              </a:cxn>
              <a:cxn ang="0">
                <a:pos x="329" y="46"/>
              </a:cxn>
              <a:cxn ang="0">
                <a:pos x="291" y="1"/>
              </a:cxn>
              <a:cxn ang="0">
                <a:pos x="250" y="1"/>
              </a:cxn>
              <a:cxn ang="0">
                <a:pos x="212" y="46"/>
              </a:cxn>
              <a:cxn ang="0">
                <a:pos x="153" y="27"/>
              </a:cxn>
              <a:cxn ang="0">
                <a:pos x="134" y="82"/>
              </a:cxn>
              <a:cxn ang="0">
                <a:pos x="72" y="87"/>
              </a:cxn>
              <a:cxn ang="0">
                <a:pos x="75" y="145"/>
              </a:cxn>
              <a:cxn ang="0">
                <a:pos x="19" y="171"/>
              </a:cxn>
              <a:cxn ang="0">
                <a:pos x="43" y="224"/>
              </a:cxn>
              <a:cxn ang="0">
                <a:pos x="0" y="269"/>
              </a:cxn>
              <a:cxn ang="0">
                <a:pos x="42" y="309"/>
              </a:cxn>
              <a:cxn ang="0">
                <a:pos x="18" y="367"/>
              </a:cxn>
              <a:cxn ang="0">
                <a:pos x="71" y="388"/>
              </a:cxn>
              <a:cxn ang="0">
                <a:pos x="70" y="451"/>
              </a:cxn>
              <a:cxn ang="0">
                <a:pos x="126" y="451"/>
              </a:cxn>
              <a:cxn ang="0">
                <a:pos x="149" y="511"/>
              </a:cxn>
              <a:cxn ang="0">
                <a:pos x="200" y="491"/>
              </a:cxn>
              <a:cxn ang="0">
                <a:pos x="243" y="539"/>
              </a:cxn>
              <a:cxn ang="0">
                <a:pos x="270" y="502"/>
              </a:cxn>
              <a:cxn ang="0">
                <a:pos x="298" y="539"/>
              </a:cxn>
              <a:cxn ang="0">
                <a:pos x="340" y="491"/>
              </a:cxn>
              <a:cxn ang="0">
                <a:pos x="392" y="511"/>
              </a:cxn>
              <a:cxn ang="0">
                <a:pos x="414" y="451"/>
              </a:cxn>
              <a:cxn ang="0">
                <a:pos x="470" y="451"/>
              </a:cxn>
              <a:cxn ang="0">
                <a:pos x="470" y="388"/>
              </a:cxn>
              <a:cxn ang="0">
                <a:pos x="522" y="367"/>
              </a:cxn>
              <a:cxn ang="0">
                <a:pos x="499" y="309"/>
              </a:cxn>
              <a:cxn ang="0">
                <a:pos x="270" y="458"/>
              </a:cxn>
              <a:cxn ang="0">
                <a:pos x="270" y="81"/>
              </a:cxn>
              <a:cxn ang="0">
                <a:pos x="270" y="458"/>
              </a:cxn>
            </a:cxnLst>
            <a:rect l="0" t="0" r="r" b="b"/>
            <a:pathLst>
              <a:path w="540" h="539">
                <a:moveTo>
                  <a:pt x="502" y="280"/>
                </a:moveTo>
                <a:cubicBezTo>
                  <a:pt x="540" y="269"/>
                  <a:pt x="540" y="269"/>
                  <a:pt x="540" y="269"/>
                </a:cubicBezTo>
                <a:cubicBezTo>
                  <a:pt x="540" y="255"/>
                  <a:pt x="539" y="241"/>
                  <a:pt x="537" y="227"/>
                </a:cubicBezTo>
                <a:cubicBezTo>
                  <a:pt x="498" y="224"/>
                  <a:pt x="498" y="224"/>
                  <a:pt x="498" y="224"/>
                </a:cubicBezTo>
                <a:cubicBezTo>
                  <a:pt x="496" y="214"/>
                  <a:pt x="493" y="204"/>
                  <a:pt x="490" y="195"/>
                </a:cubicBezTo>
                <a:cubicBezTo>
                  <a:pt x="522" y="171"/>
                  <a:pt x="522" y="171"/>
                  <a:pt x="522" y="171"/>
                </a:cubicBezTo>
                <a:cubicBezTo>
                  <a:pt x="517" y="158"/>
                  <a:pt x="511" y="146"/>
                  <a:pt x="504" y="134"/>
                </a:cubicBezTo>
                <a:cubicBezTo>
                  <a:pt x="466" y="145"/>
                  <a:pt x="466" y="145"/>
                  <a:pt x="466" y="145"/>
                </a:cubicBezTo>
                <a:cubicBezTo>
                  <a:pt x="460" y="136"/>
                  <a:pt x="454" y="128"/>
                  <a:pt x="447" y="120"/>
                </a:cubicBezTo>
                <a:cubicBezTo>
                  <a:pt x="469" y="87"/>
                  <a:pt x="469" y="87"/>
                  <a:pt x="469" y="87"/>
                </a:cubicBezTo>
                <a:cubicBezTo>
                  <a:pt x="459" y="76"/>
                  <a:pt x="449" y="67"/>
                  <a:pt x="438" y="58"/>
                </a:cubicBezTo>
                <a:cubicBezTo>
                  <a:pt x="407" y="82"/>
                  <a:pt x="407" y="82"/>
                  <a:pt x="407" y="82"/>
                </a:cubicBezTo>
                <a:cubicBezTo>
                  <a:pt x="398" y="76"/>
                  <a:pt x="390" y="71"/>
                  <a:pt x="380" y="66"/>
                </a:cubicBezTo>
                <a:cubicBezTo>
                  <a:pt x="388" y="27"/>
                  <a:pt x="388" y="27"/>
                  <a:pt x="388" y="27"/>
                </a:cubicBezTo>
                <a:cubicBezTo>
                  <a:pt x="376" y="21"/>
                  <a:pt x="363" y="16"/>
                  <a:pt x="350" y="12"/>
                </a:cubicBezTo>
                <a:cubicBezTo>
                  <a:pt x="329" y="46"/>
                  <a:pt x="329" y="46"/>
                  <a:pt x="329" y="46"/>
                </a:cubicBezTo>
                <a:cubicBezTo>
                  <a:pt x="319" y="43"/>
                  <a:pt x="308" y="41"/>
                  <a:pt x="298" y="40"/>
                </a:cubicBezTo>
                <a:cubicBezTo>
                  <a:pt x="291" y="1"/>
                  <a:pt x="291" y="1"/>
                  <a:pt x="291" y="1"/>
                </a:cubicBezTo>
                <a:cubicBezTo>
                  <a:pt x="284" y="0"/>
                  <a:pt x="277" y="0"/>
                  <a:pt x="270" y="0"/>
                </a:cubicBezTo>
                <a:cubicBezTo>
                  <a:pt x="263" y="0"/>
                  <a:pt x="257" y="0"/>
                  <a:pt x="250" y="1"/>
                </a:cubicBezTo>
                <a:cubicBezTo>
                  <a:pt x="243" y="40"/>
                  <a:pt x="243" y="40"/>
                  <a:pt x="243" y="40"/>
                </a:cubicBezTo>
                <a:cubicBezTo>
                  <a:pt x="232" y="41"/>
                  <a:pt x="222" y="43"/>
                  <a:pt x="212" y="46"/>
                </a:cubicBezTo>
                <a:cubicBezTo>
                  <a:pt x="191" y="12"/>
                  <a:pt x="191" y="12"/>
                  <a:pt x="191" y="12"/>
                </a:cubicBezTo>
                <a:cubicBezTo>
                  <a:pt x="178" y="16"/>
                  <a:pt x="165" y="21"/>
                  <a:pt x="153" y="27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51" y="71"/>
                  <a:pt x="142" y="76"/>
                  <a:pt x="134" y="82"/>
                </a:cubicBezTo>
                <a:cubicBezTo>
                  <a:pt x="102" y="58"/>
                  <a:pt x="102" y="58"/>
                  <a:pt x="102" y="58"/>
                </a:cubicBezTo>
                <a:cubicBezTo>
                  <a:pt x="92" y="67"/>
                  <a:pt x="81" y="76"/>
                  <a:pt x="72" y="8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87" y="128"/>
                  <a:pt x="81" y="136"/>
                  <a:pt x="75" y="145"/>
                </a:cubicBezTo>
                <a:cubicBezTo>
                  <a:pt x="37" y="134"/>
                  <a:pt x="37" y="134"/>
                  <a:pt x="37" y="134"/>
                </a:cubicBezTo>
                <a:cubicBezTo>
                  <a:pt x="30" y="146"/>
                  <a:pt x="24" y="158"/>
                  <a:pt x="19" y="171"/>
                </a:cubicBezTo>
                <a:cubicBezTo>
                  <a:pt x="51" y="195"/>
                  <a:pt x="51" y="195"/>
                  <a:pt x="51" y="195"/>
                </a:cubicBezTo>
                <a:cubicBezTo>
                  <a:pt x="48" y="204"/>
                  <a:pt x="45" y="214"/>
                  <a:pt x="43" y="224"/>
                </a:cubicBezTo>
                <a:cubicBezTo>
                  <a:pt x="4" y="227"/>
                  <a:pt x="4" y="227"/>
                  <a:pt x="4" y="227"/>
                </a:cubicBezTo>
                <a:cubicBezTo>
                  <a:pt x="1" y="241"/>
                  <a:pt x="0" y="255"/>
                  <a:pt x="0" y="269"/>
                </a:cubicBezTo>
                <a:cubicBezTo>
                  <a:pt x="39" y="280"/>
                  <a:pt x="39" y="280"/>
                  <a:pt x="39" y="280"/>
                </a:cubicBezTo>
                <a:cubicBezTo>
                  <a:pt x="39" y="290"/>
                  <a:pt x="40" y="299"/>
                  <a:pt x="42" y="309"/>
                </a:cubicBezTo>
                <a:cubicBezTo>
                  <a:pt x="6" y="326"/>
                  <a:pt x="6" y="326"/>
                  <a:pt x="6" y="326"/>
                </a:cubicBezTo>
                <a:cubicBezTo>
                  <a:pt x="9" y="340"/>
                  <a:pt x="13" y="354"/>
                  <a:pt x="18" y="367"/>
                </a:cubicBezTo>
                <a:cubicBezTo>
                  <a:pt x="58" y="363"/>
                  <a:pt x="58" y="363"/>
                  <a:pt x="58" y="363"/>
                </a:cubicBezTo>
                <a:cubicBezTo>
                  <a:pt x="62" y="372"/>
                  <a:pt x="66" y="380"/>
                  <a:pt x="71" y="388"/>
                </a:cubicBezTo>
                <a:cubicBezTo>
                  <a:pt x="44" y="417"/>
                  <a:pt x="44" y="417"/>
                  <a:pt x="44" y="417"/>
                </a:cubicBezTo>
                <a:cubicBezTo>
                  <a:pt x="52" y="429"/>
                  <a:pt x="61" y="441"/>
                  <a:pt x="70" y="451"/>
                </a:cubicBezTo>
                <a:cubicBezTo>
                  <a:pt x="106" y="433"/>
                  <a:pt x="106" y="433"/>
                  <a:pt x="106" y="433"/>
                </a:cubicBezTo>
                <a:cubicBezTo>
                  <a:pt x="112" y="440"/>
                  <a:pt x="119" y="446"/>
                  <a:pt x="126" y="451"/>
                </a:cubicBezTo>
                <a:cubicBezTo>
                  <a:pt x="112" y="488"/>
                  <a:pt x="112" y="488"/>
                  <a:pt x="112" y="488"/>
                </a:cubicBezTo>
                <a:cubicBezTo>
                  <a:pt x="123" y="497"/>
                  <a:pt x="136" y="504"/>
                  <a:pt x="149" y="511"/>
                </a:cubicBezTo>
                <a:cubicBezTo>
                  <a:pt x="175" y="481"/>
                  <a:pt x="175" y="481"/>
                  <a:pt x="175" y="481"/>
                </a:cubicBezTo>
                <a:cubicBezTo>
                  <a:pt x="183" y="485"/>
                  <a:pt x="192" y="488"/>
                  <a:pt x="200" y="491"/>
                </a:cubicBezTo>
                <a:cubicBezTo>
                  <a:pt x="200" y="531"/>
                  <a:pt x="200" y="531"/>
                  <a:pt x="200" y="531"/>
                </a:cubicBezTo>
                <a:cubicBezTo>
                  <a:pt x="214" y="534"/>
                  <a:pt x="228" y="537"/>
                  <a:pt x="243" y="539"/>
                </a:cubicBezTo>
                <a:cubicBezTo>
                  <a:pt x="257" y="501"/>
                  <a:pt x="257" y="501"/>
                  <a:pt x="257" y="501"/>
                </a:cubicBezTo>
                <a:cubicBezTo>
                  <a:pt x="261" y="502"/>
                  <a:pt x="266" y="502"/>
                  <a:pt x="270" y="502"/>
                </a:cubicBezTo>
                <a:cubicBezTo>
                  <a:pt x="275" y="502"/>
                  <a:pt x="279" y="502"/>
                  <a:pt x="284" y="501"/>
                </a:cubicBezTo>
                <a:cubicBezTo>
                  <a:pt x="298" y="539"/>
                  <a:pt x="298" y="539"/>
                  <a:pt x="298" y="539"/>
                </a:cubicBezTo>
                <a:cubicBezTo>
                  <a:pt x="312" y="537"/>
                  <a:pt x="327" y="534"/>
                  <a:pt x="341" y="531"/>
                </a:cubicBezTo>
                <a:cubicBezTo>
                  <a:pt x="340" y="491"/>
                  <a:pt x="340" y="491"/>
                  <a:pt x="340" y="491"/>
                </a:cubicBezTo>
                <a:cubicBezTo>
                  <a:pt x="349" y="488"/>
                  <a:pt x="357" y="485"/>
                  <a:pt x="365" y="481"/>
                </a:cubicBezTo>
                <a:cubicBezTo>
                  <a:pt x="392" y="511"/>
                  <a:pt x="392" y="511"/>
                  <a:pt x="392" y="511"/>
                </a:cubicBezTo>
                <a:cubicBezTo>
                  <a:pt x="405" y="504"/>
                  <a:pt x="417" y="497"/>
                  <a:pt x="429" y="488"/>
                </a:cubicBezTo>
                <a:cubicBezTo>
                  <a:pt x="414" y="451"/>
                  <a:pt x="414" y="451"/>
                  <a:pt x="414" y="451"/>
                </a:cubicBezTo>
                <a:cubicBezTo>
                  <a:pt x="422" y="446"/>
                  <a:pt x="428" y="440"/>
                  <a:pt x="435" y="433"/>
                </a:cubicBezTo>
                <a:cubicBezTo>
                  <a:pt x="470" y="451"/>
                  <a:pt x="470" y="451"/>
                  <a:pt x="470" y="451"/>
                </a:cubicBezTo>
                <a:cubicBezTo>
                  <a:pt x="480" y="441"/>
                  <a:pt x="489" y="429"/>
                  <a:pt x="497" y="417"/>
                </a:cubicBezTo>
                <a:cubicBezTo>
                  <a:pt x="470" y="388"/>
                  <a:pt x="470" y="388"/>
                  <a:pt x="470" y="388"/>
                </a:cubicBezTo>
                <a:cubicBezTo>
                  <a:pt x="475" y="380"/>
                  <a:pt x="479" y="372"/>
                  <a:pt x="483" y="363"/>
                </a:cubicBezTo>
                <a:cubicBezTo>
                  <a:pt x="522" y="367"/>
                  <a:pt x="522" y="367"/>
                  <a:pt x="522" y="367"/>
                </a:cubicBezTo>
                <a:cubicBezTo>
                  <a:pt x="527" y="354"/>
                  <a:pt x="531" y="340"/>
                  <a:pt x="534" y="326"/>
                </a:cubicBezTo>
                <a:cubicBezTo>
                  <a:pt x="499" y="309"/>
                  <a:pt x="499" y="309"/>
                  <a:pt x="499" y="309"/>
                </a:cubicBezTo>
                <a:cubicBezTo>
                  <a:pt x="500" y="299"/>
                  <a:pt x="502" y="290"/>
                  <a:pt x="502" y="280"/>
                </a:cubicBezTo>
                <a:close/>
                <a:moveTo>
                  <a:pt x="270" y="458"/>
                </a:moveTo>
                <a:cubicBezTo>
                  <a:pt x="166" y="458"/>
                  <a:pt x="82" y="373"/>
                  <a:pt x="82" y="269"/>
                </a:cubicBezTo>
                <a:cubicBezTo>
                  <a:pt x="82" y="165"/>
                  <a:pt x="166" y="81"/>
                  <a:pt x="270" y="81"/>
                </a:cubicBezTo>
                <a:cubicBezTo>
                  <a:pt x="374" y="81"/>
                  <a:pt x="459" y="165"/>
                  <a:pt x="459" y="269"/>
                </a:cubicBezTo>
                <a:cubicBezTo>
                  <a:pt x="459" y="373"/>
                  <a:pt x="374" y="458"/>
                  <a:pt x="270" y="45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31" name="Group 130"/>
          <p:cNvGrpSpPr/>
          <p:nvPr/>
        </p:nvGrpSpPr>
        <p:grpSpPr>
          <a:xfrm>
            <a:off x="6692901" y="1905001"/>
            <a:ext cx="864156" cy="241300"/>
            <a:chOff x="1531143" y="1350169"/>
            <a:chExt cx="1364457" cy="38100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1828800" y="1352550"/>
              <a:ext cx="10668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 flipH="1" flipV="1">
              <a:off x="1493043" y="1388269"/>
              <a:ext cx="381000" cy="3048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8674101" y="4318001"/>
            <a:ext cx="864156" cy="241300"/>
            <a:chOff x="1531143" y="1350169"/>
            <a:chExt cx="1364457" cy="38100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1828800" y="1352550"/>
              <a:ext cx="10668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1493043" y="1388269"/>
              <a:ext cx="381000" cy="3048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 rot="5400000" flipV="1">
            <a:off x="5533813" y="5696718"/>
            <a:ext cx="675640" cy="10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7391401" y="2946401"/>
            <a:ext cx="864156" cy="241300"/>
            <a:chOff x="1531143" y="1350169"/>
            <a:chExt cx="1364457" cy="381000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1828800" y="1352550"/>
              <a:ext cx="10668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 flipH="1" flipV="1">
              <a:off x="1493043" y="1388269"/>
              <a:ext cx="381000" cy="3048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 flipH="1">
            <a:off x="3378201" y="2298701"/>
            <a:ext cx="864156" cy="241300"/>
            <a:chOff x="1531143" y="1350169"/>
            <a:chExt cx="1364457" cy="381000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1828800" y="1352550"/>
              <a:ext cx="10668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 flipH="1" flipV="1">
              <a:off x="1493043" y="1388269"/>
              <a:ext cx="381000" cy="3048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 flipH="1">
            <a:off x="2654301" y="4254501"/>
            <a:ext cx="864156" cy="241300"/>
            <a:chOff x="1531143" y="1350169"/>
            <a:chExt cx="1364457" cy="381000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1828800" y="1352550"/>
              <a:ext cx="10668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 flipH="1" flipV="1">
              <a:off x="1493043" y="1388269"/>
              <a:ext cx="381000" cy="3048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7670800" y="1473200"/>
            <a:ext cx="182880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accent4"/>
                </a:solidFill>
              </a:rPr>
              <a:t>5. </a:t>
            </a:r>
            <a:r>
              <a:rPr lang="en-US" sz="1600" b="1" dirty="0" err="1" smtClean="0">
                <a:solidFill>
                  <a:schemeClr val="accent4"/>
                </a:solidFill>
              </a:rPr>
              <a:t>Fichier</a:t>
            </a:r>
            <a:r>
              <a:rPr lang="en-US" sz="1600" b="1" dirty="0" smtClean="0">
                <a:solidFill>
                  <a:schemeClr val="accent4"/>
                </a:solidFill>
              </a:rPr>
              <a:t> GPX et </a:t>
            </a:r>
            <a:r>
              <a:rPr lang="en-US" sz="1600" b="1" dirty="0" err="1" smtClean="0">
                <a:solidFill>
                  <a:schemeClr val="accent4"/>
                </a:solidFill>
              </a:rPr>
              <a:t>fonctionnalitées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369300" y="25146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accent5"/>
                </a:solidFill>
              </a:rPr>
              <a:t>6. Demonstration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9652000" y="3886200"/>
            <a:ext cx="182880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accent6"/>
                </a:solidFill>
              </a:rPr>
              <a:t>7. Conclusion et perspectives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288473" y="1866900"/>
            <a:ext cx="1975427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917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accent2"/>
                </a:solidFill>
              </a:rPr>
              <a:t>2. </a:t>
            </a:r>
            <a:r>
              <a:rPr lang="en-US" sz="1600" b="1" dirty="0" err="1" smtClean="0">
                <a:solidFill>
                  <a:schemeClr val="accent2"/>
                </a:solidFill>
              </a:rPr>
              <a:t>Qu’est-ce</a:t>
            </a:r>
            <a:r>
              <a:rPr lang="en-US" sz="1600" b="1" dirty="0" smtClean="0">
                <a:solidFill>
                  <a:schemeClr val="accent2"/>
                </a:solidFill>
              </a:rPr>
              <a:t> que </a:t>
            </a:r>
            <a:r>
              <a:rPr lang="en-US" sz="1600" b="1" dirty="0" err="1" smtClean="0">
                <a:solidFill>
                  <a:schemeClr val="accent2"/>
                </a:solidFill>
              </a:rPr>
              <a:t>c’est</a:t>
            </a:r>
            <a:r>
              <a:rPr lang="en-US" sz="1600" b="1" dirty="0" smtClean="0">
                <a:solidFill>
                  <a:schemeClr val="accent2"/>
                </a:solidFill>
              </a:rPr>
              <a:t> ?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11200" y="38354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917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accent3"/>
                </a:solidFill>
              </a:rPr>
              <a:t>3. Technologies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860800" y="56134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917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accent1"/>
                </a:solidFill>
              </a:rPr>
              <a:t>1. Cadre et But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Sommaire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solidFill>
                  <a:schemeClr val="bg1"/>
                </a:solidFill>
              </a:rPr>
              <a:t>2</a:t>
            </a:r>
            <a:endParaRPr lang="fr-CH" sz="28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CAMUGLIAL_INFO\Desktop\Diplome\Diplome\_Documentation\ppt\objectifs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20" y="3691516"/>
            <a:ext cx="1546224" cy="154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AMUGLIAL_INFO\Desktop\Diplome\Diplome\_Documentation\ppt\questionning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78" y="2687566"/>
            <a:ext cx="874787" cy="87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CAMUGLIAL_INFO\Desktop\Diplome\Diplome\_Documentation\ppt\fonc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895" y="2129959"/>
            <a:ext cx="884256" cy="80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CAMUGLIAL_INFO\Desktop\Diplome\Diplome\_Documentation\ppt\dem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759" y="3246078"/>
            <a:ext cx="665162" cy="38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CAMUGLIAL_INFO\Desktop\Diplome\Diplome\_Documentation\ppt\concl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3906838"/>
            <a:ext cx="887413" cy="8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5084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3131" grpId="0" animBg="1"/>
      <p:bldP spid="3133" grpId="0" animBg="1"/>
      <p:bldP spid="3135" grpId="0" animBg="1"/>
      <p:bldP spid="3137" grpId="0" animBg="1"/>
      <p:bldP spid="3139" grpId="0" animBg="1"/>
      <p:bldP spid="3141" grpId="0" animBg="1"/>
      <p:bldP spid="149" grpId="0"/>
      <p:bldP spid="150" grpId="0"/>
      <p:bldP spid="151" grpId="0"/>
      <p:bldP spid="152" grpId="0"/>
      <p:bldP spid="153" grpId="0"/>
      <p:bldP spid="1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ded Corner 5"/>
          <p:cNvSpPr/>
          <p:nvPr/>
        </p:nvSpPr>
        <p:spPr bwMode="auto">
          <a:xfrm>
            <a:off x="2127737" y="1439334"/>
            <a:ext cx="3550955" cy="2556933"/>
          </a:xfrm>
          <a:prstGeom prst="foldedCorner">
            <a:avLst>
              <a:gd name="adj" fmla="val 13464"/>
            </a:avLst>
          </a:prstGeom>
          <a:solidFill>
            <a:schemeClr val="tx1">
              <a:alpha val="4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9778" y="2139619"/>
            <a:ext cx="3286876" cy="10668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9 semaines</a:t>
            </a:r>
          </a:p>
          <a:p>
            <a:pPr marL="285750" indent="-285750">
              <a:buFontTx/>
              <a:buChar char="-"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Documentation</a:t>
            </a:r>
          </a:p>
          <a:p>
            <a:pPr marL="285750" indent="-285750">
              <a:buFontTx/>
              <a:buChar char="-"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Poster</a:t>
            </a:r>
          </a:p>
          <a:p>
            <a:pPr marL="285750" indent="-285750">
              <a:buFontTx/>
              <a:buChar char="-"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Exposé oral</a:t>
            </a:r>
          </a:p>
          <a:p>
            <a:pPr marL="285750" indent="-285750">
              <a:buFontTx/>
              <a:buChar char="-"/>
            </a:pPr>
            <a:endParaRPr lang="fr-CH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1225" y="1566333"/>
            <a:ext cx="2133600" cy="508000"/>
            <a:chOff x="800100" y="1162050"/>
            <a:chExt cx="1600200" cy="3810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800100" y="1162050"/>
              <a:ext cx="1600200" cy="381000"/>
            </a:xfrm>
            <a:prstGeom prst="roundRect">
              <a:avLst>
                <a:gd name="adj" fmla="val 37234"/>
              </a:avLst>
            </a:prstGeom>
            <a:solidFill>
              <a:srgbClr val="5B9BD5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 Placeholder 8"/>
            <p:cNvSpPr txBox="1">
              <a:spLocks/>
            </p:cNvSpPr>
            <p:nvPr/>
          </p:nvSpPr>
          <p:spPr>
            <a:xfrm>
              <a:off x="842376" y="1252177"/>
              <a:ext cx="1485252" cy="200746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algn="ctr"/>
              <a:r>
                <a:rPr lang="en-US" sz="1867" b="1" dirty="0" smtClean="0">
                  <a:solidFill>
                    <a:schemeClr val="bg1">
                      <a:lumMod val="95000"/>
                    </a:schemeClr>
                  </a:solidFill>
                </a:rPr>
                <a:t>Cadre</a:t>
              </a:r>
              <a:endParaRPr lang="en-US" sz="1867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" name="Folded Corner 10"/>
          <p:cNvSpPr/>
          <p:nvPr/>
        </p:nvSpPr>
        <p:spPr bwMode="auto">
          <a:xfrm>
            <a:off x="6096001" y="1497160"/>
            <a:ext cx="3550955" cy="2556933"/>
          </a:xfrm>
          <a:prstGeom prst="foldedCorner">
            <a:avLst>
              <a:gd name="adj" fmla="val 13464"/>
            </a:avLst>
          </a:prstGeom>
          <a:solidFill>
            <a:schemeClr val="tx1">
              <a:alpha val="4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6686" y="2139619"/>
            <a:ext cx="3286876" cy="636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Site Web</a:t>
            </a:r>
          </a:p>
          <a:p>
            <a:pPr marL="285750" indent="-285750">
              <a:buFontTx/>
              <a:buChar char="-"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Diverses technologies</a:t>
            </a:r>
            <a:endParaRPr lang="fr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fr-CH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238026" y="1566333"/>
            <a:ext cx="2133600" cy="508000"/>
            <a:chOff x="2348100" y="1162050"/>
            <a:chExt cx="1600200" cy="381000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2348100" y="1162050"/>
              <a:ext cx="1600200" cy="381000"/>
            </a:xfrm>
            <a:prstGeom prst="roundRect">
              <a:avLst>
                <a:gd name="adj" fmla="val 37234"/>
              </a:avLst>
            </a:prstGeom>
            <a:solidFill>
              <a:srgbClr val="FFC000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 Placeholder 8"/>
            <p:cNvSpPr txBox="1">
              <a:spLocks/>
            </p:cNvSpPr>
            <p:nvPr/>
          </p:nvSpPr>
          <p:spPr>
            <a:xfrm>
              <a:off x="2368008" y="1252177"/>
              <a:ext cx="1528092" cy="200746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algn="ctr"/>
              <a:r>
                <a:rPr lang="en-US" sz="1867" b="1" dirty="0" smtClean="0">
                  <a:solidFill>
                    <a:schemeClr val="bg1">
                      <a:lumMod val="95000"/>
                    </a:schemeClr>
                  </a:solidFill>
                </a:rPr>
                <a:t>But</a:t>
              </a:r>
              <a:endParaRPr lang="en-US" sz="1867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5242" y="270249"/>
            <a:ext cx="3872187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Cadre et but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du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projet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3" name="Espace réservé pour une image  22"/>
          <p:cNvPicPr>
            <a:picLocks noGrp="1" noChangeAspect="1"/>
          </p:cNvPicPr>
          <p:nvPr>
            <p:ph type="pic" sz="quarter" idx="5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35" r="-28935"/>
          <a:stretch/>
        </p:blipFill>
        <p:spPr>
          <a:xfrm>
            <a:off x="2078651" y="4088877"/>
            <a:ext cx="3547872" cy="2426208"/>
          </a:xfrm>
        </p:spPr>
      </p:pic>
      <p:pic>
        <p:nvPicPr>
          <p:cNvPr id="27" name="Espace réservé pour une image  26"/>
          <p:cNvPicPr>
            <a:picLocks noGrp="1" noChangeAspect="1"/>
          </p:cNvPicPr>
          <p:nvPr>
            <p:ph type="pic" sz="quarter" idx="54"/>
          </p:nvPr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35" r="-23135"/>
          <a:stretch/>
        </p:blipFill>
        <p:spPr>
          <a:xfrm>
            <a:off x="6096000" y="4054475"/>
            <a:ext cx="3548063" cy="2425700"/>
          </a:xfrm>
        </p:spPr>
      </p:pic>
      <p:sp>
        <p:nvSpPr>
          <p:cNvPr id="28" name="ZoneTexte 27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solidFill>
                  <a:schemeClr val="bg1"/>
                </a:solidFill>
              </a:rPr>
              <a:t>3</a:t>
            </a:r>
            <a:endParaRPr lang="fr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6810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15"/>
          </p:nvPr>
        </p:nvSpPr>
        <p:spPr>
          <a:xfrm>
            <a:off x="457200" y="5095692"/>
            <a:ext cx="2121040" cy="846795"/>
          </a:xfrm>
        </p:spPr>
        <p:txBody>
          <a:bodyPr/>
          <a:lstStyle/>
          <a:p>
            <a:pPr algn="l" defTabSz="1219170">
              <a:spcBef>
                <a:spcPct val="20000"/>
              </a:spcBef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Site web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" name="Espace réservé pour une image  1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9" t="-32347" r="-4693" b="-1498"/>
          <a:stretch/>
        </p:blipFill>
        <p:spPr>
          <a:xfrm>
            <a:off x="481697" y="2178043"/>
            <a:ext cx="2054121" cy="2522991"/>
          </a:xfrm>
        </p:spPr>
      </p:pic>
      <p:sp>
        <p:nvSpPr>
          <p:cNvPr id="12" name="Text Placeholder 11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dirty="0" err="1" smtClean="0"/>
              <a:t>Partage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7"/>
          </p:nvPr>
        </p:nvSpPr>
        <p:spPr/>
        <p:txBody>
          <a:bodyPr/>
          <a:lstStyle/>
          <a:p>
            <a:pPr algn="l" defTabSz="1219170">
              <a:spcBef>
                <a:spcPct val="20000"/>
              </a:spcBef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r>
              <a:rPr lang="en-US" dirty="0" smtClean="0"/>
              <a:t>Import / Export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en-US" dirty="0" err="1" smtClean="0"/>
              <a:t>Filtres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2400" dirty="0" smtClean="0">
                <a:solidFill>
                  <a:schemeClr val="bg1">
                    <a:lumMod val="85000"/>
                  </a:schemeClr>
                </a:solidFill>
              </a:rPr>
              <a:t>Qu’est-ce que c’est ?</a:t>
            </a:r>
            <a:endParaRPr lang="fr-CH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Espace réservé pour une image  28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88" t="3132" r="-18133" b="15640"/>
          <a:stretch/>
        </p:blipFill>
        <p:spPr>
          <a:xfrm>
            <a:off x="2770276" y="2207185"/>
            <a:ext cx="2054121" cy="2522991"/>
          </a:xfrm>
        </p:spPr>
      </p:pic>
      <p:pic>
        <p:nvPicPr>
          <p:cNvPr id="33" name="Espace réservé pour une image  32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26" b="-16326"/>
          <a:stretch/>
        </p:blipFill>
        <p:spPr>
          <a:xfrm>
            <a:off x="5068941" y="2445310"/>
            <a:ext cx="2054121" cy="2522991"/>
          </a:xfrm>
        </p:spPr>
      </p:pic>
      <p:pic>
        <p:nvPicPr>
          <p:cNvPr id="37" name="Espace réservé pour une image  36"/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2" t="-23927" r="-9659" b="-9217"/>
          <a:stretch/>
        </p:blipFill>
        <p:spPr>
          <a:xfrm>
            <a:off x="7377131" y="2302435"/>
            <a:ext cx="2054121" cy="2522991"/>
          </a:xfrm>
        </p:spPr>
      </p:pic>
      <p:sp>
        <p:nvSpPr>
          <p:cNvPr id="40" name="Espace réservé du texte 39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2" t="-15723" r="-11014" b="-9842"/>
          <a:stretch/>
        </p:blipFill>
        <p:spPr>
          <a:xfrm>
            <a:off x="9810750" y="2543175"/>
            <a:ext cx="1952625" cy="2129851"/>
          </a:xfrm>
        </p:spPr>
      </p:pic>
      <p:sp>
        <p:nvSpPr>
          <p:cNvPr id="19" name="ZoneTexte 18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solidFill>
                  <a:schemeClr val="bg1"/>
                </a:solidFill>
              </a:rPr>
              <a:t>4</a:t>
            </a:r>
            <a:endParaRPr lang="fr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1228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0" y="1678898"/>
            <a:ext cx="12192000" cy="4833113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44376628"/>
              </p:ext>
            </p:extLst>
          </p:nvPr>
        </p:nvGraphicFramePr>
        <p:xfrm>
          <a:off x="5584782" y="1048799"/>
          <a:ext cx="6824725" cy="5911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Freeform 167"/>
          <p:cNvSpPr>
            <a:spLocks noEditPoints="1"/>
          </p:cNvSpPr>
          <p:nvPr/>
        </p:nvSpPr>
        <p:spPr bwMode="auto">
          <a:xfrm>
            <a:off x="1312816" y="2019407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5" name="Text Placeholder 3"/>
          <p:cNvSpPr txBox="1">
            <a:spLocks/>
          </p:cNvSpPr>
          <p:nvPr/>
        </p:nvSpPr>
        <p:spPr>
          <a:xfrm>
            <a:off x="1794933" y="1837774"/>
            <a:ext cx="3759200" cy="102181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fr-CH" b="1" dirty="0" smtClean="0">
                <a:solidFill>
                  <a:srgbClr val="5A99D3"/>
                </a:solidFill>
              </a:rPr>
              <a:t>PHP</a:t>
            </a:r>
            <a:endParaRPr lang="fr-CH" dirty="0" smtClean="0">
              <a:solidFill>
                <a:srgbClr val="5A99D3"/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Communication avec la base de données</a:t>
            </a:r>
            <a:r>
              <a:rPr lang="fr-CH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Sécurité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Informations </a:t>
            </a:r>
            <a:r>
              <a:rPr lang="fr-CH" sz="1400" dirty="0" err="1" smtClean="0">
                <a:solidFill>
                  <a:schemeClr val="bg1">
                    <a:lumMod val="85000"/>
                  </a:schemeClr>
                </a:solidFill>
              </a:rPr>
              <a:t>disponnible</a:t>
            </a:r>
            <a:endParaRPr lang="fr-CH" sz="14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Freeform 167"/>
          <p:cNvSpPr>
            <a:spLocks noEditPoints="1"/>
          </p:cNvSpPr>
          <p:nvPr/>
        </p:nvSpPr>
        <p:spPr bwMode="auto">
          <a:xfrm>
            <a:off x="1312816" y="3252424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1794933" y="3070792"/>
            <a:ext cx="3759200" cy="102181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fr-CH" b="1" dirty="0" err="1" smtClean="0">
                <a:solidFill>
                  <a:srgbClr val="E97C30"/>
                </a:solidFill>
              </a:rPr>
              <a:t>Javascript</a:t>
            </a:r>
            <a:endParaRPr lang="fr-CH" b="1" dirty="0" smtClean="0">
              <a:solidFill>
                <a:srgbClr val="E97C30"/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Interaction avec le PHP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Gestion de la carte 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Gestion des API</a:t>
            </a:r>
            <a:endParaRPr lang="fr-CH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Freeform 167"/>
          <p:cNvSpPr>
            <a:spLocks noEditPoints="1"/>
          </p:cNvSpPr>
          <p:nvPr/>
        </p:nvSpPr>
        <p:spPr bwMode="auto">
          <a:xfrm>
            <a:off x="1312816" y="4458146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9" name="Text Placeholder 3"/>
          <p:cNvSpPr txBox="1">
            <a:spLocks/>
          </p:cNvSpPr>
          <p:nvPr/>
        </p:nvSpPr>
        <p:spPr>
          <a:xfrm>
            <a:off x="1794933" y="4276513"/>
            <a:ext cx="3759200" cy="76328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b="1" dirty="0" smtClean="0">
                <a:solidFill>
                  <a:srgbClr val="A3A3A3"/>
                </a:solidFill>
              </a:rPr>
              <a:t>HTML</a:t>
            </a:r>
            <a:endParaRPr lang="en-US" dirty="0">
              <a:solidFill>
                <a:srgbClr val="A3A3A3"/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Structure des pages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Freeform 167"/>
          <p:cNvSpPr>
            <a:spLocks noEditPoints="1"/>
          </p:cNvSpPr>
          <p:nvPr/>
        </p:nvSpPr>
        <p:spPr bwMode="auto">
          <a:xfrm>
            <a:off x="1312816" y="5541042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1" name="Text Placeholder 3"/>
          <p:cNvSpPr txBox="1">
            <a:spLocks/>
          </p:cNvSpPr>
          <p:nvPr/>
        </p:nvSpPr>
        <p:spPr>
          <a:xfrm>
            <a:off x="1794933" y="5359410"/>
            <a:ext cx="3759200" cy="76328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fr-CH" b="1" dirty="0" smtClean="0">
                <a:solidFill>
                  <a:srgbClr val="FBBD00"/>
                </a:solidFill>
              </a:rPr>
              <a:t>CSS</a:t>
            </a:r>
            <a:endParaRPr lang="fr-CH" dirty="0" smtClean="0">
              <a:solidFill>
                <a:srgbClr val="FBBD00"/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 smtClean="0">
                <a:solidFill>
                  <a:schemeClr val="bg1">
                    <a:lumMod val="85000"/>
                  </a:schemeClr>
                </a:solidFill>
              </a:rPr>
              <a:t>Mise en forme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endParaRPr lang="fr-CH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Technologies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solidFill>
                  <a:schemeClr val="bg1"/>
                </a:solidFill>
              </a:rPr>
              <a:t>5</a:t>
            </a:r>
            <a:endParaRPr lang="fr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889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Graphic spid="4" grpId="0" uiExpand="1">
        <p:bldSub>
          <a:bldChart bld="category"/>
        </p:bldSub>
      </p:bldGraphic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1269242"/>
            <a:ext cx="12192000" cy="5242769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rapezoid 24"/>
          <p:cNvSpPr/>
          <p:nvPr/>
        </p:nvSpPr>
        <p:spPr>
          <a:xfrm>
            <a:off x="6426367" y="1455922"/>
            <a:ext cx="1498600" cy="228946"/>
          </a:xfrm>
          <a:prstGeom prst="trapezoid">
            <a:avLst>
              <a:gd name="adj" fmla="val 679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Bootstrap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05691" y="1657572"/>
            <a:ext cx="5599371" cy="437473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Pentagon 25"/>
          <p:cNvSpPr>
            <a:spLocks noChangeAspect="1"/>
          </p:cNvSpPr>
          <p:nvPr/>
        </p:nvSpPr>
        <p:spPr>
          <a:xfrm rot="5400000">
            <a:off x="6646896" y="1394864"/>
            <a:ext cx="1069848" cy="1191965"/>
          </a:xfrm>
          <a:prstGeom prst="homePlate">
            <a:avLst>
              <a:gd name="adj" fmla="val 3172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6579683" y="2751197"/>
            <a:ext cx="3759200" cy="171123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sz="2000" b="1" dirty="0" smtClean="0">
                <a:solidFill>
                  <a:srgbClr val="5A99D3"/>
                </a:solidFill>
              </a:rPr>
              <a:t>Bootstrap</a:t>
            </a:r>
            <a:endParaRPr lang="en-US" sz="2000" dirty="0">
              <a:solidFill>
                <a:srgbClr val="5A99D3"/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Créé en 2010 par Twitter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Collection d’outils design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 smtClean="0">
                <a:solidFill>
                  <a:schemeClr val="bg2">
                    <a:lumMod val="25000"/>
                  </a:schemeClr>
                </a:solidFill>
              </a:rPr>
              <a:t>HTML, CSS, </a:t>
            </a:r>
            <a:r>
              <a:rPr lang="fr-CH" sz="1400" dirty="0" err="1" smtClean="0">
                <a:solidFill>
                  <a:schemeClr val="bg2">
                    <a:lumMod val="25000"/>
                  </a:schemeClr>
                </a:solidFill>
              </a:rPr>
              <a:t>Javascript</a:t>
            </a:r>
            <a:endParaRPr lang="fr-CH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6528687" y="4243273"/>
            <a:ext cx="3912516" cy="27295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26367" y="4693658"/>
            <a:ext cx="3912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Flexible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Responsive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H" dirty="0" smtClean="0"/>
              <a:t>Grande collection de composant</a:t>
            </a:r>
            <a:endParaRPr lang="fr-CH" dirty="0"/>
          </a:p>
        </p:txBody>
      </p:sp>
      <p:pic>
        <p:nvPicPr>
          <p:cNvPr id="1027" name="Picture 3" descr="C:\Users\CAMUGLIAL_INFO\AppData\Local\Microsoft\Windows\Temporary Internet Files\Content.IE5\4H5VGPJ1\bootstrap-logo[1].pn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57" t="-7289" r="-5557" b="-18475"/>
          <a:stretch/>
        </p:blipFill>
        <p:spPr bwMode="auto">
          <a:xfrm>
            <a:off x="542926" y="1990847"/>
            <a:ext cx="4086224" cy="3847978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98636" y="1529181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100" dirty="0" smtClean="0">
                <a:ln w="18000">
                  <a:solidFill>
                    <a:srgbClr val="C75CF2"/>
                  </a:solidFill>
                  <a:prstDash val="solid"/>
                </a:ln>
                <a:solidFill>
                  <a:srgbClr val="C75CF2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B</a:t>
            </a:r>
            <a:endParaRPr lang="fr-FR" sz="5400" b="1" cap="none" spc="100" dirty="0">
              <a:ln w="18000">
                <a:solidFill>
                  <a:srgbClr val="C75CF2"/>
                </a:solidFill>
                <a:prstDash val="solid"/>
              </a:ln>
              <a:solidFill>
                <a:srgbClr val="C75CF2">
                  <a:alpha val="5700"/>
                </a:srgb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solidFill>
                  <a:schemeClr val="bg1"/>
                </a:solidFill>
              </a:rPr>
              <a:t>6</a:t>
            </a:r>
            <a:endParaRPr lang="fr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2926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3" grpId="0" animBg="1"/>
      <p:bldP spid="26" grpId="0" animBg="1"/>
      <p:bldP spid="28" grpId="0"/>
      <p:bldP spid="3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 bwMode="auto">
          <a:xfrm>
            <a:off x="0" y="1728788"/>
            <a:ext cx="12192000" cy="4429125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0495" y="2374992"/>
            <a:ext cx="1706880" cy="508000"/>
            <a:chOff x="810495" y="2374992"/>
            <a:chExt cx="1706880" cy="508000"/>
          </a:xfrm>
        </p:grpSpPr>
        <p:cxnSp>
          <p:nvCxnSpPr>
            <p:cNvPr id="42" name="Straight Connector 41"/>
            <p:cNvCxnSpPr/>
            <p:nvPr/>
          </p:nvCxnSpPr>
          <p:spPr>
            <a:xfrm rot="10800000">
              <a:off x="810495" y="2667726"/>
              <a:ext cx="1706880" cy="21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sx="96000" sy="96000" algn="l" rotWithShape="0">
                <a:prstClr val="black">
                  <a:alpha val="9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rapezoid 47"/>
            <p:cNvSpPr/>
            <p:nvPr/>
          </p:nvSpPr>
          <p:spPr>
            <a:xfrm rot="10800000" flipH="1">
              <a:off x="1183030" y="2675558"/>
              <a:ext cx="1190623" cy="203200"/>
            </a:xfrm>
            <a:prstGeom prst="trapezoid">
              <a:avLst>
                <a:gd name="adj" fmla="val 6250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Parallelogram 48"/>
            <p:cNvSpPr/>
            <p:nvPr/>
          </p:nvSpPr>
          <p:spPr>
            <a:xfrm flipV="1">
              <a:off x="936428" y="2374992"/>
              <a:ext cx="1312339" cy="508000"/>
            </a:xfrm>
            <a:prstGeom prst="parallelogram">
              <a:avLst>
                <a:gd name="adj" fmla="val 6324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96360" y="2374989"/>
            <a:ext cx="1706880" cy="508000"/>
            <a:chOff x="2996360" y="2374989"/>
            <a:chExt cx="1706880" cy="508000"/>
          </a:xfrm>
        </p:grpSpPr>
        <p:cxnSp>
          <p:nvCxnSpPr>
            <p:cNvPr id="91" name="Straight Connector 90"/>
            <p:cNvCxnSpPr/>
            <p:nvPr/>
          </p:nvCxnSpPr>
          <p:spPr>
            <a:xfrm rot="10800000">
              <a:off x="2996360" y="2667723"/>
              <a:ext cx="1706880" cy="21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sx="96000" sy="96000" algn="l" rotWithShape="0">
                <a:prstClr val="black">
                  <a:alpha val="9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rapezoid 92"/>
            <p:cNvSpPr/>
            <p:nvPr/>
          </p:nvSpPr>
          <p:spPr>
            <a:xfrm rot="10800000" flipH="1">
              <a:off x="3368895" y="2675556"/>
              <a:ext cx="1190624" cy="203200"/>
            </a:xfrm>
            <a:prstGeom prst="trapezoid">
              <a:avLst>
                <a:gd name="adj" fmla="val 6250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Parallelogram 93"/>
            <p:cNvSpPr/>
            <p:nvPr/>
          </p:nvSpPr>
          <p:spPr>
            <a:xfrm flipV="1">
              <a:off x="3122293" y="2374989"/>
              <a:ext cx="1312339" cy="508000"/>
            </a:xfrm>
            <a:prstGeom prst="parallelogram">
              <a:avLst>
                <a:gd name="adj" fmla="val 6324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82225" y="2374990"/>
            <a:ext cx="1706880" cy="508000"/>
            <a:chOff x="5182225" y="2374990"/>
            <a:chExt cx="1706880" cy="508000"/>
          </a:xfrm>
        </p:grpSpPr>
        <p:cxnSp>
          <p:nvCxnSpPr>
            <p:cNvPr id="104" name="Straight Connector 103"/>
            <p:cNvCxnSpPr/>
            <p:nvPr/>
          </p:nvCxnSpPr>
          <p:spPr>
            <a:xfrm rot="10800000">
              <a:off x="5182225" y="2667724"/>
              <a:ext cx="1706880" cy="21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sx="96000" sy="96000" algn="l" rotWithShape="0">
                <a:prstClr val="black">
                  <a:alpha val="9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rapezoid 105"/>
            <p:cNvSpPr/>
            <p:nvPr/>
          </p:nvSpPr>
          <p:spPr>
            <a:xfrm rot="10800000" flipH="1">
              <a:off x="5554759" y="2675556"/>
              <a:ext cx="1190624" cy="203200"/>
            </a:xfrm>
            <a:prstGeom prst="trapezoid">
              <a:avLst>
                <a:gd name="adj" fmla="val 6250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Parallelogram 106"/>
            <p:cNvSpPr/>
            <p:nvPr/>
          </p:nvSpPr>
          <p:spPr>
            <a:xfrm flipV="1">
              <a:off x="5308158" y="2374990"/>
              <a:ext cx="1312339" cy="508000"/>
            </a:xfrm>
            <a:prstGeom prst="parallelogram">
              <a:avLst>
                <a:gd name="adj" fmla="val 6324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68091" y="2374990"/>
            <a:ext cx="1706880" cy="508000"/>
            <a:chOff x="7368091" y="2374990"/>
            <a:chExt cx="1706880" cy="508000"/>
          </a:xfrm>
        </p:grpSpPr>
        <p:cxnSp>
          <p:nvCxnSpPr>
            <p:cNvPr id="117" name="Straight Connector 116"/>
            <p:cNvCxnSpPr/>
            <p:nvPr/>
          </p:nvCxnSpPr>
          <p:spPr>
            <a:xfrm rot="10800000">
              <a:off x="7368091" y="2667724"/>
              <a:ext cx="1706880" cy="21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sx="96000" sy="96000" algn="l" rotWithShape="0">
                <a:prstClr val="black">
                  <a:alpha val="9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rapezoid 118"/>
            <p:cNvSpPr/>
            <p:nvPr/>
          </p:nvSpPr>
          <p:spPr>
            <a:xfrm rot="10800000" flipH="1">
              <a:off x="7740625" y="2675556"/>
              <a:ext cx="1190624" cy="203200"/>
            </a:xfrm>
            <a:prstGeom prst="trapezoid">
              <a:avLst>
                <a:gd name="adj" fmla="val 6250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0" name="Parallelogram 119"/>
            <p:cNvSpPr/>
            <p:nvPr/>
          </p:nvSpPr>
          <p:spPr>
            <a:xfrm flipV="1">
              <a:off x="7494024" y="2374990"/>
              <a:ext cx="1312339" cy="508000"/>
            </a:xfrm>
            <a:prstGeom prst="parallelogram">
              <a:avLst>
                <a:gd name="adj" fmla="val 6324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553955" y="2374990"/>
            <a:ext cx="1706880" cy="508000"/>
            <a:chOff x="9553955" y="2374990"/>
            <a:chExt cx="1706880" cy="508000"/>
          </a:xfrm>
        </p:grpSpPr>
        <p:cxnSp>
          <p:nvCxnSpPr>
            <p:cNvPr id="130" name="Straight Connector 129"/>
            <p:cNvCxnSpPr/>
            <p:nvPr/>
          </p:nvCxnSpPr>
          <p:spPr>
            <a:xfrm rot="10800000">
              <a:off x="9553955" y="2667724"/>
              <a:ext cx="1706880" cy="21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sx="96000" sy="96000" algn="l" rotWithShape="0">
                <a:prstClr val="black">
                  <a:alpha val="9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rapezoid 131"/>
            <p:cNvSpPr/>
            <p:nvPr/>
          </p:nvSpPr>
          <p:spPr>
            <a:xfrm rot="10800000" flipH="1">
              <a:off x="9926489" y="2675556"/>
              <a:ext cx="1190624" cy="203200"/>
            </a:xfrm>
            <a:prstGeom prst="trapezoid">
              <a:avLst>
                <a:gd name="adj" fmla="val 6250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3" name="Parallelogram 132"/>
            <p:cNvSpPr/>
            <p:nvPr/>
          </p:nvSpPr>
          <p:spPr>
            <a:xfrm flipV="1">
              <a:off x="9679888" y="2374990"/>
              <a:ext cx="1312339" cy="508000"/>
            </a:xfrm>
            <a:prstGeom prst="parallelogram">
              <a:avLst>
                <a:gd name="adj" fmla="val 6324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Google API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4327" y="2647491"/>
            <a:ext cx="2019658" cy="33874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717175" y="3871210"/>
            <a:ext cx="1946810" cy="2086725"/>
            <a:chOff x="1432103" y="3084705"/>
            <a:chExt cx="1528036" cy="1565044"/>
          </a:xfrm>
        </p:grpSpPr>
        <p:sp>
          <p:nvSpPr>
            <p:cNvPr id="87" name="TextBox 86"/>
            <p:cNvSpPr txBox="1"/>
            <p:nvPr/>
          </p:nvSpPr>
          <p:spPr>
            <a:xfrm>
              <a:off x="1464347" y="3615620"/>
              <a:ext cx="1463547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en-US" sz="1400" i="1" dirty="0" smtClean="0">
                  <a:solidFill>
                    <a:schemeClr val="bg2">
                      <a:lumMod val="25000"/>
                    </a:schemeClr>
                  </a:solidFill>
                </a:rPr>
                <a:t>Application Programming Interface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 smtClean="0">
                  <a:solidFill>
                    <a:schemeClr val="bg2">
                      <a:lumMod val="25000"/>
                    </a:schemeClr>
                  </a:solidFill>
                </a:rPr>
                <a:t>Regroupement de classes, fonctions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 smtClean="0">
                  <a:solidFill>
                    <a:schemeClr val="bg2">
                      <a:lumMod val="25000"/>
                    </a:schemeClr>
                  </a:solidFill>
                </a:rPr>
                <a:t>Service d’un logiciel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32103" y="3084705"/>
              <a:ext cx="1528036" cy="53091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fr-CH" sz="2000" b="1" dirty="0" smtClean="0">
                  <a:solidFill>
                    <a:schemeClr val="accent1"/>
                  </a:solidFill>
                </a:rPr>
                <a:t>Qu’est ce qu’une API ?</a:t>
              </a:r>
              <a:endParaRPr lang="fr-CH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30506" y="2367674"/>
            <a:ext cx="987427" cy="1447800"/>
            <a:chOff x="916218" y="2353386"/>
            <a:chExt cx="987427" cy="1447800"/>
          </a:xfrm>
        </p:grpSpPr>
        <p:sp>
          <p:nvSpPr>
            <p:cNvPr id="50" name="Freeform 49"/>
            <p:cNvSpPr/>
            <p:nvPr/>
          </p:nvSpPr>
          <p:spPr>
            <a:xfrm rot="16200000" flipH="1" flipV="1">
              <a:off x="686032" y="2583572"/>
              <a:ext cx="1447800" cy="987427"/>
            </a:xfrm>
            <a:custGeom>
              <a:avLst/>
              <a:gdLst>
                <a:gd name="connsiteX0" fmla="*/ 0 w 838200"/>
                <a:gd name="connsiteY0" fmla="*/ 0 h 657225"/>
                <a:gd name="connsiteX1" fmla="*/ 8382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6096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602916 w 838200"/>
                <a:gd name="connsiteY2" fmla="*/ 0 h 657225"/>
                <a:gd name="connsiteX3" fmla="*/ 838200 w 838200"/>
                <a:gd name="connsiteY3" fmla="*/ 657225 h 657225"/>
                <a:gd name="connsiteX4" fmla="*/ 0 w 838200"/>
                <a:gd name="connsiteY4" fmla="*/ 657225 h 657225"/>
                <a:gd name="connsiteX5" fmla="*/ 0 w 838200"/>
                <a:gd name="connsiteY5" fmla="*/ 0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657225">
                  <a:moveTo>
                    <a:pt x="0" y="0"/>
                  </a:moveTo>
                  <a:lnTo>
                    <a:pt x="483079" y="0"/>
                  </a:lnTo>
                  <a:lnTo>
                    <a:pt x="602916" y="0"/>
                  </a:lnTo>
                  <a:lnTo>
                    <a:pt x="838200" y="657225"/>
                  </a:lnTo>
                  <a:lnTo>
                    <a:pt x="0" y="65722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077022" y="2610470"/>
              <a:ext cx="640080" cy="6400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01</a:t>
              </a:r>
              <a:endParaRPr lang="en-US" sz="2000" dirty="0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2794633" y="2648422"/>
            <a:ext cx="2019658" cy="33874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865992" y="3863708"/>
            <a:ext cx="1864652" cy="1486706"/>
            <a:chOff x="1430933" y="3078391"/>
            <a:chExt cx="1463547" cy="1115034"/>
          </a:xfrm>
        </p:grpSpPr>
        <p:sp>
          <p:nvSpPr>
            <p:cNvPr id="83" name="TextBox 82"/>
            <p:cNvSpPr txBox="1"/>
            <p:nvPr/>
          </p:nvSpPr>
          <p:spPr>
            <a:xfrm>
              <a:off x="1430933" y="3644042"/>
              <a:ext cx="1463547" cy="5493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 smtClean="0">
                  <a:solidFill>
                    <a:schemeClr val="bg2">
                      <a:lumMod val="25000"/>
                    </a:schemeClr>
                  </a:solidFill>
                </a:rPr>
                <a:t>Affichage d’une carte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endParaRPr lang="fr-CH" sz="1400" dirty="0" smtClean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 smtClean="0">
                  <a:solidFill>
                    <a:schemeClr val="bg2">
                      <a:lumMod val="25000"/>
                    </a:schemeClr>
                  </a:solidFill>
                </a:rPr>
                <a:t>Seule API visible</a:t>
              </a:r>
              <a:endParaRPr lang="fr-CH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491730" y="3078391"/>
              <a:ext cx="1398497" cy="300083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sz="2000" b="1" dirty="0" smtClean="0">
                  <a:solidFill>
                    <a:schemeClr val="accent2"/>
                  </a:solidFill>
                </a:rPr>
                <a:t>Maps </a:t>
              </a:r>
              <a:r>
                <a:rPr lang="en-US" sz="2000" b="1" dirty="0" err="1" smtClean="0">
                  <a:solidFill>
                    <a:schemeClr val="accent2"/>
                  </a:solidFill>
                </a:rPr>
                <a:t>Javascript</a:t>
              </a:r>
              <a:endParaRPr 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4945968" y="2628989"/>
            <a:ext cx="2019658" cy="33874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5085814" y="3853226"/>
            <a:ext cx="1864648" cy="2015184"/>
            <a:chOff x="1484693" y="3085115"/>
            <a:chExt cx="1463547" cy="1511397"/>
          </a:xfrm>
        </p:grpSpPr>
        <p:sp>
          <p:nvSpPr>
            <p:cNvPr id="97" name="TextBox 96"/>
            <p:cNvSpPr txBox="1"/>
            <p:nvPr/>
          </p:nvSpPr>
          <p:spPr>
            <a:xfrm>
              <a:off x="1484693" y="3659329"/>
              <a:ext cx="1463547" cy="9371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en-US" sz="1400" i="1" dirty="0" smtClean="0">
                  <a:solidFill>
                    <a:schemeClr val="bg2">
                      <a:lumMod val="25000"/>
                    </a:schemeClr>
                  </a:solidFill>
                </a:rPr>
                <a:t>Snap to road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endParaRPr lang="en-US" sz="1400" i="1" dirty="0" smtClean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en-US" sz="1400" i="1" dirty="0" smtClean="0">
                  <a:solidFill>
                    <a:schemeClr val="bg2">
                      <a:lumMod val="25000"/>
                    </a:schemeClr>
                  </a:solidFill>
                </a:rPr>
                <a:t>Nearest road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endParaRPr lang="en-US" sz="1400" i="1" dirty="0" smtClean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en-US" sz="1400" i="1" dirty="0" smtClean="0">
                  <a:solidFill>
                    <a:schemeClr val="bg2">
                      <a:lumMod val="25000"/>
                    </a:schemeClr>
                  </a:solidFill>
                </a:rPr>
                <a:t>Speed limit</a:t>
              </a:r>
              <a:endParaRPr lang="en-US" sz="1400" i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899848" y="3085115"/>
              <a:ext cx="578513" cy="300083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en-US" sz="2000" b="1" dirty="0" smtClean="0">
                  <a:solidFill>
                    <a:schemeClr val="bg1">
                      <a:lumMod val="50000"/>
                    </a:schemeClr>
                  </a:solidFill>
                </a:rPr>
                <a:t>Roads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7101099" y="2629920"/>
            <a:ext cx="2019658" cy="33874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7214047" y="3827256"/>
            <a:ext cx="1864648" cy="1997259"/>
            <a:chOff x="1463582" y="3064943"/>
            <a:chExt cx="1463547" cy="1497955"/>
          </a:xfrm>
        </p:grpSpPr>
        <p:sp>
          <p:nvSpPr>
            <p:cNvPr id="111" name="TextBox 110"/>
            <p:cNvSpPr txBox="1"/>
            <p:nvPr/>
          </p:nvSpPr>
          <p:spPr>
            <a:xfrm>
              <a:off x="1463582" y="3625714"/>
              <a:ext cx="1463547" cy="93718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 smtClean="0">
                  <a:solidFill>
                    <a:schemeClr val="bg2">
                      <a:lumMod val="25000"/>
                    </a:schemeClr>
                  </a:solidFill>
                </a:rPr>
                <a:t>Calcul d’itinéraire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 smtClean="0">
                  <a:solidFill>
                    <a:schemeClr val="bg2">
                      <a:lumMod val="25000"/>
                    </a:schemeClr>
                  </a:solidFill>
                </a:rPr>
                <a:t>Durée 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 smtClean="0">
                  <a:solidFill>
                    <a:schemeClr val="bg2">
                      <a:lumMod val="25000"/>
                    </a:schemeClr>
                  </a:solidFill>
                </a:rPr>
                <a:t>Distance 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 smtClean="0">
                  <a:solidFill>
                    <a:schemeClr val="bg2">
                      <a:lumMod val="25000"/>
                    </a:schemeClr>
                  </a:solidFill>
                </a:rPr>
                <a:t>Etapes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 smtClean="0">
                  <a:solidFill>
                    <a:schemeClr val="bg2">
                      <a:lumMod val="25000"/>
                    </a:schemeClr>
                  </a:solidFill>
                </a:rPr>
                <a:t>Indications</a:t>
              </a:r>
              <a:endParaRPr lang="fr-CH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745047" y="3064943"/>
              <a:ext cx="838957" cy="300083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sz="2000" b="1" dirty="0" smtClean="0">
                  <a:solidFill>
                    <a:srgbClr val="FFC000"/>
                  </a:solidFill>
                </a:rPr>
                <a:t>Direction</a:t>
              </a:r>
              <a:endParaRPr lang="en-US" sz="20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9256230" y="2618916"/>
            <a:ext cx="2019658" cy="33874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9360212" y="3843160"/>
            <a:ext cx="1864648" cy="1952431"/>
            <a:chOff x="1456545" y="3085115"/>
            <a:chExt cx="1463547" cy="1464331"/>
          </a:xfrm>
        </p:grpSpPr>
        <p:sp>
          <p:nvSpPr>
            <p:cNvPr id="125" name="TextBox 124"/>
            <p:cNvSpPr txBox="1"/>
            <p:nvPr/>
          </p:nvSpPr>
          <p:spPr>
            <a:xfrm>
              <a:off x="1456545" y="3612261"/>
              <a:ext cx="1463547" cy="93718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 smtClean="0">
                  <a:solidFill>
                    <a:schemeClr val="bg2">
                      <a:lumMod val="25000"/>
                    </a:schemeClr>
                  </a:solidFill>
                </a:rPr>
                <a:t>Calcul d’une altitude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endParaRPr lang="fr-CH" sz="1400" dirty="0" smtClean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 smtClean="0">
                  <a:solidFill>
                    <a:schemeClr val="bg2">
                      <a:lumMod val="25000"/>
                    </a:schemeClr>
                  </a:solidFill>
                </a:rPr>
                <a:t>Point par point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endParaRPr lang="fr-CH" sz="1400" dirty="0" smtClean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 smtClean="0">
                  <a:solidFill>
                    <a:schemeClr val="bg2">
                      <a:lumMod val="25000"/>
                    </a:schemeClr>
                  </a:solidFill>
                </a:rPr>
                <a:t>Tracé</a:t>
              </a:r>
              <a:endParaRPr lang="fr-CH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780229" y="3085115"/>
              <a:ext cx="845449" cy="300083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sz="2000" b="1" dirty="0" smtClean="0">
                  <a:solidFill>
                    <a:schemeClr val="accent1"/>
                  </a:solidFill>
                </a:rPr>
                <a:t>Elevation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22292" y="2374991"/>
            <a:ext cx="987427" cy="1447800"/>
            <a:chOff x="3122292" y="2374991"/>
            <a:chExt cx="987427" cy="1447800"/>
          </a:xfrm>
        </p:grpSpPr>
        <p:sp>
          <p:nvSpPr>
            <p:cNvPr id="95" name="Freeform 94"/>
            <p:cNvSpPr/>
            <p:nvPr/>
          </p:nvSpPr>
          <p:spPr>
            <a:xfrm rot="16200000" flipH="1" flipV="1">
              <a:off x="2892106" y="2605177"/>
              <a:ext cx="1447800" cy="987427"/>
            </a:xfrm>
            <a:custGeom>
              <a:avLst/>
              <a:gdLst>
                <a:gd name="connsiteX0" fmla="*/ 0 w 838200"/>
                <a:gd name="connsiteY0" fmla="*/ 0 h 657225"/>
                <a:gd name="connsiteX1" fmla="*/ 8382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6096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602916 w 838200"/>
                <a:gd name="connsiteY2" fmla="*/ 0 h 657225"/>
                <a:gd name="connsiteX3" fmla="*/ 838200 w 838200"/>
                <a:gd name="connsiteY3" fmla="*/ 657225 h 657225"/>
                <a:gd name="connsiteX4" fmla="*/ 0 w 838200"/>
                <a:gd name="connsiteY4" fmla="*/ 657225 h 657225"/>
                <a:gd name="connsiteX5" fmla="*/ 0 w 838200"/>
                <a:gd name="connsiteY5" fmla="*/ 0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657225">
                  <a:moveTo>
                    <a:pt x="0" y="0"/>
                  </a:moveTo>
                  <a:lnTo>
                    <a:pt x="483079" y="0"/>
                  </a:lnTo>
                  <a:lnTo>
                    <a:pt x="602916" y="0"/>
                  </a:lnTo>
                  <a:lnTo>
                    <a:pt x="838200" y="657225"/>
                  </a:lnTo>
                  <a:lnTo>
                    <a:pt x="0" y="657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3283904" y="2647491"/>
              <a:ext cx="640080" cy="6400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02</a:t>
              </a:r>
              <a:endParaRPr lang="en-US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08156" y="2374990"/>
            <a:ext cx="987427" cy="1447800"/>
            <a:chOff x="5308156" y="2374990"/>
            <a:chExt cx="987427" cy="1447800"/>
          </a:xfrm>
        </p:grpSpPr>
        <p:sp>
          <p:nvSpPr>
            <p:cNvPr id="108" name="Freeform 107"/>
            <p:cNvSpPr/>
            <p:nvPr/>
          </p:nvSpPr>
          <p:spPr>
            <a:xfrm rot="16200000" flipH="1" flipV="1">
              <a:off x="5077970" y="2605176"/>
              <a:ext cx="1447800" cy="987427"/>
            </a:xfrm>
            <a:custGeom>
              <a:avLst/>
              <a:gdLst>
                <a:gd name="connsiteX0" fmla="*/ 0 w 838200"/>
                <a:gd name="connsiteY0" fmla="*/ 0 h 657225"/>
                <a:gd name="connsiteX1" fmla="*/ 8382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6096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602916 w 838200"/>
                <a:gd name="connsiteY2" fmla="*/ 0 h 657225"/>
                <a:gd name="connsiteX3" fmla="*/ 838200 w 838200"/>
                <a:gd name="connsiteY3" fmla="*/ 657225 h 657225"/>
                <a:gd name="connsiteX4" fmla="*/ 0 w 838200"/>
                <a:gd name="connsiteY4" fmla="*/ 657225 h 657225"/>
                <a:gd name="connsiteX5" fmla="*/ 0 w 838200"/>
                <a:gd name="connsiteY5" fmla="*/ 0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657225">
                  <a:moveTo>
                    <a:pt x="0" y="0"/>
                  </a:moveTo>
                  <a:lnTo>
                    <a:pt x="483079" y="0"/>
                  </a:lnTo>
                  <a:lnTo>
                    <a:pt x="602916" y="0"/>
                  </a:lnTo>
                  <a:lnTo>
                    <a:pt x="838200" y="657225"/>
                  </a:lnTo>
                  <a:lnTo>
                    <a:pt x="0" y="657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473871" y="2675962"/>
              <a:ext cx="640080" cy="6400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03</a:t>
              </a:r>
              <a:endParaRPr lang="en-US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4022" y="2374990"/>
            <a:ext cx="987427" cy="1447800"/>
            <a:chOff x="7494022" y="2374990"/>
            <a:chExt cx="987427" cy="1447800"/>
          </a:xfrm>
        </p:grpSpPr>
        <p:sp>
          <p:nvSpPr>
            <p:cNvPr id="121" name="Freeform 120"/>
            <p:cNvSpPr/>
            <p:nvPr/>
          </p:nvSpPr>
          <p:spPr>
            <a:xfrm rot="16200000" flipH="1" flipV="1">
              <a:off x="7263836" y="2605176"/>
              <a:ext cx="1447800" cy="987427"/>
            </a:xfrm>
            <a:custGeom>
              <a:avLst/>
              <a:gdLst>
                <a:gd name="connsiteX0" fmla="*/ 0 w 838200"/>
                <a:gd name="connsiteY0" fmla="*/ 0 h 657225"/>
                <a:gd name="connsiteX1" fmla="*/ 8382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6096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602916 w 838200"/>
                <a:gd name="connsiteY2" fmla="*/ 0 h 657225"/>
                <a:gd name="connsiteX3" fmla="*/ 838200 w 838200"/>
                <a:gd name="connsiteY3" fmla="*/ 657225 h 657225"/>
                <a:gd name="connsiteX4" fmla="*/ 0 w 838200"/>
                <a:gd name="connsiteY4" fmla="*/ 657225 h 657225"/>
                <a:gd name="connsiteX5" fmla="*/ 0 w 838200"/>
                <a:gd name="connsiteY5" fmla="*/ 0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657225">
                  <a:moveTo>
                    <a:pt x="0" y="0"/>
                  </a:moveTo>
                  <a:lnTo>
                    <a:pt x="483079" y="0"/>
                  </a:lnTo>
                  <a:lnTo>
                    <a:pt x="602916" y="0"/>
                  </a:lnTo>
                  <a:lnTo>
                    <a:pt x="838200" y="657225"/>
                  </a:lnTo>
                  <a:lnTo>
                    <a:pt x="0" y="657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7658237" y="2675962"/>
              <a:ext cx="640080" cy="6400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04</a:t>
              </a:r>
              <a:endParaRPr 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79886" y="2374990"/>
            <a:ext cx="987427" cy="1447800"/>
            <a:chOff x="9679886" y="2374990"/>
            <a:chExt cx="987427" cy="1447800"/>
          </a:xfrm>
        </p:grpSpPr>
        <p:sp>
          <p:nvSpPr>
            <p:cNvPr id="134" name="Freeform 133"/>
            <p:cNvSpPr/>
            <p:nvPr/>
          </p:nvSpPr>
          <p:spPr>
            <a:xfrm rot="16200000" flipH="1" flipV="1">
              <a:off x="9449700" y="2605176"/>
              <a:ext cx="1447800" cy="987427"/>
            </a:xfrm>
            <a:custGeom>
              <a:avLst/>
              <a:gdLst>
                <a:gd name="connsiteX0" fmla="*/ 0 w 838200"/>
                <a:gd name="connsiteY0" fmla="*/ 0 h 657225"/>
                <a:gd name="connsiteX1" fmla="*/ 8382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6096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602916 w 838200"/>
                <a:gd name="connsiteY2" fmla="*/ 0 h 657225"/>
                <a:gd name="connsiteX3" fmla="*/ 838200 w 838200"/>
                <a:gd name="connsiteY3" fmla="*/ 657225 h 657225"/>
                <a:gd name="connsiteX4" fmla="*/ 0 w 838200"/>
                <a:gd name="connsiteY4" fmla="*/ 657225 h 657225"/>
                <a:gd name="connsiteX5" fmla="*/ 0 w 838200"/>
                <a:gd name="connsiteY5" fmla="*/ 0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657225">
                  <a:moveTo>
                    <a:pt x="0" y="0"/>
                  </a:moveTo>
                  <a:lnTo>
                    <a:pt x="483079" y="0"/>
                  </a:lnTo>
                  <a:lnTo>
                    <a:pt x="602916" y="0"/>
                  </a:lnTo>
                  <a:lnTo>
                    <a:pt x="838200" y="657225"/>
                  </a:lnTo>
                  <a:lnTo>
                    <a:pt x="0" y="657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9841498" y="2647491"/>
              <a:ext cx="640080" cy="6400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05</a:t>
              </a:r>
              <a:endParaRPr lang="en-US" sz="2000" dirty="0"/>
            </a:p>
          </p:txBody>
        </p:sp>
      </p:grpSp>
      <p:sp>
        <p:nvSpPr>
          <p:cNvPr id="59" name="ZoneTexte 58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solidFill>
                  <a:schemeClr val="bg1"/>
                </a:solidFill>
              </a:rPr>
              <a:t>7</a:t>
            </a:r>
            <a:endParaRPr lang="fr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43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3" grpId="0" animBg="1"/>
      <p:bldP spid="81" grpId="0" animBg="1"/>
      <p:bldP spid="86" grpId="0" animBg="1"/>
      <p:bldP spid="109" grpId="0" animBg="1"/>
      <p:bldP spid="1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0" y="1301676"/>
            <a:ext cx="12192000" cy="5556324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242" y="270249"/>
            <a:ext cx="3580139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2400" dirty="0" smtClean="0">
                <a:solidFill>
                  <a:schemeClr val="bg1">
                    <a:lumMod val="85000"/>
                  </a:schemeClr>
                </a:solidFill>
              </a:rPr>
              <a:t>Création d’un itinéraire</a:t>
            </a:r>
            <a:endParaRPr lang="fr-CH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4409759" y="3615822"/>
            <a:ext cx="685995" cy="68275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775381" y="4747879"/>
            <a:ext cx="685995" cy="685997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Arc 22"/>
          <p:cNvSpPr/>
          <p:nvPr/>
        </p:nvSpPr>
        <p:spPr>
          <a:xfrm flipH="1">
            <a:off x="1812451" y="2488886"/>
            <a:ext cx="2940306" cy="2921005"/>
          </a:xfrm>
          <a:prstGeom prst="arc">
            <a:avLst>
              <a:gd name="adj1" fmla="val 14733694"/>
              <a:gd name="adj2" fmla="val 674196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3810958" y="2472199"/>
            <a:ext cx="685995" cy="685997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" name="Arc 30"/>
          <p:cNvSpPr/>
          <p:nvPr/>
        </p:nvSpPr>
        <p:spPr>
          <a:xfrm rot="4370463" flipH="1">
            <a:off x="1814764" y="2488769"/>
            <a:ext cx="2921000" cy="2921005"/>
          </a:xfrm>
          <a:prstGeom prst="arc">
            <a:avLst>
              <a:gd name="adj1" fmla="val 15950231"/>
              <a:gd name="adj2" fmla="val 1747289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Arc 32"/>
          <p:cNvSpPr/>
          <p:nvPr/>
        </p:nvSpPr>
        <p:spPr>
          <a:xfrm rot="7678935" flipH="1">
            <a:off x="1824449" y="2488768"/>
            <a:ext cx="2921000" cy="2921005"/>
          </a:xfrm>
          <a:prstGeom prst="arc">
            <a:avLst>
              <a:gd name="adj1" fmla="val 16068127"/>
              <a:gd name="adj2" fmla="val 17672015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Text Placeholder 46"/>
          <p:cNvSpPr txBox="1">
            <a:spLocks/>
          </p:cNvSpPr>
          <p:nvPr/>
        </p:nvSpPr>
        <p:spPr>
          <a:xfrm>
            <a:off x="3919958" y="2638918"/>
            <a:ext cx="524933" cy="392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 Placeholder 46"/>
          <p:cNvSpPr txBox="1">
            <a:spLocks/>
          </p:cNvSpPr>
          <p:nvPr/>
        </p:nvSpPr>
        <p:spPr>
          <a:xfrm>
            <a:off x="4528316" y="3773289"/>
            <a:ext cx="524933" cy="392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 Placeholder 46"/>
          <p:cNvSpPr txBox="1">
            <a:spLocks/>
          </p:cNvSpPr>
          <p:nvPr/>
        </p:nvSpPr>
        <p:spPr>
          <a:xfrm>
            <a:off x="3898024" y="4903124"/>
            <a:ext cx="524933" cy="392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Connector 36"/>
          <p:cNvCxnSpPr>
            <a:stCxn id="46" idx="1"/>
            <a:endCxn id="24" idx="7"/>
          </p:cNvCxnSpPr>
          <p:nvPr/>
        </p:nvCxnSpPr>
        <p:spPr>
          <a:xfrm flipH="1">
            <a:off x="4396491" y="2002736"/>
            <a:ext cx="1501798" cy="569925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8" idx="7"/>
            <a:endCxn id="21" idx="6"/>
          </p:cNvCxnSpPr>
          <p:nvPr/>
        </p:nvCxnSpPr>
        <p:spPr>
          <a:xfrm flipH="1">
            <a:off x="5095754" y="3683365"/>
            <a:ext cx="1759128" cy="273833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0" idx="0"/>
            <a:endCxn id="22" idx="6"/>
          </p:cNvCxnSpPr>
          <p:nvPr/>
        </p:nvCxnSpPr>
        <p:spPr>
          <a:xfrm flipH="1" flipV="1">
            <a:off x="4461376" y="5090878"/>
            <a:ext cx="1485354" cy="344514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167"/>
          <p:cNvSpPr>
            <a:spLocks noEditPoints="1"/>
          </p:cNvSpPr>
          <p:nvPr/>
        </p:nvSpPr>
        <p:spPr bwMode="auto">
          <a:xfrm>
            <a:off x="5898242" y="2002678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7" name="Text Placeholder 3"/>
          <p:cNvSpPr txBox="1">
            <a:spLocks/>
          </p:cNvSpPr>
          <p:nvPr/>
        </p:nvSpPr>
        <p:spPr>
          <a:xfrm>
            <a:off x="6380359" y="1821045"/>
            <a:ext cx="3759200" cy="50475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b="1" dirty="0" err="1" smtClean="0">
                <a:solidFill>
                  <a:srgbClr val="5B9BD5"/>
                </a:solidFill>
              </a:rPr>
              <a:t>Ajouter</a:t>
            </a:r>
            <a:r>
              <a:rPr lang="en-US" b="1" dirty="0" smtClean="0">
                <a:solidFill>
                  <a:srgbClr val="5B9BD5"/>
                </a:solidFill>
              </a:rPr>
              <a:t> les positions</a:t>
            </a:r>
          </a:p>
          <a:p>
            <a:pPr algn="l" defTabSz="1219170">
              <a:spcBef>
                <a:spcPct val="20000"/>
              </a:spcBef>
              <a:defRPr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Freeform 167"/>
          <p:cNvSpPr>
            <a:spLocks noEditPoints="1"/>
          </p:cNvSpPr>
          <p:nvPr/>
        </p:nvSpPr>
        <p:spPr bwMode="auto">
          <a:xfrm>
            <a:off x="6854824" y="3683355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7336941" y="3501723"/>
            <a:ext cx="3759200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b="1" dirty="0" err="1" smtClean="0">
                <a:solidFill>
                  <a:srgbClr val="ED7D31"/>
                </a:solidFill>
              </a:rPr>
              <a:t>Calcul</a:t>
            </a:r>
            <a:r>
              <a:rPr lang="en-US" b="1" dirty="0" smtClean="0">
                <a:solidFill>
                  <a:srgbClr val="ED7D31"/>
                </a:solidFill>
              </a:rPr>
              <a:t> de </a:t>
            </a:r>
            <a:r>
              <a:rPr lang="en-US" b="1" dirty="0" err="1" smtClean="0">
                <a:solidFill>
                  <a:srgbClr val="ED7D31"/>
                </a:solidFill>
              </a:rPr>
              <a:t>l’itinéraire</a:t>
            </a:r>
            <a:endParaRPr lang="en-US" dirty="0" smtClean="0">
              <a:solidFill>
                <a:srgbClr val="ED7D31"/>
              </a:solidFill>
            </a:endParaRPr>
          </a:p>
        </p:txBody>
      </p:sp>
      <p:sp>
        <p:nvSpPr>
          <p:cNvPr id="50" name="Freeform 167"/>
          <p:cNvSpPr>
            <a:spLocks noEditPoints="1"/>
          </p:cNvSpPr>
          <p:nvPr/>
        </p:nvSpPr>
        <p:spPr bwMode="auto">
          <a:xfrm>
            <a:off x="5946672" y="5435345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6428789" y="5253712"/>
            <a:ext cx="3759200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b="1" dirty="0" err="1" smtClean="0">
                <a:solidFill>
                  <a:srgbClr val="A5A5A5"/>
                </a:solidFill>
              </a:rPr>
              <a:t>Affichage</a:t>
            </a:r>
            <a:endParaRPr lang="en-US" dirty="0">
              <a:solidFill>
                <a:srgbClr val="A5A5A5"/>
              </a:solidFill>
            </a:endParaRPr>
          </a:p>
        </p:txBody>
      </p:sp>
      <p:pic>
        <p:nvPicPr>
          <p:cNvPr id="2050" name="Picture 2" descr="C:\Users\CAMUGLIAL_INFO\Desktop\Diplome\Diplome\_Documentation\ppt\it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2" y="1691326"/>
            <a:ext cx="2132479" cy="4556434"/>
          </a:xfrm>
          <a:prstGeom prst="rect">
            <a:avLst/>
          </a:prstGeom>
          <a:solidFill>
            <a:srgbClr val="000000">
              <a:shade val="95000"/>
            </a:srgbClr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25" name="ZoneTexte 24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solidFill>
                  <a:schemeClr val="bg1"/>
                </a:solidFill>
              </a:rPr>
              <a:t>8</a:t>
            </a:r>
            <a:endParaRPr lang="fr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003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3" grpId="0" animBg="1"/>
      <p:bldP spid="34" grpId="0"/>
      <p:bldP spid="35" grpId="0"/>
      <p:bldP spid="36" grpId="0"/>
      <p:bldP spid="46" grpId="0" animBg="1"/>
      <p:bldP spid="47" grpId="0"/>
      <p:bldP spid="48" grpId="0" animBg="1"/>
      <p:bldP spid="49" grpId="0"/>
      <p:bldP spid="50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1297458"/>
            <a:ext cx="12192000" cy="5226909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567848" y="1606592"/>
            <a:ext cx="2458064" cy="3561080"/>
            <a:chOff x="2790186" y="1624044"/>
            <a:chExt cx="1843548" cy="26708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/>
            <p:cNvSpPr/>
            <p:nvPr/>
          </p:nvSpPr>
          <p:spPr>
            <a:xfrm>
              <a:off x="2790186" y="1780254"/>
              <a:ext cx="1843548" cy="2514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38" name="Group 11"/>
            <p:cNvGrpSpPr/>
            <p:nvPr/>
          </p:nvGrpSpPr>
          <p:grpSpPr>
            <a:xfrm>
              <a:off x="3149985" y="1624044"/>
              <a:ext cx="1123950" cy="746637"/>
              <a:chOff x="2645799" y="1958340"/>
              <a:chExt cx="1123950" cy="746637"/>
            </a:xfrm>
          </p:grpSpPr>
          <p:sp>
            <p:nvSpPr>
              <p:cNvPr id="39" name="Trapezoid 38"/>
              <p:cNvSpPr/>
              <p:nvPr/>
            </p:nvSpPr>
            <p:spPr>
              <a:xfrm>
                <a:off x="2645799" y="1958975"/>
                <a:ext cx="1123950" cy="156210"/>
              </a:xfrm>
              <a:prstGeom prst="trapezoid">
                <a:avLst>
                  <a:gd name="adj" fmla="val 6792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Pentagon 39"/>
              <p:cNvSpPr/>
              <p:nvPr/>
            </p:nvSpPr>
            <p:spPr>
              <a:xfrm rot="5400000">
                <a:off x="2834456" y="1874459"/>
                <a:ext cx="746637" cy="914400"/>
              </a:xfrm>
              <a:prstGeom prst="homePlate">
                <a:avLst>
                  <a:gd name="adj" fmla="val 31720"/>
                </a:avLst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41" name="Text Placeholder 3"/>
          <p:cNvSpPr txBox="1">
            <a:spLocks/>
          </p:cNvSpPr>
          <p:nvPr/>
        </p:nvSpPr>
        <p:spPr>
          <a:xfrm>
            <a:off x="3858302" y="2703873"/>
            <a:ext cx="1877159" cy="144039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fr-CH" sz="2000" b="1" dirty="0" smtClean="0">
                <a:solidFill>
                  <a:srgbClr val="5B9BD5"/>
                </a:solidFill>
                <a:cs typeface="+mj-cs"/>
              </a:rPr>
              <a:t>Structure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endParaRPr lang="fr-CH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Commun à tous les GPS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cs typeface="+mj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163733" y="1606592"/>
            <a:ext cx="2458064" cy="3561080"/>
            <a:chOff x="6633984" y="1624044"/>
            <a:chExt cx="1843548" cy="26708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Rectangle 43"/>
            <p:cNvSpPr/>
            <p:nvPr/>
          </p:nvSpPr>
          <p:spPr>
            <a:xfrm>
              <a:off x="6633984" y="1780254"/>
              <a:ext cx="1843548" cy="2514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45" name="Group 22"/>
            <p:cNvGrpSpPr/>
            <p:nvPr/>
          </p:nvGrpSpPr>
          <p:grpSpPr>
            <a:xfrm>
              <a:off x="6993783" y="1624044"/>
              <a:ext cx="1123950" cy="746637"/>
              <a:chOff x="2645799" y="1958340"/>
              <a:chExt cx="1123950" cy="746637"/>
            </a:xfrm>
          </p:grpSpPr>
          <p:sp>
            <p:nvSpPr>
              <p:cNvPr id="46" name="Trapezoid 45"/>
              <p:cNvSpPr/>
              <p:nvPr/>
            </p:nvSpPr>
            <p:spPr>
              <a:xfrm>
                <a:off x="2645799" y="1958975"/>
                <a:ext cx="1123950" cy="156210"/>
              </a:xfrm>
              <a:prstGeom prst="trapezoid">
                <a:avLst>
                  <a:gd name="adj" fmla="val 6792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" name="Pentagon 46"/>
              <p:cNvSpPr/>
              <p:nvPr/>
            </p:nvSpPr>
            <p:spPr>
              <a:xfrm rot="5400000">
                <a:off x="2834456" y="1874459"/>
                <a:ext cx="746637" cy="914400"/>
              </a:xfrm>
              <a:prstGeom prst="homePlate">
                <a:avLst>
                  <a:gd name="adj" fmla="val 3172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48" name="Text Placeholder 3"/>
          <p:cNvSpPr txBox="1">
            <a:spLocks/>
          </p:cNvSpPr>
          <p:nvPr/>
        </p:nvSpPr>
        <p:spPr>
          <a:xfrm>
            <a:off x="6454187" y="2703873"/>
            <a:ext cx="1877159" cy="119417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fr-CH" sz="2000" b="1" dirty="0" smtClean="0">
                <a:solidFill>
                  <a:srgbClr val="ED7D31"/>
                </a:solidFill>
                <a:cs typeface="+mj-cs"/>
              </a:rPr>
              <a:t>Utilisation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endParaRPr lang="fr-CH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Export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2400" dirty="0" smtClean="0">
                <a:solidFill>
                  <a:schemeClr val="bg1">
                    <a:lumMod val="85000"/>
                  </a:schemeClr>
                </a:solidFill>
              </a:rPr>
              <a:t>Fichier GPX</a:t>
            </a:r>
            <a:endParaRPr lang="fr-CH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1027" name="Picture 3" descr="C:\Users\CAMUGLIAL_INFO\Desktop\Diplome\Diplome\_Documentation\ppt\Productivity-20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1594191"/>
            <a:ext cx="997527" cy="9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MUGLIAL_INFO\Desktop\Diplome\Diplome\_Documentation\ppt\g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638" y="1668711"/>
            <a:ext cx="848486" cy="84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pour une image  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362" b="-37362"/>
          <a:stretch/>
        </p:blipFill>
        <p:spPr>
          <a:xfrm>
            <a:off x="2199109" y="-633846"/>
            <a:ext cx="8510155" cy="8832815"/>
          </a:xfrm>
        </p:spPr>
      </p:pic>
      <p:sp>
        <p:nvSpPr>
          <p:cNvPr id="28" name="ZoneTexte 27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solidFill>
                  <a:schemeClr val="bg1"/>
                </a:solidFill>
              </a:rPr>
              <a:t>9</a:t>
            </a:r>
            <a:endParaRPr lang="fr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92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1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16103</TotalTime>
  <Words>305</Words>
  <Application>Microsoft Office PowerPoint</Application>
  <PresentationFormat>Personnalisé</PresentationFormat>
  <Paragraphs>151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SageFox</Company>
  <LinksUpToDate>false</LinksUpToDate>
  <SharedDoc>false</SharedDoc>
  <HyperlinkBase>http://sage-fox.com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Utilisateur Windows</cp:lastModifiedBy>
  <cp:revision>5730</cp:revision>
  <dcterms:created xsi:type="dcterms:W3CDTF">2015-12-31T02:20:12Z</dcterms:created>
  <dcterms:modified xsi:type="dcterms:W3CDTF">2017-06-15T15:29:11Z</dcterms:modified>
</cp:coreProperties>
</file>