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90" autoAdjust="0"/>
    <p:restoredTop sz="94660"/>
  </p:normalViewPr>
  <p:slideViewPr>
    <p:cSldViewPr>
      <p:cViewPr varScale="1">
        <p:scale>
          <a:sx n="67" d="100"/>
          <a:sy n="67" d="100"/>
        </p:scale>
        <p:origin x="-96" y="-9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15/06/2017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15/06/2017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15/06/2017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15/06/2017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15/06/2017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15/06/2017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15/06/2017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15/06/2017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15/06/2017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15/06/2017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15/06/2017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15/06/2017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618512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Partage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Partager avec tous les utilisateurs</a:t>
            </a:r>
          </a:p>
          <a:p>
            <a:r>
              <a:rPr lang="fr-CH" dirty="0" smtClean="0"/>
              <a:t>Téléchargement possible</a:t>
            </a:r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869847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Filtres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3 filtres</a:t>
            </a:r>
          </a:p>
          <a:p>
            <a:pPr lvl="1"/>
            <a:r>
              <a:rPr lang="fr-CH" dirty="0" smtClean="0"/>
              <a:t>Sinuosité</a:t>
            </a:r>
          </a:p>
          <a:p>
            <a:pPr lvl="1"/>
            <a:r>
              <a:rPr lang="fr-CH" dirty="0" smtClean="0"/>
              <a:t>Changement d’altitude</a:t>
            </a:r>
          </a:p>
          <a:p>
            <a:pPr lvl="1"/>
            <a:r>
              <a:rPr lang="fr-CH" dirty="0" smtClean="0"/>
              <a:t>Autoroutes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4263965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Informations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Longueur</a:t>
            </a:r>
          </a:p>
          <a:p>
            <a:r>
              <a:rPr lang="fr-CH" dirty="0" smtClean="0"/>
              <a:t>Sinuosité (indice)</a:t>
            </a:r>
          </a:p>
          <a:p>
            <a:r>
              <a:rPr lang="fr-CH" dirty="0" smtClean="0"/>
              <a:t>Changement d’altitude (indice)</a:t>
            </a:r>
          </a:p>
          <a:p>
            <a:r>
              <a:rPr lang="fr-CH" dirty="0" smtClean="0"/>
              <a:t>Consommation théorique</a:t>
            </a:r>
          </a:p>
        </p:txBody>
      </p:sp>
    </p:spTree>
    <p:extLst>
      <p:ext uri="{BB962C8B-B14F-4D97-AF65-F5344CB8AC3E}">
        <p14:creationId xmlns:p14="http://schemas.microsoft.com/office/powerpoint/2010/main" val="2822051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sommaire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Cadre du projet</a:t>
            </a:r>
          </a:p>
          <a:p>
            <a:r>
              <a:rPr lang="fr-CH" dirty="0" smtClean="0"/>
              <a:t>Qu’est ce que c’est</a:t>
            </a:r>
          </a:p>
          <a:p>
            <a:r>
              <a:rPr lang="fr-CH" dirty="0" smtClean="0"/>
              <a:t>Technologies</a:t>
            </a:r>
          </a:p>
          <a:p>
            <a:endParaRPr lang="fr-CH" dirty="0" smtClean="0"/>
          </a:p>
          <a:p>
            <a:endParaRPr lang="fr-CH" dirty="0" smtClean="0"/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346850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Cadre &amp; but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CH" dirty="0" smtClean="0"/>
              <a:t>Réalisation d’un projet en 9 semaines</a:t>
            </a:r>
          </a:p>
          <a:p>
            <a:r>
              <a:rPr lang="fr-CH" dirty="0" smtClean="0"/>
              <a:t>Documentation technique</a:t>
            </a:r>
          </a:p>
          <a:p>
            <a:r>
              <a:rPr lang="fr-CH" dirty="0" smtClean="0"/>
              <a:t>Un poster</a:t>
            </a:r>
          </a:p>
          <a:p>
            <a:r>
              <a:rPr lang="fr-CH" dirty="0" smtClean="0"/>
              <a:t>Exposé oral à la fin</a:t>
            </a:r>
            <a:br>
              <a:rPr lang="fr-CH" dirty="0" smtClean="0"/>
            </a:br>
            <a:endParaRPr lang="fr-CH" dirty="0" smtClean="0"/>
          </a:p>
          <a:p>
            <a:r>
              <a:rPr lang="fr-CH" dirty="0" smtClean="0"/>
              <a:t>Réaliser un site web</a:t>
            </a:r>
          </a:p>
          <a:p>
            <a:r>
              <a:rPr lang="fr-CH" dirty="0" smtClean="0"/>
              <a:t>Divers technologies apprises ou non</a:t>
            </a:r>
          </a:p>
          <a:p>
            <a:r>
              <a:rPr lang="fr-CH" dirty="0" smtClean="0"/>
              <a:t>Moto</a:t>
            </a:r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272489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H" dirty="0" smtClean="0"/>
              <a:t>Google API</a:t>
            </a:r>
            <a:br>
              <a:rPr lang="fr-CH" dirty="0" smtClean="0"/>
            </a:br>
            <a:r>
              <a:rPr lang="fr-CH" sz="3100" dirty="0" smtClean="0"/>
              <a:t>qu’est ce qu’une API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Interface de programmation applicative</a:t>
            </a:r>
          </a:p>
          <a:p>
            <a:r>
              <a:rPr lang="fr-CH" dirty="0" smtClean="0"/>
              <a:t>Regroupement de classes, fonctions</a:t>
            </a:r>
          </a:p>
          <a:p>
            <a:r>
              <a:rPr lang="fr-CH" dirty="0" smtClean="0"/>
              <a:t>Offre de services logiciel</a:t>
            </a:r>
          </a:p>
          <a:p>
            <a:endParaRPr lang="fr-CH" dirty="0" smtClean="0"/>
          </a:p>
        </p:txBody>
      </p:sp>
    </p:spTree>
    <p:extLst>
      <p:ext uri="{BB962C8B-B14F-4D97-AF65-F5344CB8AC3E}">
        <p14:creationId xmlns:p14="http://schemas.microsoft.com/office/powerpoint/2010/main" val="1171899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H" dirty="0" smtClean="0"/>
              <a:t>Google API</a:t>
            </a:r>
            <a:br>
              <a:rPr lang="fr-CH" dirty="0" smtClean="0"/>
            </a:br>
            <a:r>
              <a:rPr lang="fr-CH" sz="3100" dirty="0" err="1" smtClean="0"/>
              <a:t>Maps</a:t>
            </a:r>
            <a:r>
              <a:rPr lang="fr-CH" sz="3100" dirty="0" smtClean="0"/>
              <a:t> </a:t>
            </a:r>
            <a:r>
              <a:rPr lang="fr-CH" sz="3100" dirty="0" err="1" smtClean="0"/>
              <a:t>javascipt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Intégration d’une carte </a:t>
            </a:r>
          </a:p>
          <a:p>
            <a:r>
              <a:rPr lang="fr-CH" dirty="0" smtClean="0"/>
              <a:t>Partie visible 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813456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H" dirty="0"/>
              <a:t>Google API</a:t>
            </a:r>
            <a:br>
              <a:rPr lang="fr-CH" dirty="0"/>
            </a:br>
            <a:r>
              <a:rPr lang="fr-CH" sz="3100" dirty="0" err="1" smtClean="0"/>
              <a:t>Roads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3 utilisations possible</a:t>
            </a:r>
          </a:p>
          <a:p>
            <a:pPr lvl="1"/>
            <a:r>
              <a:rPr lang="fr-CH" i="1" dirty="0" smtClean="0"/>
              <a:t>Snap to road</a:t>
            </a:r>
          </a:p>
          <a:p>
            <a:pPr lvl="1"/>
            <a:r>
              <a:rPr lang="fr-CH" i="1" dirty="0" err="1" smtClean="0"/>
              <a:t>Nearest</a:t>
            </a:r>
            <a:r>
              <a:rPr lang="fr-CH" i="1" dirty="0" smtClean="0"/>
              <a:t> road</a:t>
            </a:r>
          </a:p>
          <a:p>
            <a:pPr lvl="1"/>
            <a:r>
              <a:rPr lang="fr-CH" i="1" dirty="0" smtClean="0"/>
              <a:t>Speed </a:t>
            </a:r>
            <a:r>
              <a:rPr lang="fr-CH" i="1" dirty="0" err="1" smtClean="0"/>
              <a:t>limits</a:t>
            </a:r>
            <a:endParaRPr lang="fr-CH" i="1" dirty="0" smtClean="0"/>
          </a:p>
          <a:p>
            <a:r>
              <a:rPr lang="fr-CH" dirty="0" smtClean="0"/>
              <a:t>Implémentation de </a:t>
            </a:r>
            <a:r>
              <a:rPr lang="fr-CH" i="1" dirty="0" smtClean="0"/>
              <a:t>Snap to road</a:t>
            </a:r>
            <a:endParaRPr lang="fr-CH" dirty="0" smtClean="0"/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060037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H" dirty="0"/>
              <a:t>Google API</a:t>
            </a:r>
            <a:br>
              <a:rPr lang="fr-CH" dirty="0"/>
            </a:br>
            <a:r>
              <a:rPr lang="fr-CH" sz="3100" dirty="0" smtClean="0"/>
              <a:t>Direction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Calcul d’un itinéraire</a:t>
            </a:r>
          </a:p>
          <a:p>
            <a:r>
              <a:rPr lang="fr-CH" dirty="0" smtClean="0"/>
              <a:t>Durée</a:t>
            </a:r>
          </a:p>
          <a:p>
            <a:r>
              <a:rPr lang="fr-CH" dirty="0" smtClean="0"/>
              <a:t>Distance</a:t>
            </a:r>
          </a:p>
          <a:p>
            <a:r>
              <a:rPr lang="fr-CH" dirty="0" smtClean="0"/>
              <a:t>Etapes</a:t>
            </a:r>
          </a:p>
          <a:p>
            <a:r>
              <a:rPr lang="fr-CH" dirty="0" smtClean="0"/>
              <a:t>Indications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01090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H" dirty="0"/>
              <a:t>Google API</a:t>
            </a:r>
            <a:br>
              <a:rPr lang="fr-CH" dirty="0"/>
            </a:br>
            <a:r>
              <a:rPr lang="fr-CH" sz="3100" dirty="0" err="1" smtClean="0"/>
              <a:t>Elevation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Calcul d’une altitude</a:t>
            </a:r>
          </a:p>
          <a:p>
            <a:r>
              <a:rPr lang="fr-CH" dirty="0" smtClean="0"/>
              <a:t>2 utilisations</a:t>
            </a:r>
          </a:p>
          <a:p>
            <a:pPr lvl="1"/>
            <a:r>
              <a:rPr lang="fr-CH" dirty="0" smtClean="0"/>
              <a:t>Point par point</a:t>
            </a:r>
          </a:p>
          <a:p>
            <a:pPr lvl="1"/>
            <a:r>
              <a:rPr lang="fr-CH" dirty="0" smtClean="0"/>
              <a:t>tracé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217863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Fichiers GPX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XML</a:t>
            </a:r>
          </a:p>
          <a:p>
            <a:r>
              <a:rPr lang="fr-CH" dirty="0" smtClean="0"/>
              <a:t>Commun à tous les GPS</a:t>
            </a:r>
          </a:p>
          <a:p>
            <a:endParaRPr lang="fr-CH" dirty="0"/>
          </a:p>
          <a:p>
            <a:r>
              <a:rPr lang="fr-CH" dirty="0" smtClean="0"/>
              <a:t>Import</a:t>
            </a:r>
          </a:p>
          <a:p>
            <a:r>
              <a:rPr lang="fr-CH" dirty="0" smtClean="0"/>
              <a:t>Export</a:t>
            </a:r>
          </a:p>
          <a:p>
            <a:endParaRPr lang="fr-CH" dirty="0" smtClean="0"/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82894348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</TotalTime>
  <Words>124</Words>
  <Application>Microsoft Office PowerPoint</Application>
  <PresentationFormat>Affichage à l'écran (4:3)</PresentationFormat>
  <Paragraphs>56</Paragraphs>
  <Slides>12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3" baseType="lpstr">
      <vt:lpstr>Thème Office</vt:lpstr>
      <vt:lpstr>Présentation PowerPoint</vt:lpstr>
      <vt:lpstr>sommaire</vt:lpstr>
      <vt:lpstr>Cadre &amp; but</vt:lpstr>
      <vt:lpstr>Google API qu’est ce qu’une API</vt:lpstr>
      <vt:lpstr>Google API Maps javascipt</vt:lpstr>
      <vt:lpstr>Google API Roads</vt:lpstr>
      <vt:lpstr>Google API Direction</vt:lpstr>
      <vt:lpstr>Google API Elevation</vt:lpstr>
      <vt:lpstr>Fichiers GPX</vt:lpstr>
      <vt:lpstr>Partage</vt:lpstr>
      <vt:lpstr>Filtres</vt:lpstr>
      <vt:lpstr>Informations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CAMUGLIA LUCIEN</dc:creator>
  <cp:lastModifiedBy>Utilisateur Windows</cp:lastModifiedBy>
  <cp:revision>14</cp:revision>
  <dcterms:created xsi:type="dcterms:W3CDTF">2017-06-15T07:13:15Z</dcterms:created>
  <dcterms:modified xsi:type="dcterms:W3CDTF">2017-06-15T12:55:51Z</dcterms:modified>
</cp:coreProperties>
</file>