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0" autoAdjust="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18C47-35AC-4CE9-AD30-6D6E07840CC5}" type="datetimeFigureOut">
              <a:rPr lang="fr-CH" smtClean="0"/>
              <a:t>08.01.2015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02995-292E-49D1-9A52-EAD6AB2380F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548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fr-FR" smtClean="0"/>
              <a:t>09.01.2015</a:t>
            </a:r>
            <a:endParaRPr lang="fr-CH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CH" smtClean="0"/>
              <a:t>M152 - SoundMemory  </a:t>
            </a:r>
            <a:endParaRPr lang="fr-CH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41B63D-E433-4C2F-A649-6E44DEEB6CEB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09.01.2015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H" smtClean="0"/>
              <a:t>M152 - SoundMemory  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1B63D-E433-4C2F-A649-6E44DEEB6CEB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09.01.2015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H" smtClean="0"/>
              <a:t>M152 - SoundMemory  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1B63D-E433-4C2F-A649-6E44DEEB6CEB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09.01.2015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H" smtClean="0"/>
              <a:t>M152 - SoundMemory  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1B63D-E433-4C2F-A649-6E44DEEB6CEB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09.01.2015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H" smtClean="0"/>
              <a:t>M152 - SoundMemory  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1B63D-E433-4C2F-A649-6E44DEEB6CEB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09.01.2015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H" smtClean="0"/>
              <a:t>M152 - SoundMemory  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1B63D-E433-4C2F-A649-6E44DEEB6CEB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09.01.2015</a:t>
            </a:r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H" smtClean="0"/>
              <a:t>M152 - SoundMemory  </a:t>
            </a:r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1B63D-E433-4C2F-A649-6E44DEEB6CEB}" type="slidenum">
              <a:rPr lang="fr-CH" smtClean="0"/>
              <a:t>‹N°›</a:t>
            </a:fld>
            <a:endParaRPr lang="fr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09.01.2015</a:t>
            </a:r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H" smtClean="0"/>
              <a:t>M152 - SoundMemory  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1B63D-E433-4C2F-A649-6E44DEEB6CEB}" type="slidenum">
              <a:rPr lang="fr-CH" smtClean="0"/>
              <a:t>‹N°›</a:t>
            </a:fld>
            <a:endParaRPr lang="fr-CH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09.01.2015</a:t>
            </a:r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H" smtClean="0"/>
              <a:t>M152 - SoundMemory  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1B63D-E433-4C2F-A649-6E44DEEB6CEB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fr-FR" smtClean="0"/>
              <a:t>09.01.2015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H" smtClean="0"/>
              <a:t>M152 - SoundMemory  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1B63D-E433-4C2F-A649-6E44DEEB6CEB}" type="slidenum">
              <a:rPr lang="fr-CH" smtClean="0"/>
              <a:t>‹N°›</a:t>
            </a:fld>
            <a:endParaRPr lang="fr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09.01.2015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CH" smtClean="0"/>
              <a:t>M152 - SoundMemory  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41B63D-E433-4C2F-A649-6E44DEEB6CEB}" type="slidenum">
              <a:rPr lang="fr-CH" smtClean="0"/>
              <a:t>‹N°›</a:t>
            </a:fld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dirty="0" smtClean="0"/>
              <a:t>09.01.2015</a:t>
            </a:r>
            <a:endParaRPr lang="fr-CH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CH" dirty="0" smtClean="0"/>
              <a:t>M152 - </a:t>
            </a:r>
            <a:r>
              <a:rPr lang="fr-CH" dirty="0" err="1" smtClean="0"/>
              <a:t>SoundMemory</a:t>
            </a:r>
            <a:r>
              <a:rPr lang="fr-CH" dirty="0" smtClean="0"/>
              <a:t>  </a:t>
            </a:r>
            <a:endParaRPr lang="fr-CH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641B63D-E433-4C2F-A649-6E44DEEB6CEB}" type="slidenum">
              <a:rPr lang="fr-CH" smtClean="0"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SoundMemory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Projet N°18</a:t>
            </a:r>
          </a:p>
          <a:p>
            <a:r>
              <a:rPr lang="fr-CH" dirty="0" smtClean="0"/>
              <a:t>Ivan Perez &amp; Lucien </a:t>
            </a:r>
            <a:r>
              <a:rPr lang="fr-CH" dirty="0" err="1" smtClean="0"/>
              <a:t>Camuglia</a:t>
            </a:r>
            <a:endParaRPr lang="fr-CH" dirty="0" smtClean="0"/>
          </a:p>
          <a:p>
            <a:r>
              <a:rPr lang="fr-CH" dirty="0" smtClean="0"/>
              <a:t>I.IN-P4A</a:t>
            </a:r>
          </a:p>
        </p:txBody>
      </p:sp>
    </p:spTree>
    <p:extLst>
      <p:ext uri="{BB962C8B-B14F-4D97-AF65-F5344CB8AC3E}">
        <p14:creationId xmlns:p14="http://schemas.microsoft.com/office/powerpoint/2010/main" val="33556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</a:p>
          <a:p>
            <a:r>
              <a:rPr lang="fr-CH" dirty="0" smtClean="0"/>
              <a:t>Explications des différentes fonctionnalités</a:t>
            </a:r>
          </a:p>
          <a:p>
            <a:r>
              <a:rPr lang="fr-CH" dirty="0" smtClean="0"/>
              <a:t>Exemple de code</a:t>
            </a:r>
          </a:p>
          <a:p>
            <a:r>
              <a:rPr lang="fr-CH" dirty="0" smtClean="0"/>
              <a:t>Démonstrations</a:t>
            </a:r>
          </a:p>
          <a:p>
            <a:r>
              <a:rPr lang="fr-CH" dirty="0" smtClean="0"/>
              <a:t>Conclusion</a:t>
            </a:r>
          </a:p>
          <a:p>
            <a:r>
              <a:rPr lang="fr-CH" dirty="0" smtClean="0"/>
              <a:t>Questions</a:t>
            </a:r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09.01.2015</a:t>
            </a:r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M152 - SoundMemory  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B63D-E433-4C2F-A649-6E44DEEB6CEB}" type="slidenum">
              <a:rPr lang="fr-CH" smtClean="0"/>
              <a:t>2</a:t>
            </a:fld>
            <a:endParaRPr lang="fr-CH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261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Site web permettant d’uploader des sons et de les représenter sous forme du jeu memory audio. </a:t>
            </a:r>
            <a:endParaRPr lang="fr-CH" dirty="0" smtClean="0"/>
          </a:p>
          <a:p>
            <a:r>
              <a:rPr lang="fr-CH" dirty="0" smtClean="0"/>
              <a:t>Le joueur dispose de 6 cartes et 10 essais</a:t>
            </a:r>
          </a:p>
          <a:p>
            <a:r>
              <a:rPr lang="fr-CH" dirty="0" smtClean="0"/>
              <a:t>Le joueur clic sur les cartes</a:t>
            </a:r>
          </a:p>
          <a:p>
            <a:r>
              <a:rPr lang="fr-CH" dirty="0" smtClean="0"/>
              <a:t>Dès que les essais sont à 0, il perd</a:t>
            </a:r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09.01.2015</a:t>
            </a:r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M152 - SoundMemory  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B63D-E433-4C2F-A649-6E44DEEB6CEB}" type="slidenum">
              <a:rPr lang="fr-CH" smtClean="0"/>
              <a:t>3</a:t>
            </a:fld>
            <a:endParaRPr lang="fr-CH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Présentations du projet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0428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Jouer un son</a:t>
            </a:r>
          </a:p>
          <a:p>
            <a:r>
              <a:rPr lang="fr-CH" dirty="0" smtClean="0"/>
              <a:t>Connexion</a:t>
            </a:r>
          </a:p>
          <a:p>
            <a:r>
              <a:rPr lang="fr-CH" dirty="0" smtClean="0"/>
              <a:t>Ajout de musiques</a:t>
            </a:r>
          </a:p>
          <a:p>
            <a:r>
              <a:rPr lang="fr-CH" dirty="0" smtClean="0"/>
              <a:t>Modification de musiques</a:t>
            </a:r>
          </a:p>
          <a:p>
            <a:r>
              <a:rPr lang="fr-CH" dirty="0" smtClean="0"/>
              <a:t>Suppression de musiques</a:t>
            </a:r>
          </a:p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09.01.2015</a:t>
            </a:r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M152 - SoundMemory  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B63D-E433-4C2F-A649-6E44DEEB6CEB}" type="slidenum">
              <a:rPr lang="fr-CH" smtClean="0"/>
              <a:t>4</a:t>
            </a:fld>
            <a:endParaRPr lang="fr-CH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CH" sz="4400" dirty="0"/>
              <a:t>Explications des différentes fonctionnalités</a:t>
            </a:r>
            <a:r>
              <a:rPr lang="fr-CH" dirty="0"/>
              <a:t/>
            </a:r>
            <a:br>
              <a:rPr lang="fr-CH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316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09.01.2015</a:t>
            </a:r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M152 - SoundMemory  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B63D-E433-4C2F-A649-6E44DEEB6CEB}" type="slidenum">
              <a:rPr lang="fr-CH" smtClean="0"/>
              <a:t>5</a:t>
            </a:fld>
            <a:endParaRPr lang="fr-CH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Exemple de code</a:t>
            </a:r>
            <a:endParaRPr lang="fr-CH" dirty="0"/>
          </a:p>
        </p:txBody>
      </p:sp>
      <p:pic>
        <p:nvPicPr>
          <p:cNvPr id="1026" name="Picture 2" descr="C:\Users\CAMUGLIAL_INFO\Desktop\M152\SoundMemory\cod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35048"/>
            <a:ext cx="3449514" cy="216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MUGLIAL_INFO\Desktop\M152\SoundMemory\cod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851518"/>
            <a:ext cx="4359559" cy="189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MUGLIAL_INFO\Desktop\M152\SoundMemory\Code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758" y="1556792"/>
            <a:ext cx="3933994" cy="214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7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09.01.2015</a:t>
            </a:r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M152 - SoundMemory  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B63D-E433-4C2F-A649-6E44DEEB6CEB}" type="slidenum">
              <a:rPr lang="fr-CH" smtClean="0"/>
              <a:t>6</a:t>
            </a:fld>
            <a:endParaRPr lang="fr-CH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4642"/>
          </a:xfrm>
        </p:spPr>
        <p:txBody>
          <a:bodyPr/>
          <a:lstStyle/>
          <a:p>
            <a:pPr algn="ctr"/>
            <a:r>
              <a:rPr lang="fr-CH" dirty="0" err="1" smtClean="0"/>
              <a:t>Demonstration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741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09.01.2015</a:t>
            </a:r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M152 - SoundMemory  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B63D-E433-4C2F-A649-6E44DEEB6CEB}" type="slidenum">
              <a:rPr lang="fr-CH" smtClean="0"/>
              <a:t>7</a:t>
            </a:fld>
            <a:endParaRPr lang="fr-CH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	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3841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09.01.2015</a:t>
            </a:r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M152 - SoundMemory  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B63D-E433-4C2F-A649-6E44DEEB6CEB}" type="slidenum">
              <a:rPr lang="fr-CH" smtClean="0"/>
              <a:t>8</a:t>
            </a:fld>
            <a:endParaRPr lang="fr-CH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4642"/>
          </a:xfrm>
        </p:spPr>
        <p:txBody>
          <a:bodyPr/>
          <a:lstStyle/>
          <a:p>
            <a:pPr algn="ctr"/>
            <a:r>
              <a:rPr lang="fr-CH" sz="6000" dirty="0" smtClean="0"/>
              <a:t>Questions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00963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134</TotalTime>
  <Words>127</Words>
  <Application>Microsoft Office PowerPoint</Application>
  <PresentationFormat>Affichage à l'écran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Rotonde</vt:lpstr>
      <vt:lpstr>SoundMemory</vt:lpstr>
      <vt:lpstr>Sommaire</vt:lpstr>
      <vt:lpstr>Présentations du projet</vt:lpstr>
      <vt:lpstr>Explications des différentes fonctionnalités </vt:lpstr>
      <vt:lpstr>Exemple de code</vt:lpstr>
      <vt:lpstr>Demonstration</vt:lpstr>
      <vt:lpstr>Conclusion 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SoundMemory</dc:title>
  <dc:creator>Utilisateur Windows</dc:creator>
  <cp:lastModifiedBy>Utilisateur Windows</cp:lastModifiedBy>
  <cp:revision>6</cp:revision>
  <dcterms:created xsi:type="dcterms:W3CDTF">2015-01-08T12:34:34Z</dcterms:created>
  <dcterms:modified xsi:type="dcterms:W3CDTF">2015-01-08T14:48:51Z</dcterms:modified>
</cp:coreProperties>
</file>