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7"/>
  </p:notesMasterIdLst>
  <p:handoutMasterIdLst>
    <p:handoutMasterId r:id="rId18"/>
  </p:handoutMasterIdLst>
  <p:sldIdLst>
    <p:sldId id="268" r:id="rId4"/>
    <p:sldId id="314" r:id="rId5"/>
    <p:sldId id="316" r:id="rId6"/>
    <p:sldId id="294" r:id="rId7"/>
    <p:sldId id="309" r:id="rId8"/>
    <p:sldId id="328" r:id="rId9"/>
    <p:sldId id="325" r:id="rId10"/>
    <p:sldId id="329" r:id="rId11"/>
    <p:sldId id="327" r:id="rId12"/>
    <p:sldId id="319" r:id="rId13"/>
    <p:sldId id="326" r:id="rId14"/>
    <p:sldId id="31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onojoachin6@gmail.com" initials="a" lastIdx="1" clrIdx="0">
    <p:extLst>
      <p:ext uri="{19B8F6BF-5375-455C-9EA6-DF929625EA0E}">
        <p15:presenceInfo xmlns:p15="http://schemas.microsoft.com/office/powerpoint/2012/main" userId="943b2d69a600a8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53" y="86"/>
      </p:cViewPr>
      <p:guideLst>
        <p:guide orient="horz" pos="225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7926D-01B4-4B38-B084-3225B2DE4CA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4AE90178-2F1D-4D1D-82CF-CF2AD895DB80}">
      <dgm:prSet phldrT="[Text]" custT="1"/>
      <dgm:spPr/>
      <dgm:t>
        <a:bodyPr/>
        <a:lstStyle/>
        <a:p>
          <a:pPr algn="just"/>
          <a:r>
            <a:rPr lang="fr-FR" sz="3600" b="1" i="0" dirty="0">
              <a:latin typeface="Goudy Old Style" panose="02020502050305020303" pitchFamily="18" charset="0"/>
            </a:rPr>
            <a:t>CONTEXTE</a:t>
          </a:r>
        </a:p>
      </dgm:t>
    </dgm:pt>
    <dgm:pt modelId="{F6B60C58-ECE4-4782-9398-DDF810EE47C1}" type="parTrans" cxnId="{A0C0710C-31AD-4589-9D89-5ABB658EB5C1}">
      <dgm:prSet/>
      <dgm:spPr/>
      <dgm:t>
        <a:bodyPr/>
        <a:lstStyle/>
        <a:p>
          <a:endParaRPr lang="fr-FR"/>
        </a:p>
      </dgm:t>
    </dgm:pt>
    <dgm:pt modelId="{A30CDAEC-C40F-4D76-B083-055F8127985A}" type="sibTrans" cxnId="{A0C0710C-31AD-4589-9D89-5ABB658EB5C1}">
      <dgm:prSet/>
      <dgm:spPr/>
      <dgm:t>
        <a:bodyPr/>
        <a:lstStyle/>
        <a:p>
          <a:endParaRPr lang="fr-FR"/>
        </a:p>
      </dgm:t>
    </dgm:pt>
    <dgm:pt modelId="{71ABC3D6-CDCE-4FF9-9685-A459E4BD49B0}">
      <dgm:prSet phldrT="[Text]" custT="1"/>
      <dgm:spPr/>
      <dgm:t>
        <a:bodyPr/>
        <a:lstStyle/>
        <a:p>
          <a:pPr algn="just"/>
          <a:r>
            <a:rPr lang="fr-FR" sz="3600" b="1" i="0" dirty="0">
              <a:latin typeface="Goudy Old Style" panose="02020502050305020303" pitchFamily="18" charset="0"/>
            </a:rPr>
            <a:t>PROBLEMATIQUE</a:t>
          </a:r>
        </a:p>
      </dgm:t>
    </dgm:pt>
    <dgm:pt modelId="{65AFC1D9-C4F1-4299-914D-2EC1DE8DF12D}" type="parTrans" cxnId="{18BD1630-B15E-486B-B00D-B0FCDAE19002}">
      <dgm:prSet/>
      <dgm:spPr/>
      <dgm:t>
        <a:bodyPr/>
        <a:lstStyle/>
        <a:p>
          <a:endParaRPr lang="fr-FR"/>
        </a:p>
      </dgm:t>
    </dgm:pt>
    <dgm:pt modelId="{54BB1DE9-2B75-4EEB-9F71-DFCD48C71875}" type="sibTrans" cxnId="{18BD1630-B15E-486B-B00D-B0FCDAE19002}">
      <dgm:prSet/>
      <dgm:spPr/>
      <dgm:t>
        <a:bodyPr/>
        <a:lstStyle/>
        <a:p>
          <a:endParaRPr lang="fr-FR"/>
        </a:p>
      </dgm:t>
    </dgm:pt>
    <dgm:pt modelId="{770565FE-F4B4-4786-9865-8D039B0BB0B7}">
      <dgm:prSet phldrT="[Text]" custT="1"/>
      <dgm:spPr/>
      <dgm:t>
        <a:bodyPr/>
        <a:lstStyle/>
        <a:p>
          <a:pPr algn="just"/>
          <a:r>
            <a:rPr lang="fr-FR" sz="3600" b="1" i="0" dirty="0">
              <a:latin typeface="Goudy Old Style" panose="02020502050305020303" pitchFamily="18" charset="0"/>
            </a:rPr>
            <a:t>SOLUTIONS PROPOSEES</a:t>
          </a:r>
        </a:p>
      </dgm:t>
    </dgm:pt>
    <dgm:pt modelId="{EB3C9272-D47B-42E5-83E1-33BC6AC98EBA}" type="parTrans" cxnId="{9969617A-E534-4959-A367-BDD800193903}">
      <dgm:prSet/>
      <dgm:spPr/>
      <dgm:t>
        <a:bodyPr/>
        <a:lstStyle/>
        <a:p>
          <a:endParaRPr lang="fr-FR"/>
        </a:p>
      </dgm:t>
    </dgm:pt>
    <dgm:pt modelId="{8B66554B-AF29-43B2-B53C-AADC5AA1CFE8}" type="sibTrans" cxnId="{9969617A-E534-4959-A367-BDD800193903}">
      <dgm:prSet/>
      <dgm:spPr/>
      <dgm:t>
        <a:bodyPr/>
        <a:lstStyle/>
        <a:p>
          <a:endParaRPr lang="fr-FR"/>
        </a:p>
      </dgm:t>
    </dgm:pt>
    <dgm:pt modelId="{40DE1741-DA53-4F95-92D4-387D5F3A21F8}">
      <dgm:prSet phldrT="[Text]" custT="1"/>
      <dgm:spPr/>
      <dgm:t>
        <a:bodyPr/>
        <a:lstStyle/>
        <a:p>
          <a:pPr algn="just"/>
          <a:r>
            <a:rPr lang="fr-FR" sz="3600" b="1" i="0" dirty="0">
              <a:latin typeface="Goudy Old Style" panose="02020502050305020303" pitchFamily="18" charset="0"/>
            </a:rPr>
            <a:t>METHODES ET OUTILS</a:t>
          </a:r>
        </a:p>
      </dgm:t>
    </dgm:pt>
    <dgm:pt modelId="{00E56A56-60B3-4D77-85BB-BB7F0CBFD509}" type="parTrans" cxnId="{9B26230E-31D2-4FCB-A40F-3FE8CB1D0C28}">
      <dgm:prSet/>
      <dgm:spPr/>
      <dgm:t>
        <a:bodyPr/>
        <a:lstStyle/>
        <a:p>
          <a:endParaRPr lang="fr-FR"/>
        </a:p>
      </dgm:t>
    </dgm:pt>
    <dgm:pt modelId="{621CECE5-1C22-4732-B5D9-D99EEAAECE3E}" type="sibTrans" cxnId="{9B26230E-31D2-4FCB-A40F-3FE8CB1D0C28}">
      <dgm:prSet/>
      <dgm:spPr/>
      <dgm:t>
        <a:bodyPr/>
        <a:lstStyle/>
        <a:p>
          <a:endParaRPr lang="fr-FR"/>
        </a:p>
      </dgm:t>
    </dgm:pt>
    <dgm:pt modelId="{02D02A5F-8443-4C9B-88E9-19987C6476E4}">
      <dgm:prSet phldrT="[Text]" custT="1"/>
      <dgm:spPr/>
      <dgm:t>
        <a:bodyPr/>
        <a:lstStyle/>
        <a:p>
          <a:pPr algn="just"/>
          <a:r>
            <a:rPr lang="fr-FR" sz="3600" b="1" i="0" dirty="0">
              <a:latin typeface="Goudy Old Style" panose="02020502050305020303" pitchFamily="18" charset="0"/>
            </a:rPr>
            <a:t>SIMULATION</a:t>
          </a:r>
        </a:p>
      </dgm:t>
    </dgm:pt>
    <dgm:pt modelId="{F2B38668-B8ED-4C01-8772-DA04DA82A3CA}" type="parTrans" cxnId="{86151DA2-6D0F-4B40-9B2F-805F236C07E6}">
      <dgm:prSet/>
      <dgm:spPr/>
      <dgm:t>
        <a:bodyPr/>
        <a:lstStyle/>
        <a:p>
          <a:endParaRPr lang="fr-FR"/>
        </a:p>
      </dgm:t>
    </dgm:pt>
    <dgm:pt modelId="{32DEC9DE-E240-4384-9B48-9DB79F4F32D0}" type="sibTrans" cxnId="{86151DA2-6D0F-4B40-9B2F-805F236C07E6}">
      <dgm:prSet/>
      <dgm:spPr/>
      <dgm:t>
        <a:bodyPr/>
        <a:lstStyle/>
        <a:p>
          <a:endParaRPr lang="fr-FR"/>
        </a:p>
      </dgm:t>
    </dgm:pt>
    <dgm:pt modelId="{5F1223DC-2B45-46E7-B115-602317F1594E}">
      <dgm:prSet phldrT="[Text]" custT="1"/>
      <dgm:spPr/>
      <dgm:t>
        <a:bodyPr/>
        <a:lstStyle/>
        <a:p>
          <a:pPr algn="just"/>
          <a:r>
            <a:rPr lang="fr-FR" sz="3600" b="1" i="0" dirty="0">
              <a:latin typeface="Goudy Old Style" panose="02020502050305020303" pitchFamily="18" charset="0"/>
            </a:rPr>
            <a:t>CONCLUSION ET PERSPECTIVES</a:t>
          </a:r>
        </a:p>
      </dgm:t>
    </dgm:pt>
    <dgm:pt modelId="{C88DB579-1A07-4421-BC71-4EB47B18E509}" type="parTrans" cxnId="{606EA9A0-B835-4D6C-ADF9-43C679FB8B5F}">
      <dgm:prSet/>
      <dgm:spPr/>
      <dgm:t>
        <a:bodyPr/>
        <a:lstStyle/>
        <a:p>
          <a:endParaRPr lang="fr-FR"/>
        </a:p>
      </dgm:t>
    </dgm:pt>
    <dgm:pt modelId="{8742EF12-F588-40AB-9626-05B448B4B3B6}" type="sibTrans" cxnId="{606EA9A0-B835-4D6C-ADF9-43C679FB8B5F}">
      <dgm:prSet/>
      <dgm:spPr/>
      <dgm:t>
        <a:bodyPr/>
        <a:lstStyle/>
        <a:p>
          <a:endParaRPr lang="fr-FR"/>
        </a:p>
      </dgm:t>
    </dgm:pt>
    <dgm:pt modelId="{1727A5B6-AFF9-437C-8BBC-BBECC3D2CDAE}" type="pres">
      <dgm:prSet presAssocID="{5357926D-01B4-4B38-B084-3225B2DE4CA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1FDA81C-BAD2-4F81-A4B7-526C2CDE49A4}" type="pres">
      <dgm:prSet presAssocID="{5357926D-01B4-4B38-B084-3225B2DE4CA4}" presName="Name1" presStyleCnt="0"/>
      <dgm:spPr/>
    </dgm:pt>
    <dgm:pt modelId="{CE71A40E-0AA5-47E6-9FA5-C42360373035}" type="pres">
      <dgm:prSet presAssocID="{5357926D-01B4-4B38-B084-3225B2DE4CA4}" presName="cycle" presStyleCnt="0"/>
      <dgm:spPr/>
    </dgm:pt>
    <dgm:pt modelId="{D858CAED-EDB9-4863-B77C-C312C2A44D46}" type="pres">
      <dgm:prSet presAssocID="{5357926D-01B4-4B38-B084-3225B2DE4CA4}" presName="srcNode" presStyleLbl="node1" presStyleIdx="0" presStyleCnt="6"/>
      <dgm:spPr/>
    </dgm:pt>
    <dgm:pt modelId="{24C0A586-1D17-40D4-8A36-3A331432EACC}" type="pres">
      <dgm:prSet presAssocID="{5357926D-01B4-4B38-B084-3225B2DE4CA4}" presName="conn" presStyleLbl="parChTrans1D2" presStyleIdx="0" presStyleCnt="1" custLinFactNeighborX="287" custLinFactNeighborY="-844"/>
      <dgm:spPr/>
      <dgm:t>
        <a:bodyPr/>
        <a:lstStyle/>
        <a:p>
          <a:endParaRPr lang="fr-FR"/>
        </a:p>
      </dgm:t>
    </dgm:pt>
    <dgm:pt modelId="{A35ECBE1-8DD0-459D-9288-9119C64678D0}" type="pres">
      <dgm:prSet presAssocID="{5357926D-01B4-4B38-B084-3225B2DE4CA4}" presName="extraNode" presStyleLbl="node1" presStyleIdx="0" presStyleCnt="6"/>
      <dgm:spPr/>
    </dgm:pt>
    <dgm:pt modelId="{8F51D439-09BE-4C13-B1CC-5566AA15C57D}" type="pres">
      <dgm:prSet presAssocID="{5357926D-01B4-4B38-B084-3225B2DE4CA4}" presName="dstNode" presStyleLbl="node1" presStyleIdx="0" presStyleCnt="6"/>
      <dgm:spPr/>
    </dgm:pt>
    <dgm:pt modelId="{5F27E784-7624-405B-AE5D-50993B0F0320}" type="pres">
      <dgm:prSet presAssocID="{4AE90178-2F1D-4D1D-82CF-CF2AD895DB8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675336D-2AB0-4E10-BDEC-DE5D641C2CE0}" type="pres">
      <dgm:prSet presAssocID="{4AE90178-2F1D-4D1D-82CF-CF2AD895DB80}" presName="accent_1" presStyleCnt="0"/>
      <dgm:spPr/>
    </dgm:pt>
    <dgm:pt modelId="{E5310800-0365-423C-A5BC-8ABA3B97D9A9}" type="pres">
      <dgm:prSet presAssocID="{4AE90178-2F1D-4D1D-82CF-CF2AD895DB80}" presName="accentRepeatNode" presStyleLbl="solidFgAcc1" presStyleIdx="0" presStyleCnt="6"/>
      <dgm:spPr/>
    </dgm:pt>
    <dgm:pt modelId="{27D57511-3132-43A3-9111-F6845FB613B5}" type="pres">
      <dgm:prSet presAssocID="{71ABC3D6-CDCE-4FF9-9685-A459E4BD49B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4331D60-BB5F-416A-A22F-1FBE6DF61076}" type="pres">
      <dgm:prSet presAssocID="{71ABC3D6-CDCE-4FF9-9685-A459E4BD49B0}" presName="accent_2" presStyleCnt="0"/>
      <dgm:spPr/>
    </dgm:pt>
    <dgm:pt modelId="{3532AE2B-214F-4E48-9445-C9067D364D84}" type="pres">
      <dgm:prSet presAssocID="{71ABC3D6-CDCE-4FF9-9685-A459E4BD49B0}" presName="accentRepeatNode" presStyleLbl="solidFgAcc1" presStyleIdx="1" presStyleCnt="6"/>
      <dgm:spPr/>
    </dgm:pt>
    <dgm:pt modelId="{BFB056D9-3814-44CD-B52E-8DBD81C3C388}" type="pres">
      <dgm:prSet presAssocID="{770565FE-F4B4-4786-9865-8D039B0BB0B7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901E85B-FEEA-4583-874E-AC9BFD2D1E70}" type="pres">
      <dgm:prSet presAssocID="{770565FE-F4B4-4786-9865-8D039B0BB0B7}" presName="accent_3" presStyleCnt="0"/>
      <dgm:spPr/>
    </dgm:pt>
    <dgm:pt modelId="{2E4DF7B5-98C1-4C12-9A4A-E1C1EBB9986C}" type="pres">
      <dgm:prSet presAssocID="{770565FE-F4B4-4786-9865-8D039B0BB0B7}" presName="accentRepeatNode" presStyleLbl="solidFgAcc1" presStyleIdx="2" presStyleCnt="6"/>
      <dgm:spPr/>
    </dgm:pt>
    <dgm:pt modelId="{1859AEC2-AF8B-43BE-8DDC-956DB873C01E}" type="pres">
      <dgm:prSet presAssocID="{40DE1741-DA53-4F95-92D4-387D5F3A21F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A523C9-8AFD-4395-91FF-82053F3DB93A}" type="pres">
      <dgm:prSet presAssocID="{40DE1741-DA53-4F95-92D4-387D5F3A21F8}" presName="accent_4" presStyleCnt="0"/>
      <dgm:spPr/>
    </dgm:pt>
    <dgm:pt modelId="{F2870369-A54D-4173-B310-E524B303BBA1}" type="pres">
      <dgm:prSet presAssocID="{40DE1741-DA53-4F95-92D4-387D5F3A21F8}" presName="accentRepeatNode" presStyleLbl="solidFgAcc1" presStyleIdx="3" presStyleCnt="6"/>
      <dgm:spPr/>
    </dgm:pt>
    <dgm:pt modelId="{6C70ECDA-83DB-4EC2-B8D5-89816E27AA5B}" type="pres">
      <dgm:prSet presAssocID="{02D02A5F-8443-4C9B-88E9-19987C6476E4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5E18E8-D568-4B50-AC65-6947FBE35A53}" type="pres">
      <dgm:prSet presAssocID="{02D02A5F-8443-4C9B-88E9-19987C6476E4}" presName="accent_5" presStyleCnt="0"/>
      <dgm:spPr/>
    </dgm:pt>
    <dgm:pt modelId="{6365DD1B-5057-473E-B146-869C910F8C58}" type="pres">
      <dgm:prSet presAssocID="{02D02A5F-8443-4C9B-88E9-19987C6476E4}" presName="accentRepeatNode" presStyleLbl="solidFgAcc1" presStyleIdx="4" presStyleCnt="6"/>
      <dgm:spPr/>
    </dgm:pt>
    <dgm:pt modelId="{B4280B93-D169-44DB-965B-A92A5BD03516}" type="pres">
      <dgm:prSet presAssocID="{5F1223DC-2B45-46E7-B115-602317F1594E}" presName="text_6" presStyleLbl="node1" presStyleIdx="5" presStyleCnt="6" custLinFactNeighborY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18FF89-084C-4B7E-90C4-FDAF88A94523}" type="pres">
      <dgm:prSet presAssocID="{5F1223DC-2B45-46E7-B115-602317F1594E}" presName="accent_6" presStyleCnt="0"/>
      <dgm:spPr/>
    </dgm:pt>
    <dgm:pt modelId="{6FEEFABB-4643-4B1E-86AC-82F118706179}" type="pres">
      <dgm:prSet presAssocID="{5F1223DC-2B45-46E7-B115-602317F1594E}" presName="accentRepeatNode" presStyleLbl="solidFgAcc1" presStyleIdx="5" presStyleCnt="6"/>
      <dgm:spPr/>
    </dgm:pt>
  </dgm:ptLst>
  <dgm:cxnLst>
    <dgm:cxn modelId="{0F51423D-9AEA-4803-BA7A-E5C849B405A7}" type="presOf" srcId="{5357926D-01B4-4B38-B084-3225B2DE4CA4}" destId="{1727A5B6-AFF9-437C-8BBC-BBECC3D2CDAE}" srcOrd="0" destOrd="0" presId="urn:microsoft.com/office/officeart/2008/layout/VerticalCurvedList"/>
    <dgm:cxn modelId="{A0C0710C-31AD-4589-9D89-5ABB658EB5C1}" srcId="{5357926D-01B4-4B38-B084-3225B2DE4CA4}" destId="{4AE90178-2F1D-4D1D-82CF-CF2AD895DB80}" srcOrd="0" destOrd="0" parTransId="{F6B60C58-ECE4-4782-9398-DDF810EE47C1}" sibTransId="{A30CDAEC-C40F-4D76-B083-055F8127985A}"/>
    <dgm:cxn modelId="{18BD1630-B15E-486B-B00D-B0FCDAE19002}" srcId="{5357926D-01B4-4B38-B084-3225B2DE4CA4}" destId="{71ABC3D6-CDCE-4FF9-9685-A459E4BD49B0}" srcOrd="1" destOrd="0" parTransId="{65AFC1D9-C4F1-4299-914D-2EC1DE8DF12D}" sibTransId="{54BB1DE9-2B75-4EEB-9F71-DFCD48C71875}"/>
    <dgm:cxn modelId="{606EA9A0-B835-4D6C-ADF9-43C679FB8B5F}" srcId="{5357926D-01B4-4B38-B084-3225B2DE4CA4}" destId="{5F1223DC-2B45-46E7-B115-602317F1594E}" srcOrd="5" destOrd="0" parTransId="{C88DB579-1A07-4421-BC71-4EB47B18E509}" sibTransId="{8742EF12-F588-40AB-9626-05B448B4B3B6}"/>
    <dgm:cxn modelId="{0332D32C-DF6A-4751-BD9B-A7C5CED1A4EC}" type="presOf" srcId="{5F1223DC-2B45-46E7-B115-602317F1594E}" destId="{B4280B93-D169-44DB-965B-A92A5BD03516}" srcOrd="0" destOrd="0" presId="urn:microsoft.com/office/officeart/2008/layout/VerticalCurvedList"/>
    <dgm:cxn modelId="{35392F2E-4281-4118-942A-A4AD6EDC3572}" type="presOf" srcId="{40DE1741-DA53-4F95-92D4-387D5F3A21F8}" destId="{1859AEC2-AF8B-43BE-8DDC-956DB873C01E}" srcOrd="0" destOrd="0" presId="urn:microsoft.com/office/officeart/2008/layout/VerticalCurvedList"/>
    <dgm:cxn modelId="{9B26230E-31D2-4FCB-A40F-3FE8CB1D0C28}" srcId="{5357926D-01B4-4B38-B084-3225B2DE4CA4}" destId="{40DE1741-DA53-4F95-92D4-387D5F3A21F8}" srcOrd="3" destOrd="0" parTransId="{00E56A56-60B3-4D77-85BB-BB7F0CBFD509}" sibTransId="{621CECE5-1C22-4732-B5D9-D99EEAAECE3E}"/>
    <dgm:cxn modelId="{9C2F771A-76DD-4667-9DE8-D9943011CBEC}" type="presOf" srcId="{71ABC3D6-CDCE-4FF9-9685-A459E4BD49B0}" destId="{27D57511-3132-43A3-9111-F6845FB613B5}" srcOrd="0" destOrd="0" presId="urn:microsoft.com/office/officeart/2008/layout/VerticalCurvedList"/>
    <dgm:cxn modelId="{86151DA2-6D0F-4B40-9B2F-805F236C07E6}" srcId="{5357926D-01B4-4B38-B084-3225B2DE4CA4}" destId="{02D02A5F-8443-4C9B-88E9-19987C6476E4}" srcOrd="4" destOrd="0" parTransId="{F2B38668-B8ED-4C01-8772-DA04DA82A3CA}" sibTransId="{32DEC9DE-E240-4384-9B48-9DB79F4F32D0}"/>
    <dgm:cxn modelId="{B76A939B-E4BB-413F-B882-14F9B0BEC880}" type="presOf" srcId="{A30CDAEC-C40F-4D76-B083-055F8127985A}" destId="{24C0A586-1D17-40D4-8A36-3A331432EACC}" srcOrd="0" destOrd="0" presId="urn:microsoft.com/office/officeart/2008/layout/VerticalCurvedList"/>
    <dgm:cxn modelId="{9969617A-E534-4959-A367-BDD800193903}" srcId="{5357926D-01B4-4B38-B084-3225B2DE4CA4}" destId="{770565FE-F4B4-4786-9865-8D039B0BB0B7}" srcOrd="2" destOrd="0" parTransId="{EB3C9272-D47B-42E5-83E1-33BC6AC98EBA}" sibTransId="{8B66554B-AF29-43B2-B53C-AADC5AA1CFE8}"/>
    <dgm:cxn modelId="{5CBAEECA-C812-435C-900A-FDABCDA8C0B6}" type="presOf" srcId="{02D02A5F-8443-4C9B-88E9-19987C6476E4}" destId="{6C70ECDA-83DB-4EC2-B8D5-89816E27AA5B}" srcOrd="0" destOrd="0" presId="urn:microsoft.com/office/officeart/2008/layout/VerticalCurvedList"/>
    <dgm:cxn modelId="{DB8BC726-2587-4956-A998-B45496831C17}" type="presOf" srcId="{4AE90178-2F1D-4D1D-82CF-CF2AD895DB80}" destId="{5F27E784-7624-405B-AE5D-50993B0F0320}" srcOrd="0" destOrd="0" presId="urn:microsoft.com/office/officeart/2008/layout/VerticalCurvedList"/>
    <dgm:cxn modelId="{F63DA69F-6FA2-4DCD-AFDE-FC9C3F30203B}" type="presOf" srcId="{770565FE-F4B4-4786-9865-8D039B0BB0B7}" destId="{BFB056D9-3814-44CD-B52E-8DBD81C3C388}" srcOrd="0" destOrd="0" presId="urn:microsoft.com/office/officeart/2008/layout/VerticalCurvedList"/>
    <dgm:cxn modelId="{00809F28-0F5C-4265-8929-01D17C79C210}" type="presParOf" srcId="{1727A5B6-AFF9-437C-8BBC-BBECC3D2CDAE}" destId="{21FDA81C-BAD2-4F81-A4B7-526C2CDE49A4}" srcOrd="0" destOrd="0" presId="urn:microsoft.com/office/officeart/2008/layout/VerticalCurvedList"/>
    <dgm:cxn modelId="{0FCD0A51-BEB6-4276-B7C0-0BC9D56C1686}" type="presParOf" srcId="{21FDA81C-BAD2-4F81-A4B7-526C2CDE49A4}" destId="{CE71A40E-0AA5-47E6-9FA5-C42360373035}" srcOrd="0" destOrd="0" presId="urn:microsoft.com/office/officeart/2008/layout/VerticalCurvedList"/>
    <dgm:cxn modelId="{2891AC3C-D77D-410A-8489-CFD8FAAC7612}" type="presParOf" srcId="{CE71A40E-0AA5-47E6-9FA5-C42360373035}" destId="{D858CAED-EDB9-4863-B77C-C312C2A44D46}" srcOrd="0" destOrd="0" presId="urn:microsoft.com/office/officeart/2008/layout/VerticalCurvedList"/>
    <dgm:cxn modelId="{0F912758-5C06-4A2A-A42B-7D6CEF02EA0C}" type="presParOf" srcId="{CE71A40E-0AA5-47E6-9FA5-C42360373035}" destId="{24C0A586-1D17-40D4-8A36-3A331432EACC}" srcOrd="1" destOrd="0" presId="urn:microsoft.com/office/officeart/2008/layout/VerticalCurvedList"/>
    <dgm:cxn modelId="{2FEC5548-F071-4AD0-9897-957210501B52}" type="presParOf" srcId="{CE71A40E-0AA5-47E6-9FA5-C42360373035}" destId="{A35ECBE1-8DD0-459D-9288-9119C64678D0}" srcOrd="2" destOrd="0" presId="urn:microsoft.com/office/officeart/2008/layout/VerticalCurvedList"/>
    <dgm:cxn modelId="{AB6AF4FA-913C-47F5-ADB7-88B69E7A9347}" type="presParOf" srcId="{CE71A40E-0AA5-47E6-9FA5-C42360373035}" destId="{8F51D439-09BE-4C13-B1CC-5566AA15C57D}" srcOrd="3" destOrd="0" presId="urn:microsoft.com/office/officeart/2008/layout/VerticalCurvedList"/>
    <dgm:cxn modelId="{AAC52AAD-DF32-4254-A0C8-E2B3D1369B3E}" type="presParOf" srcId="{21FDA81C-BAD2-4F81-A4B7-526C2CDE49A4}" destId="{5F27E784-7624-405B-AE5D-50993B0F0320}" srcOrd="1" destOrd="0" presId="urn:microsoft.com/office/officeart/2008/layout/VerticalCurvedList"/>
    <dgm:cxn modelId="{D978235E-38ED-45CD-B42C-00F614588DB3}" type="presParOf" srcId="{21FDA81C-BAD2-4F81-A4B7-526C2CDE49A4}" destId="{F675336D-2AB0-4E10-BDEC-DE5D641C2CE0}" srcOrd="2" destOrd="0" presId="urn:microsoft.com/office/officeart/2008/layout/VerticalCurvedList"/>
    <dgm:cxn modelId="{DA84BCB9-B5B3-4F97-869F-45C31B9DE5F2}" type="presParOf" srcId="{F675336D-2AB0-4E10-BDEC-DE5D641C2CE0}" destId="{E5310800-0365-423C-A5BC-8ABA3B97D9A9}" srcOrd="0" destOrd="0" presId="urn:microsoft.com/office/officeart/2008/layout/VerticalCurvedList"/>
    <dgm:cxn modelId="{1C3221AC-CFC3-4AF6-90E3-4EE915EE0922}" type="presParOf" srcId="{21FDA81C-BAD2-4F81-A4B7-526C2CDE49A4}" destId="{27D57511-3132-43A3-9111-F6845FB613B5}" srcOrd="3" destOrd="0" presId="urn:microsoft.com/office/officeart/2008/layout/VerticalCurvedList"/>
    <dgm:cxn modelId="{D72DC1CB-BCED-4AF6-8A6F-6A2290C994AA}" type="presParOf" srcId="{21FDA81C-BAD2-4F81-A4B7-526C2CDE49A4}" destId="{24331D60-BB5F-416A-A22F-1FBE6DF61076}" srcOrd="4" destOrd="0" presId="urn:microsoft.com/office/officeart/2008/layout/VerticalCurvedList"/>
    <dgm:cxn modelId="{DBF1090F-51FA-491B-B4C5-A3D80FF752B2}" type="presParOf" srcId="{24331D60-BB5F-416A-A22F-1FBE6DF61076}" destId="{3532AE2B-214F-4E48-9445-C9067D364D84}" srcOrd="0" destOrd="0" presId="urn:microsoft.com/office/officeart/2008/layout/VerticalCurvedList"/>
    <dgm:cxn modelId="{CA26F29C-C6FA-4890-B87B-DA65AB76B9E4}" type="presParOf" srcId="{21FDA81C-BAD2-4F81-A4B7-526C2CDE49A4}" destId="{BFB056D9-3814-44CD-B52E-8DBD81C3C388}" srcOrd="5" destOrd="0" presId="urn:microsoft.com/office/officeart/2008/layout/VerticalCurvedList"/>
    <dgm:cxn modelId="{E8F079DF-9CD1-4DAE-91FD-060F9D1C183E}" type="presParOf" srcId="{21FDA81C-BAD2-4F81-A4B7-526C2CDE49A4}" destId="{4901E85B-FEEA-4583-874E-AC9BFD2D1E70}" srcOrd="6" destOrd="0" presId="urn:microsoft.com/office/officeart/2008/layout/VerticalCurvedList"/>
    <dgm:cxn modelId="{0C842108-93BE-4432-AE3C-F2B6CD390F4B}" type="presParOf" srcId="{4901E85B-FEEA-4583-874E-AC9BFD2D1E70}" destId="{2E4DF7B5-98C1-4C12-9A4A-E1C1EBB9986C}" srcOrd="0" destOrd="0" presId="urn:microsoft.com/office/officeart/2008/layout/VerticalCurvedList"/>
    <dgm:cxn modelId="{B8C4C4B5-B10B-4B00-A5F5-33FD0B39466C}" type="presParOf" srcId="{21FDA81C-BAD2-4F81-A4B7-526C2CDE49A4}" destId="{1859AEC2-AF8B-43BE-8DDC-956DB873C01E}" srcOrd="7" destOrd="0" presId="urn:microsoft.com/office/officeart/2008/layout/VerticalCurvedList"/>
    <dgm:cxn modelId="{8BB1643D-3723-45EB-BFBE-CBED57F8028E}" type="presParOf" srcId="{21FDA81C-BAD2-4F81-A4B7-526C2CDE49A4}" destId="{C4A523C9-8AFD-4395-91FF-82053F3DB93A}" srcOrd="8" destOrd="0" presId="urn:microsoft.com/office/officeart/2008/layout/VerticalCurvedList"/>
    <dgm:cxn modelId="{068EDC79-F53E-4A55-9BAC-84BE8718BCA7}" type="presParOf" srcId="{C4A523C9-8AFD-4395-91FF-82053F3DB93A}" destId="{F2870369-A54D-4173-B310-E524B303BBA1}" srcOrd="0" destOrd="0" presId="urn:microsoft.com/office/officeart/2008/layout/VerticalCurvedList"/>
    <dgm:cxn modelId="{514EF46A-215E-4649-946A-3099BE3CE7A4}" type="presParOf" srcId="{21FDA81C-BAD2-4F81-A4B7-526C2CDE49A4}" destId="{6C70ECDA-83DB-4EC2-B8D5-89816E27AA5B}" srcOrd="9" destOrd="0" presId="urn:microsoft.com/office/officeart/2008/layout/VerticalCurvedList"/>
    <dgm:cxn modelId="{1204C419-CA86-4AE4-BA94-A8C379D280DB}" type="presParOf" srcId="{21FDA81C-BAD2-4F81-A4B7-526C2CDE49A4}" destId="{015E18E8-D568-4B50-AC65-6947FBE35A53}" srcOrd="10" destOrd="0" presId="urn:microsoft.com/office/officeart/2008/layout/VerticalCurvedList"/>
    <dgm:cxn modelId="{FCF5F377-794A-4DB9-A21C-49767013978E}" type="presParOf" srcId="{015E18E8-D568-4B50-AC65-6947FBE35A53}" destId="{6365DD1B-5057-473E-B146-869C910F8C58}" srcOrd="0" destOrd="0" presId="urn:microsoft.com/office/officeart/2008/layout/VerticalCurvedList"/>
    <dgm:cxn modelId="{2135534D-F373-4D60-8ABA-1077299B8D18}" type="presParOf" srcId="{21FDA81C-BAD2-4F81-A4B7-526C2CDE49A4}" destId="{B4280B93-D169-44DB-965B-A92A5BD03516}" srcOrd="11" destOrd="0" presId="urn:microsoft.com/office/officeart/2008/layout/VerticalCurvedList"/>
    <dgm:cxn modelId="{1D4ED0C8-1959-4F30-84E2-D6E51B8B7531}" type="presParOf" srcId="{21FDA81C-BAD2-4F81-A4B7-526C2CDE49A4}" destId="{B518FF89-084C-4B7E-90C4-FDAF88A94523}" srcOrd="12" destOrd="0" presId="urn:microsoft.com/office/officeart/2008/layout/VerticalCurvedList"/>
    <dgm:cxn modelId="{2019D602-94CE-4A21-86C8-AA925150748E}" type="presParOf" srcId="{B518FF89-084C-4B7E-90C4-FDAF88A94523}" destId="{6FEEFABB-4643-4B1E-86AC-82F11870617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57926D-01B4-4B38-B084-3225B2DE4CA4}" type="doc">
      <dgm:prSet loTypeId="urn:microsoft.com/office/officeart/2005/8/layout/hList6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E7B23CF-9BB6-453C-ADE0-A54A935D498A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fr-FR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Maintient de la collaboration entre étudiants de diverses promotion </a:t>
          </a:r>
        </a:p>
      </dgm:t>
    </dgm:pt>
    <dgm:pt modelId="{51EA271D-C573-491B-BDA2-6D2C09C38238}" type="parTrans" cxnId="{096D85D7-C6D2-4BCE-BAD5-75E6955BFECB}">
      <dgm:prSet/>
      <dgm:spPr/>
      <dgm:t>
        <a:bodyPr/>
        <a:lstStyle/>
        <a:p>
          <a:endParaRPr lang="fr-FR"/>
        </a:p>
      </dgm:t>
    </dgm:pt>
    <dgm:pt modelId="{434589B2-AA94-42F5-94FF-A9D296B662FD}" type="sibTrans" cxnId="{096D85D7-C6D2-4BCE-BAD5-75E6955BFECB}">
      <dgm:prSet/>
      <dgm:spPr/>
      <dgm:t>
        <a:bodyPr/>
        <a:lstStyle/>
        <a:p>
          <a:endParaRPr lang="fr-FR"/>
        </a:p>
      </dgm:t>
    </dgm:pt>
    <dgm:pt modelId="{F2117205-6EDC-4EA9-BEDC-F6B76A7A753C}">
      <dgm:prSet custT="1"/>
      <dgm:spPr/>
      <dgm:t>
        <a:bodyPr/>
        <a:lstStyle/>
        <a:p>
          <a:pPr algn="l">
            <a:lnSpc>
              <a:spcPct val="150000"/>
            </a:lnSpc>
          </a:pPr>
          <a:r>
            <a:rPr lang="fr-FR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Orientation des nouveaux par les anciens déjà dans la vie active</a:t>
          </a:r>
          <a:endParaRPr lang="fr-FR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803E6-EF91-409D-9121-399DF3E5D593}" type="parTrans" cxnId="{28C24031-44CA-41D7-89B2-F4639D13350E}">
      <dgm:prSet/>
      <dgm:spPr/>
      <dgm:t>
        <a:bodyPr/>
        <a:lstStyle/>
        <a:p>
          <a:endParaRPr lang="fr-FR"/>
        </a:p>
      </dgm:t>
    </dgm:pt>
    <dgm:pt modelId="{15D197ED-C765-4DBF-96E2-BD17F8AD7E40}" type="sibTrans" cxnId="{28C24031-44CA-41D7-89B2-F4639D13350E}">
      <dgm:prSet/>
      <dgm:spPr/>
      <dgm:t>
        <a:bodyPr/>
        <a:lstStyle/>
        <a:p>
          <a:endParaRPr lang="fr-FR"/>
        </a:p>
      </dgm:t>
    </dgm:pt>
    <dgm:pt modelId="{95759863-CFAC-4A19-BFB2-730017ACCCA5}" type="pres">
      <dgm:prSet presAssocID="{5357926D-01B4-4B38-B084-3225B2DE4CA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222C3E3-2C3A-4FBF-8E6D-1E1013FCBFC4}" type="pres">
      <dgm:prSet presAssocID="{7E7B23CF-9BB6-453C-ADE0-A54A935D498A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720D4C4-7750-47D5-82D1-7012B4520873}" type="pres">
      <dgm:prSet presAssocID="{434589B2-AA94-42F5-94FF-A9D296B662FD}" presName="sibTrans" presStyleCnt="0"/>
      <dgm:spPr/>
    </dgm:pt>
    <dgm:pt modelId="{E19614B7-A15A-41C8-AC9E-C0D2BC08568A}" type="pres">
      <dgm:prSet presAssocID="{F2117205-6EDC-4EA9-BEDC-F6B76A7A753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90E92A2-292C-488E-AFA2-84C4BB69D651}" type="presOf" srcId="{F2117205-6EDC-4EA9-BEDC-F6B76A7A753C}" destId="{E19614B7-A15A-41C8-AC9E-C0D2BC08568A}" srcOrd="0" destOrd="0" presId="urn:microsoft.com/office/officeart/2005/8/layout/hList6"/>
    <dgm:cxn modelId="{A88081EC-C71B-4C48-80B1-8EFBD73622CB}" type="presOf" srcId="{5357926D-01B4-4B38-B084-3225B2DE4CA4}" destId="{95759863-CFAC-4A19-BFB2-730017ACCCA5}" srcOrd="0" destOrd="0" presId="urn:microsoft.com/office/officeart/2005/8/layout/hList6"/>
    <dgm:cxn modelId="{096D85D7-C6D2-4BCE-BAD5-75E6955BFECB}" srcId="{5357926D-01B4-4B38-B084-3225B2DE4CA4}" destId="{7E7B23CF-9BB6-453C-ADE0-A54A935D498A}" srcOrd="0" destOrd="0" parTransId="{51EA271D-C573-491B-BDA2-6D2C09C38238}" sibTransId="{434589B2-AA94-42F5-94FF-A9D296B662FD}"/>
    <dgm:cxn modelId="{8235AC20-FF9E-4785-B1EB-593567D6AF21}" type="presOf" srcId="{7E7B23CF-9BB6-453C-ADE0-A54A935D498A}" destId="{A222C3E3-2C3A-4FBF-8E6D-1E1013FCBFC4}" srcOrd="0" destOrd="0" presId="urn:microsoft.com/office/officeart/2005/8/layout/hList6"/>
    <dgm:cxn modelId="{28C24031-44CA-41D7-89B2-F4639D13350E}" srcId="{5357926D-01B4-4B38-B084-3225B2DE4CA4}" destId="{F2117205-6EDC-4EA9-BEDC-F6B76A7A753C}" srcOrd="1" destOrd="0" parTransId="{745803E6-EF91-409D-9121-399DF3E5D593}" sibTransId="{15D197ED-C765-4DBF-96E2-BD17F8AD7E40}"/>
    <dgm:cxn modelId="{32118549-46B1-4563-98EE-58210AF207A4}" type="presParOf" srcId="{95759863-CFAC-4A19-BFB2-730017ACCCA5}" destId="{A222C3E3-2C3A-4FBF-8E6D-1E1013FCBFC4}" srcOrd="0" destOrd="0" presId="urn:microsoft.com/office/officeart/2005/8/layout/hList6"/>
    <dgm:cxn modelId="{E15AEFCD-38BA-4757-9019-8353D43E6C75}" type="presParOf" srcId="{95759863-CFAC-4A19-BFB2-730017ACCCA5}" destId="{5720D4C4-7750-47D5-82D1-7012B4520873}" srcOrd="1" destOrd="0" presId="urn:microsoft.com/office/officeart/2005/8/layout/hList6"/>
    <dgm:cxn modelId="{B2B5FCD4-7140-4AF3-BF05-BAD1C0CFB9D9}" type="presParOf" srcId="{95759863-CFAC-4A19-BFB2-730017ACCCA5}" destId="{E19614B7-A15A-41C8-AC9E-C0D2BC08568A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0A586-1D17-40D4-8A36-3A331432EACC}">
      <dsp:nvSpPr>
        <dsp:cNvPr id="0" name=""/>
        <dsp:cNvSpPr/>
      </dsp:nvSpPr>
      <dsp:spPr>
        <a:xfrm>
          <a:off x="-6037265" y="-987783"/>
          <a:ext cx="7211499" cy="7211499"/>
        </a:xfrm>
        <a:prstGeom prst="blockArc">
          <a:avLst>
            <a:gd name="adj1" fmla="val 18900000"/>
            <a:gd name="adj2" fmla="val 2700000"/>
            <a:gd name="adj3" fmla="val 3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7E784-7624-405B-AE5D-50993B0F0320}">
      <dsp:nvSpPr>
        <dsp:cNvPr id="0" name=""/>
        <dsp:cNvSpPr/>
      </dsp:nvSpPr>
      <dsp:spPr>
        <a:xfrm>
          <a:off x="429609" y="282134"/>
          <a:ext cx="8958812" cy="5640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718" tIns="91440" rIns="91440" bIns="91440" numCol="1" spcCol="1270" anchor="ctr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kern="1200" dirty="0">
              <a:latin typeface="Goudy Old Style" panose="02020502050305020303" pitchFamily="18" charset="0"/>
            </a:rPr>
            <a:t>CONTEXTE</a:t>
          </a:r>
        </a:p>
      </dsp:txBody>
      <dsp:txXfrm>
        <a:off x="429609" y="282134"/>
        <a:ext cx="8958812" cy="564054"/>
      </dsp:txXfrm>
    </dsp:sp>
    <dsp:sp modelId="{E5310800-0365-423C-A5BC-8ABA3B97D9A9}">
      <dsp:nvSpPr>
        <dsp:cNvPr id="0" name=""/>
        <dsp:cNvSpPr/>
      </dsp:nvSpPr>
      <dsp:spPr>
        <a:xfrm>
          <a:off x="77074" y="211627"/>
          <a:ext cx="705068" cy="705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57511-3132-43A3-9111-F6845FB613B5}">
      <dsp:nvSpPr>
        <dsp:cNvPr id="0" name=""/>
        <dsp:cNvSpPr/>
      </dsp:nvSpPr>
      <dsp:spPr>
        <a:xfrm>
          <a:off x="893582" y="1128109"/>
          <a:ext cx="8494838" cy="564054"/>
        </a:xfrm>
        <a:prstGeom prst="rect">
          <a:avLst/>
        </a:prstGeom>
        <a:solidFill>
          <a:schemeClr val="accent3">
            <a:hueOff val="275516"/>
            <a:satOff val="-17030"/>
            <a:lumOff val="-3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718" tIns="91440" rIns="91440" bIns="91440" numCol="1" spcCol="1270" anchor="ctr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kern="1200" dirty="0">
              <a:latin typeface="Goudy Old Style" panose="02020502050305020303" pitchFamily="18" charset="0"/>
            </a:rPr>
            <a:t>PROBLEMATIQUE</a:t>
          </a:r>
        </a:p>
      </dsp:txBody>
      <dsp:txXfrm>
        <a:off x="893582" y="1128109"/>
        <a:ext cx="8494838" cy="564054"/>
      </dsp:txXfrm>
    </dsp:sp>
    <dsp:sp modelId="{3532AE2B-214F-4E48-9445-C9067D364D84}">
      <dsp:nvSpPr>
        <dsp:cNvPr id="0" name=""/>
        <dsp:cNvSpPr/>
      </dsp:nvSpPr>
      <dsp:spPr>
        <a:xfrm>
          <a:off x="541048" y="1057602"/>
          <a:ext cx="705068" cy="705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5516"/>
              <a:satOff val="-17030"/>
              <a:lumOff val="-3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056D9-3814-44CD-B52E-8DBD81C3C388}">
      <dsp:nvSpPr>
        <dsp:cNvPr id="0" name=""/>
        <dsp:cNvSpPr/>
      </dsp:nvSpPr>
      <dsp:spPr>
        <a:xfrm>
          <a:off x="1105746" y="1974084"/>
          <a:ext cx="8282675" cy="564054"/>
        </a:xfrm>
        <a:prstGeom prst="rect">
          <a:avLst/>
        </a:prstGeom>
        <a:solidFill>
          <a:schemeClr val="accent3">
            <a:hueOff val="551032"/>
            <a:satOff val="-34059"/>
            <a:lumOff val="-6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718" tIns="91440" rIns="91440" bIns="91440" numCol="1" spcCol="1270" anchor="ctr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kern="1200" dirty="0">
              <a:latin typeface="Goudy Old Style" panose="02020502050305020303" pitchFamily="18" charset="0"/>
            </a:rPr>
            <a:t>SOLUTIONS PROPOSEES</a:t>
          </a:r>
        </a:p>
      </dsp:txBody>
      <dsp:txXfrm>
        <a:off x="1105746" y="1974084"/>
        <a:ext cx="8282675" cy="564054"/>
      </dsp:txXfrm>
    </dsp:sp>
    <dsp:sp modelId="{2E4DF7B5-98C1-4C12-9A4A-E1C1EBB9986C}">
      <dsp:nvSpPr>
        <dsp:cNvPr id="0" name=""/>
        <dsp:cNvSpPr/>
      </dsp:nvSpPr>
      <dsp:spPr>
        <a:xfrm>
          <a:off x="753211" y="1903577"/>
          <a:ext cx="705068" cy="705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51032"/>
              <a:satOff val="-34059"/>
              <a:lumOff val="-6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9AEC2-AF8B-43BE-8DDC-956DB873C01E}">
      <dsp:nvSpPr>
        <dsp:cNvPr id="0" name=""/>
        <dsp:cNvSpPr/>
      </dsp:nvSpPr>
      <dsp:spPr>
        <a:xfrm>
          <a:off x="1105746" y="2819523"/>
          <a:ext cx="8282675" cy="564054"/>
        </a:xfrm>
        <a:prstGeom prst="rect">
          <a:avLst/>
        </a:prstGeom>
        <a:solidFill>
          <a:schemeClr val="accent3">
            <a:hueOff val="826548"/>
            <a:satOff val="-51089"/>
            <a:lumOff val="-9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718" tIns="91440" rIns="91440" bIns="91440" numCol="1" spcCol="1270" anchor="ctr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kern="1200" dirty="0">
              <a:latin typeface="Goudy Old Style" panose="02020502050305020303" pitchFamily="18" charset="0"/>
            </a:rPr>
            <a:t>METHODES ET OUTILS</a:t>
          </a:r>
        </a:p>
      </dsp:txBody>
      <dsp:txXfrm>
        <a:off x="1105746" y="2819523"/>
        <a:ext cx="8282675" cy="564054"/>
      </dsp:txXfrm>
    </dsp:sp>
    <dsp:sp modelId="{F2870369-A54D-4173-B310-E524B303BBA1}">
      <dsp:nvSpPr>
        <dsp:cNvPr id="0" name=""/>
        <dsp:cNvSpPr/>
      </dsp:nvSpPr>
      <dsp:spPr>
        <a:xfrm>
          <a:off x="753211" y="2749016"/>
          <a:ext cx="705068" cy="705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26548"/>
              <a:satOff val="-51089"/>
              <a:lumOff val="-9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0ECDA-83DB-4EC2-B8D5-89816E27AA5B}">
      <dsp:nvSpPr>
        <dsp:cNvPr id="0" name=""/>
        <dsp:cNvSpPr/>
      </dsp:nvSpPr>
      <dsp:spPr>
        <a:xfrm>
          <a:off x="893582" y="3665498"/>
          <a:ext cx="8494838" cy="564054"/>
        </a:xfrm>
        <a:prstGeom prst="rect">
          <a:avLst/>
        </a:prstGeom>
        <a:solidFill>
          <a:schemeClr val="accent3">
            <a:hueOff val="1102064"/>
            <a:satOff val="-68118"/>
            <a:lumOff val="-12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718" tIns="91440" rIns="91440" bIns="91440" numCol="1" spcCol="1270" anchor="ctr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kern="1200" dirty="0">
              <a:latin typeface="Goudy Old Style" panose="02020502050305020303" pitchFamily="18" charset="0"/>
            </a:rPr>
            <a:t>SIMULATION</a:t>
          </a:r>
        </a:p>
      </dsp:txBody>
      <dsp:txXfrm>
        <a:off x="893582" y="3665498"/>
        <a:ext cx="8494838" cy="564054"/>
      </dsp:txXfrm>
    </dsp:sp>
    <dsp:sp modelId="{6365DD1B-5057-473E-B146-869C910F8C58}">
      <dsp:nvSpPr>
        <dsp:cNvPr id="0" name=""/>
        <dsp:cNvSpPr/>
      </dsp:nvSpPr>
      <dsp:spPr>
        <a:xfrm>
          <a:off x="541048" y="3594991"/>
          <a:ext cx="705068" cy="705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102064"/>
              <a:satOff val="-68118"/>
              <a:lumOff val="-12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80B93-D169-44DB-965B-A92A5BD03516}">
      <dsp:nvSpPr>
        <dsp:cNvPr id="0" name=""/>
        <dsp:cNvSpPr/>
      </dsp:nvSpPr>
      <dsp:spPr>
        <a:xfrm>
          <a:off x="429609" y="4511473"/>
          <a:ext cx="8958812" cy="564054"/>
        </a:xfrm>
        <a:prstGeom prst="rect">
          <a:avLst/>
        </a:prstGeom>
        <a:solidFill>
          <a:schemeClr val="accent3">
            <a:hueOff val="1377579"/>
            <a:satOff val="-85148"/>
            <a:lumOff val="-1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7718" tIns="91440" rIns="91440" bIns="91440" numCol="1" spcCol="1270" anchor="ctr" anchorCtr="0">
          <a:noAutofit/>
        </a:bodyPr>
        <a:lstStyle/>
        <a:p>
          <a:pPr lvl="0" algn="just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b="1" i="0" kern="1200" dirty="0">
              <a:latin typeface="Goudy Old Style" panose="02020502050305020303" pitchFamily="18" charset="0"/>
            </a:rPr>
            <a:t>CONCLUSION ET PERSPECTIVES</a:t>
          </a:r>
        </a:p>
      </dsp:txBody>
      <dsp:txXfrm>
        <a:off x="429609" y="4511473"/>
        <a:ext cx="8958812" cy="564054"/>
      </dsp:txXfrm>
    </dsp:sp>
    <dsp:sp modelId="{6FEEFABB-4643-4B1E-86AC-82F118706179}">
      <dsp:nvSpPr>
        <dsp:cNvPr id="0" name=""/>
        <dsp:cNvSpPr/>
      </dsp:nvSpPr>
      <dsp:spPr>
        <a:xfrm>
          <a:off x="77074" y="4440966"/>
          <a:ext cx="705068" cy="705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77579"/>
              <a:satOff val="-85148"/>
              <a:lumOff val="-1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2C3E3-2C3A-4FBF-8E6D-1E1013FCBFC4}">
      <dsp:nvSpPr>
        <dsp:cNvPr id="0" name=""/>
        <dsp:cNvSpPr/>
      </dsp:nvSpPr>
      <dsp:spPr>
        <a:xfrm rot="16200000">
          <a:off x="20763" y="-15772"/>
          <a:ext cx="4769317" cy="4800863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Maintient de la collaboration entre étudiants de diverses promotion </a:t>
          </a:r>
        </a:p>
      </dsp:txBody>
      <dsp:txXfrm rot="5400000">
        <a:off x="4990" y="953864"/>
        <a:ext cx="4800863" cy="2861591"/>
      </dsp:txXfrm>
    </dsp:sp>
    <dsp:sp modelId="{E19614B7-A15A-41C8-AC9E-C0D2BC08568A}">
      <dsp:nvSpPr>
        <dsp:cNvPr id="0" name=""/>
        <dsp:cNvSpPr/>
      </dsp:nvSpPr>
      <dsp:spPr>
        <a:xfrm rot="16200000">
          <a:off x="5181691" y="-15772"/>
          <a:ext cx="4769317" cy="4800863"/>
        </a:xfrm>
        <a:prstGeom prst="flowChartManualOperati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l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Orientation des nouveaux par les anciens déjà dans la vie active</a:t>
          </a:r>
          <a:endParaRPr lang="fr-FR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5165918" y="953864"/>
        <a:ext cx="4800863" cy="2861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3D74F-9449-4448-92B0-83EF82CF7033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93D84-1281-4998-97D6-1EDCC251CA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84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93D84-1281-4998-97D6-1EDCC251CA6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9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93D84-1281-4998-97D6-1EDCC251CA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638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93D84-1281-4998-97D6-1EDCC251CA6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7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93D84-1281-4998-97D6-1EDCC251CA6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01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xmlns="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xmlns="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xmlns="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xmlns="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xmlns="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8" y="2404534"/>
            <a:ext cx="7766936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8" y="4050835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4" y="6041364"/>
            <a:ext cx="911939" cy="365125"/>
          </a:xfrm>
          <a:prstGeom prst="rect">
            <a:avLst/>
          </a:prstGeom>
        </p:spPr>
        <p:txBody>
          <a:bodyPr/>
          <a:lstStyle/>
          <a:p>
            <a:fld id="{2ABFA7B3-D0E4-4F76-BFAE-65548E72602F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4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44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xmlns="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xmlns="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xmlns="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xmlns="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1" r:id="rId13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1.jpeg"/><Relationship Id="rId4" Type="http://schemas.openxmlformats.org/officeDocument/2006/relationships/image" Target="../media/image7.jpeg"/><Relationship Id="rId9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tmp"/><Relationship Id="rId7" Type="http://schemas.openxmlformats.org/officeDocument/2006/relationships/image" Target="../media/image2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chemeClr val="accent1">
                <a:lumMod val="5000"/>
                <a:lumOff val="95000"/>
              </a:schemeClr>
            </a:gs>
            <a:gs pos="99000">
              <a:schemeClr val="accent1">
                <a:lumMod val="45000"/>
                <a:lumOff val="55000"/>
              </a:schemeClr>
            </a:gs>
            <a:gs pos="8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33" descr="logo color pr Entêtes UD copie">
            <a:extLst>
              <a:ext uri="{FF2B5EF4-FFF2-40B4-BE49-F238E27FC236}">
                <a16:creationId xmlns:a16="http://schemas.microsoft.com/office/drawing/2014/main" xmlns="" id="{B03890FD-A9F9-4951-BE86-48523D42D1D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81" y="790194"/>
            <a:ext cx="1117594" cy="12638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grpSp>
        <p:nvGrpSpPr>
          <p:cNvPr id="35" name="Group 2">
            <a:extLst>
              <a:ext uri="{FF2B5EF4-FFF2-40B4-BE49-F238E27FC236}">
                <a16:creationId xmlns:a16="http://schemas.microsoft.com/office/drawing/2014/main" xmlns="" id="{F6500980-F221-443A-A13A-9EAD7B9E786C}"/>
              </a:ext>
            </a:extLst>
          </p:cNvPr>
          <p:cNvGrpSpPr>
            <a:grpSpLocks/>
          </p:cNvGrpSpPr>
          <p:nvPr/>
        </p:nvGrpSpPr>
        <p:grpSpPr bwMode="auto">
          <a:xfrm>
            <a:off x="10008873" y="690436"/>
            <a:ext cx="1180180" cy="1286444"/>
            <a:chOff x="9042" y="742"/>
            <a:chExt cx="2256" cy="1733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xmlns="" id="{F7836FA4-3476-4CD2-BC53-5422F692B1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042" y="742"/>
              <a:ext cx="2256" cy="1733"/>
            </a:xfrm>
            <a:custGeom>
              <a:avLst/>
              <a:gdLst/>
              <a:ahLst/>
              <a:cxnLst>
                <a:cxn ang="0">
                  <a:pos x="6687" y="0"/>
                </a:cxn>
                <a:cxn ang="0">
                  <a:pos x="6735" y="4"/>
                </a:cxn>
                <a:cxn ang="0">
                  <a:pos x="6779" y="17"/>
                </a:cxn>
                <a:cxn ang="0">
                  <a:pos x="6818" y="36"/>
                </a:cxn>
                <a:cxn ang="0">
                  <a:pos x="6853" y="61"/>
                </a:cxn>
                <a:cxn ang="0">
                  <a:pos x="6882" y="92"/>
                </a:cxn>
                <a:cxn ang="0">
                  <a:pos x="6903" y="127"/>
                </a:cxn>
                <a:cxn ang="0">
                  <a:pos x="6917" y="166"/>
                </a:cxn>
                <a:cxn ang="0">
                  <a:pos x="6922" y="208"/>
                </a:cxn>
                <a:cxn ang="0">
                  <a:pos x="6921" y="4023"/>
                </a:cxn>
                <a:cxn ang="0">
                  <a:pos x="6912" y="4064"/>
                </a:cxn>
                <a:cxn ang="0">
                  <a:pos x="6893" y="4101"/>
                </a:cxn>
                <a:cxn ang="0">
                  <a:pos x="6868" y="4134"/>
                </a:cxn>
                <a:cxn ang="0">
                  <a:pos x="6837" y="4163"/>
                </a:cxn>
                <a:cxn ang="0">
                  <a:pos x="6799" y="4185"/>
                </a:cxn>
                <a:cxn ang="0">
                  <a:pos x="6758" y="4200"/>
                </a:cxn>
                <a:cxn ang="0">
                  <a:pos x="6711" y="4209"/>
                </a:cxn>
                <a:cxn ang="0">
                  <a:pos x="233" y="4211"/>
                </a:cxn>
                <a:cxn ang="0">
                  <a:pos x="185" y="4207"/>
                </a:cxn>
                <a:cxn ang="0">
                  <a:pos x="142" y="4194"/>
                </a:cxn>
                <a:cxn ang="0">
                  <a:pos x="103" y="4174"/>
                </a:cxn>
                <a:cxn ang="0">
                  <a:pos x="68" y="4149"/>
                </a:cxn>
                <a:cxn ang="0">
                  <a:pos x="40" y="4119"/>
                </a:cxn>
                <a:cxn ang="0">
                  <a:pos x="19" y="4082"/>
                </a:cxn>
                <a:cxn ang="0">
                  <a:pos x="5" y="4043"/>
                </a:cxn>
                <a:cxn ang="0">
                  <a:pos x="0" y="4002"/>
                </a:cxn>
                <a:cxn ang="0">
                  <a:pos x="1" y="186"/>
                </a:cxn>
                <a:cxn ang="0">
                  <a:pos x="10" y="146"/>
                </a:cxn>
                <a:cxn ang="0">
                  <a:pos x="27" y="108"/>
                </a:cxn>
                <a:cxn ang="0">
                  <a:pos x="53" y="76"/>
                </a:cxn>
                <a:cxn ang="0">
                  <a:pos x="85" y="48"/>
                </a:cxn>
                <a:cxn ang="0">
                  <a:pos x="121" y="25"/>
                </a:cxn>
                <a:cxn ang="0">
                  <a:pos x="164" y="9"/>
                </a:cxn>
                <a:cxn ang="0">
                  <a:pos x="209" y="2"/>
                </a:cxn>
              </a:cxnLst>
              <a:rect l="0" t="0" r="r" b="b"/>
              <a:pathLst>
                <a:path w="6922" h="4211">
                  <a:moveTo>
                    <a:pt x="233" y="0"/>
                  </a:moveTo>
                  <a:lnTo>
                    <a:pt x="6687" y="0"/>
                  </a:lnTo>
                  <a:lnTo>
                    <a:pt x="6711" y="2"/>
                  </a:lnTo>
                  <a:lnTo>
                    <a:pt x="6735" y="4"/>
                  </a:lnTo>
                  <a:lnTo>
                    <a:pt x="6758" y="9"/>
                  </a:lnTo>
                  <a:lnTo>
                    <a:pt x="6779" y="17"/>
                  </a:lnTo>
                  <a:lnTo>
                    <a:pt x="6799" y="25"/>
                  </a:lnTo>
                  <a:lnTo>
                    <a:pt x="6818" y="36"/>
                  </a:lnTo>
                  <a:lnTo>
                    <a:pt x="6837" y="48"/>
                  </a:lnTo>
                  <a:lnTo>
                    <a:pt x="6853" y="61"/>
                  </a:lnTo>
                  <a:lnTo>
                    <a:pt x="6868" y="76"/>
                  </a:lnTo>
                  <a:lnTo>
                    <a:pt x="6882" y="92"/>
                  </a:lnTo>
                  <a:lnTo>
                    <a:pt x="6893" y="108"/>
                  </a:lnTo>
                  <a:lnTo>
                    <a:pt x="6903" y="127"/>
                  </a:lnTo>
                  <a:lnTo>
                    <a:pt x="6912" y="146"/>
                  </a:lnTo>
                  <a:lnTo>
                    <a:pt x="6917" y="166"/>
                  </a:lnTo>
                  <a:lnTo>
                    <a:pt x="6921" y="186"/>
                  </a:lnTo>
                  <a:lnTo>
                    <a:pt x="6922" y="208"/>
                  </a:lnTo>
                  <a:lnTo>
                    <a:pt x="6922" y="4002"/>
                  </a:lnTo>
                  <a:lnTo>
                    <a:pt x="6921" y="4023"/>
                  </a:lnTo>
                  <a:lnTo>
                    <a:pt x="6917" y="4043"/>
                  </a:lnTo>
                  <a:lnTo>
                    <a:pt x="6912" y="4064"/>
                  </a:lnTo>
                  <a:lnTo>
                    <a:pt x="6903" y="4082"/>
                  </a:lnTo>
                  <a:lnTo>
                    <a:pt x="6893" y="4101"/>
                  </a:lnTo>
                  <a:lnTo>
                    <a:pt x="6882" y="4119"/>
                  </a:lnTo>
                  <a:lnTo>
                    <a:pt x="6868" y="4134"/>
                  </a:lnTo>
                  <a:lnTo>
                    <a:pt x="6853" y="4149"/>
                  </a:lnTo>
                  <a:lnTo>
                    <a:pt x="6837" y="4163"/>
                  </a:lnTo>
                  <a:lnTo>
                    <a:pt x="6818" y="4174"/>
                  </a:lnTo>
                  <a:lnTo>
                    <a:pt x="6799" y="4185"/>
                  </a:lnTo>
                  <a:lnTo>
                    <a:pt x="6779" y="4194"/>
                  </a:lnTo>
                  <a:lnTo>
                    <a:pt x="6758" y="4200"/>
                  </a:lnTo>
                  <a:lnTo>
                    <a:pt x="6735" y="4207"/>
                  </a:lnTo>
                  <a:lnTo>
                    <a:pt x="6711" y="4209"/>
                  </a:lnTo>
                  <a:lnTo>
                    <a:pt x="6687" y="4211"/>
                  </a:lnTo>
                  <a:lnTo>
                    <a:pt x="233" y="4211"/>
                  </a:lnTo>
                  <a:lnTo>
                    <a:pt x="209" y="4209"/>
                  </a:lnTo>
                  <a:lnTo>
                    <a:pt x="185" y="4207"/>
                  </a:lnTo>
                  <a:lnTo>
                    <a:pt x="164" y="4200"/>
                  </a:lnTo>
                  <a:lnTo>
                    <a:pt x="142" y="4194"/>
                  </a:lnTo>
                  <a:lnTo>
                    <a:pt x="121" y="4185"/>
                  </a:lnTo>
                  <a:lnTo>
                    <a:pt x="103" y="4174"/>
                  </a:lnTo>
                  <a:lnTo>
                    <a:pt x="85" y="4163"/>
                  </a:lnTo>
                  <a:lnTo>
                    <a:pt x="68" y="4149"/>
                  </a:lnTo>
                  <a:lnTo>
                    <a:pt x="53" y="4134"/>
                  </a:lnTo>
                  <a:lnTo>
                    <a:pt x="40" y="4119"/>
                  </a:lnTo>
                  <a:lnTo>
                    <a:pt x="27" y="4101"/>
                  </a:lnTo>
                  <a:lnTo>
                    <a:pt x="19" y="4082"/>
                  </a:lnTo>
                  <a:lnTo>
                    <a:pt x="10" y="4064"/>
                  </a:lnTo>
                  <a:lnTo>
                    <a:pt x="5" y="4043"/>
                  </a:lnTo>
                  <a:lnTo>
                    <a:pt x="1" y="4023"/>
                  </a:lnTo>
                  <a:lnTo>
                    <a:pt x="0" y="4002"/>
                  </a:lnTo>
                  <a:lnTo>
                    <a:pt x="0" y="208"/>
                  </a:lnTo>
                  <a:lnTo>
                    <a:pt x="1" y="186"/>
                  </a:lnTo>
                  <a:lnTo>
                    <a:pt x="5" y="166"/>
                  </a:lnTo>
                  <a:lnTo>
                    <a:pt x="10" y="146"/>
                  </a:lnTo>
                  <a:lnTo>
                    <a:pt x="19" y="127"/>
                  </a:lnTo>
                  <a:lnTo>
                    <a:pt x="27" y="108"/>
                  </a:lnTo>
                  <a:lnTo>
                    <a:pt x="40" y="92"/>
                  </a:lnTo>
                  <a:lnTo>
                    <a:pt x="53" y="76"/>
                  </a:lnTo>
                  <a:lnTo>
                    <a:pt x="68" y="61"/>
                  </a:lnTo>
                  <a:lnTo>
                    <a:pt x="85" y="48"/>
                  </a:lnTo>
                  <a:lnTo>
                    <a:pt x="103" y="36"/>
                  </a:lnTo>
                  <a:lnTo>
                    <a:pt x="121" y="25"/>
                  </a:lnTo>
                  <a:lnTo>
                    <a:pt x="142" y="17"/>
                  </a:lnTo>
                  <a:lnTo>
                    <a:pt x="164" y="9"/>
                  </a:lnTo>
                  <a:lnTo>
                    <a:pt x="185" y="4"/>
                  </a:lnTo>
                  <a:lnTo>
                    <a:pt x="209" y="2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xmlns="" id="{C337BA2B-FC22-4005-B193-E1406F5BBA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099" y="783"/>
              <a:ext cx="2142" cy="1640"/>
            </a:xfrm>
            <a:prstGeom prst="rect">
              <a:avLst/>
            </a:prstGeom>
            <a:solidFill>
              <a:srgbClr val="FFFFFF"/>
            </a:solidFill>
            <a:ln w="63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graphicFrame>
          <p:nvGraphicFramePr>
            <p:cNvPr id="38" name="Object 5">
              <a:extLst>
                <a:ext uri="{FF2B5EF4-FFF2-40B4-BE49-F238E27FC236}">
                  <a16:creationId xmlns:a16="http://schemas.microsoft.com/office/drawing/2014/main" xmlns="" id="{9BE8E963-B921-4AB1-96E3-F6F4A797C2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08" y="784"/>
            <a:ext cx="213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Image bitmap" r:id="rId5" imgW="3153215" imgH="1390844" progId="PBrush">
                    <p:embed/>
                  </p:oleObj>
                </mc:Choice>
                <mc:Fallback>
                  <p:oleObj name="Image bitmap" r:id="rId5" imgW="3153215" imgH="1390844" progId="PBrush">
                    <p:embed/>
                    <p:pic>
                      <p:nvPicPr>
                        <p:cNvPr id="179" name="Object 5">
                          <a:extLst>
                            <a:ext uri="{FF2B5EF4-FFF2-40B4-BE49-F238E27FC236}">
                              <a16:creationId xmlns:a16="http://schemas.microsoft.com/office/drawing/2014/main" xmlns="" id="{3E9C330D-2F16-4E70-9ECE-707805445C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8" y="784"/>
                          <a:ext cx="2136" cy="6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Group 6">
              <a:extLst>
                <a:ext uri="{FF2B5EF4-FFF2-40B4-BE49-F238E27FC236}">
                  <a16:creationId xmlns:a16="http://schemas.microsoft.com/office/drawing/2014/main" xmlns="" id="{DB71050F-9AAC-4B74-BD05-2294300AA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42" y="808"/>
              <a:ext cx="1789" cy="1589"/>
              <a:chOff x="9242" y="808"/>
              <a:chExt cx="1789" cy="1589"/>
            </a:xfrm>
          </p:grpSpPr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xmlns="" id="{4C2C6A68-A538-459B-9FEF-FCE9A038D4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116" y="1567"/>
                <a:ext cx="105" cy="15"/>
              </a:xfrm>
              <a:custGeom>
                <a:avLst/>
                <a:gdLst/>
                <a:ahLst/>
                <a:cxnLst>
                  <a:cxn ang="0">
                    <a:pos x="324" y="18"/>
                  </a:cxn>
                  <a:cxn ang="0">
                    <a:pos x="306" y="0"/>
                  </a:cxn>
                  <a:cxn ang="0">
                    <a:pos x="0" y="0"/>
                  </a:cxn>
                  <a:cxn ang="0">
                    <a:pos x="0" y="35"/>
                  </a:cxn>
                  <a:cxn ang="0">
                    <a:pos x="306" y="35"/>
                  </a:cxn>
                  <a:cxn ang="0">
                    <a:pos x="289" y="18"/>
                  </a:cxn>
                  <a:cxn ang="0">
                    <a:pos x="306" y="35"/>
                  </a:cxn>
                  <a:cxn ang="0">
                    <a:pos x="319" y="30"/>
                  </a:cxn>
                  <a:cxn ang="0">
                    <a:pos x="324" y="18"/>
                  </a:cxn>
                  <a:cxn ang="0">
                    <a:pos x="319" y="5"/>
                  </a:cxn>
                  <a:cxn ang="0">
                    <a:pos x="306" y="0"/>
                  </a:cxn>
                  <a:cxn ang="0">
                    <a:pos x="324" y="18"/>
                  </a:cxn>
                </a:cxnLst>
                <a:rect l="0" t="0" r="r" b="b"/>
                <a:pathLst>
                  <a:path w="324" h="35">
                    <a:moveTo>
                      <a:pt x="324" y="18"/>
                    </a:moveTo>
                    <a:lnTo>
                      <a:pt x="306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306" y="35"/>
                    </a:lnTo>
                    <a:lnTo>
                      <a:pt x="289" y="18"/>
                    </a:lnTo>
                    <a:lnTo>
                      <a:pt x="306" y="35"/>
                    </a:lnTo>
                    <a:lnTo>
                      <a:pt x="319" y="30"/>
                    </a:lnTo>
                    <a:lnTo>
                      <a:pt x="324" y="18"/>
                    </a:lnTo>
                    <a:lnTo>
                      <a:pt x="319" y="5"/>
                    </a:lnTo>
                    <a:lnTo>
                      <a:pt x="306" y="0"/>
                    </a:lnTo>
                    <a:lnTo>
                      <a:pt x="324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xmlns="" id="{BF7A3F04-D7BB-47B4-99B1-29BFCFC160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030" y="1422"/>
                <a:ext cx="136" cy="17"/>
              </a:xfrm>
              <a:custGeom>
                <a:avLst/>
                <a:gdLst/>
                <a:ahLst/>
                <a:cxnLst>
                  <a:cxn ang="0">
                    <a:pos x="417" y="30"/>
                  </a:cxn>
                  <a:cxn ang="0">
                    <a:pos x="401" y="10"/>
                  </a:cxn>
                  <a:cxn ang="0">
                    <a:pos x="0" y="0"/>
                  </a:cxn>
                  <a:cxn ang="0">
                    <a:pos x="0" y="32"/>
                  </a:cxn>
                  <a:cxn ang="0">
                    <a:pos x="401" y="42"/>
                  </a:cxn>
                  <a:cxn ang="0">
                    <a:pos x="384" y="22"/>
                  </a:cxn>
                  <a:cxn ang="0">
                    <a:pos x="401" y="42"/>
                  </a:cxn>
                  <a:cxn ang="0">
                    <a:pos x="413" y="37"/>
                  </a:cxn>
                  <a:cxn ang="0">
                    <a:pos x="417" y="26"/>
                  </a:cxn>
                  <a:cxn ang="0">
                    <a:pos x="413" y="15"/>
                  </a:cxn>
                  <a:cxn ang="0">
                    <a:pos x="401" y="10"/>
                  </a:cxn>
                  <a:cxn ang="0">
                    <a:pos x="417" y="30"/>
                  </a:cxn>
                </a:cxnLst>
                <a:rect l="0" t="0" r="r" b="b"/>
                <a:pathLst>
                  <a:path w="417" h="42">
                    <a:moveTo>
                      <a:pt x="417" y="30"/>
                    </a:moveTo>
                    <a:lnTo>
                      <a:pt x="401" y="10"/>
                    </a:lnTo>
                    <a:lnTo>
                      <a:pt x="0" y="0"/>
                    </a:lnTo>
                    <a:lnTo>
                      <a:pt x="0" y="32"/>
                    </a:lnTo>
                    <a:lnTo>
                      <a:pt x="401" y="42"/>
                    </a:lnTo>
                    <a:lnTo>
                      <a:pt x="384" y="22"/>
                    </a:lnTo>
                    <a:lnTo>
                      <a:pt x="401" y="42"/>
                    </a:lnTo>
                    <a:lnTo>
                      <a:pt x="413" y="37"/>
                    </a:lnTo>
                    <a:lnTo>
                      <a:pt x="417" y="26"/>
                    </a:lnTo>
                    <a:lnTo>
                      <a:pt x="413" y="15"/>
                    </a:lnTo>
                    <a:lnTo>
                      <a:pt x="401" y="10"/>
                    </a:lnTo>
                    <a:lnTo>
                      <a:pt x="417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xmlns="" id="{3A391418-8D20-4BF5-B2C0-39772826FC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160" y="1422"/>
                <a:ext cx="137" cy="17"/>
              </a:xfrm>
              <a:custGeom>
                <a:avLst/>
                <a:gdLst/>
                <a:ahLst/>
                <a:cxnLst>
                  <a:cxn ang="0">
                    <a:pos x="32" y="22"/>
                  </a:cxn>
                  <a:cxn ang="0">
                    <a:pos x="16" y="42"/>
                  </a:cxn>
                  <a:cxn ang="0">
                    <a:pos x="420" y="32"/>
                  </a:cxn>
                  <a:cxn ang="0">
                    <a:pos x="420" y="0"/>
                  </a:cxn>
                  <a:cxn ang="0">
                    <a:pos x="16" y="10"/>
                  </a:cxn>
                  <a:cxn ang="0">
                    <a:pos x="0" y="30"/>
                  </a:cxn>
                  <a:cxn ang="0">
                    <a:pos x="16" y="10"/>
                  </a:cxn>
                  <a:cxn ang="0">
                    <a:pos x="4" y="15"/>
                  </a:cxn>
                  <a:cxn ang="0">
                    <a:pos x="0" y="26"/>
                  </a:cxn>
                  <a:cxn ang="0">
                    <a:pos x="4" y="37"/>
                  </a:cxn>
                  <a:cxn ang="0">
                    <a:pos x="16" y="42"/>
                  </a:cxn>
                  <a:cxn ang="0">
                    <a:pos x="32" y="22"/>
                  </a:cxn>
                </a:cxnLst>
                <a:rect l="0" t="0" r="r" b="b"/>
                <a:pathLst>
                  <a:path w="420" h="42">
                    <a:moveTo>
                      <a:pt x="32" y="22"/>
                    </a:moveTo>
                    <a:lnTo>
                      <a:pt x="16" y="42"/>
                    </a:lnTo>
                    <a:lnTo>
                      <a:pt x="420" y="32"/>
                    </a:lnTo>
                    <a:lnTo>
                      <a:pt x="420" y="0"/>
                    </a:lnTo>
                    <a:lnTo>
                      <a:pt x="16" y="10"/>
                    </a:lnTo>
                    <a:lnTo>
                      <a:pt x="0" y="30"/>
                    </a:lnTo>
                    <a:lnTo>
                      <a:pt x="16" y="10"/>
                    </a:lnTo>
                    <a:lnTo>
                      <a:pt x="4" y="15"/>
                    </a:lnTo>
                    <a:lnTo>
                      <a:pt x="0" y="26"/>
                    </a:lnTo>
                    <a:lnTo>
                      <a:pt x="4" y="37"/>
                    </a:lnTo>
                    <a:lnTo>
                      <a:pt x="16" y="42"/>
                    </a:lnTo>
                    <a:lnTo>
                      <a:pt x="3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43" name="Text Box 10">
                <a:extLst>
                  <a:ext uri="{FF2B5EF4-FFF2-40B4-BE49-F238E27FC236}">
                    <a16:creationId xmlns:a16="http://schemas.microsoft.com/office/drawing/2014/main" xmlns="" id="{F0362ADB-C0E4-40D1-B711-B486F54A359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9636" y="1804"/>
                <a:ext cx="1056" cy="29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18000" rIns="0" bIns="180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fr-FR" sz="1200" dirty="0"/>
                  <a:t>ENSET</a:t>
                </a:r>
              </a:p>
            </p:txBody>
          </p:sp>
          <p:grpSp>
            <p:nvGrpSpPr>
              <p:cNvPr id="44" name="Group 11">
                <a:extLst>
                  <a:ext uri="{FF2B5EF4-FFF2-40B4-BE49-F238E27FC236}">
                    <a16:creationId xmlns:a16="http://schemas.microsoft.com/office/drawing/2014/main" xmlns="" id="{52965D20-2B56-4781-B8F9-3D136C97544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00" y="969"/>
                <a:ext cx="767" cy="797"/>
                <a:chOff x="6525" y="10361"/>
                <a:chExt cx="2555" cy="3429"/>
              </a:xfrm>
            </p:grpSpPr>
            <p:sp>
              <p:nvSpPr>
                <p:cNvPr id="174" name="Freeform 12">
                  <a:extLst>
                    <a:ext uri="{FF2B5EF4-FFF2-40B4-BE49-F238E27FC236}">
                      <a16:creationId xmlns:a16="http://schemas.microsoft.com/office/drawing/2014/main" xmlns="" id="{C4B6955C-1B70-48EF-BBCB-479DD3937AE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680" y="10361"/>
                  <a:ext cx="434" cy="355"/>
                </a:xfrm>
                <a:custGeom>
                  <a:avLst/>
                  <a:gdLst/>
                  <a:ahLst/>
                  <a:cxnLst>
                    <a:cxn ang="0">
                      <a:pos x="213" y="0"/>
                    </a:cxn>
                    <a:cxn ang="0">
                      <a:pos x="0" y="250"/>
                    </a:cxn>
                    <a:cxn ang="0">
                      <a:pos x="934" y="250"/>
                    </a:cxn>
                    <a:cxn ang="0">
                      <a:pos x="1039" y="1196"/>
                    </a:cxn>
                    <a:cxn ang="0">
                      <a:pos x="1544" y="1296"/>
                    </a:cxn>
                    <a:cxn ang="0">
                      <a:pos x="2028" y="1420"/>
                    </a:cxn>
                    <a:cxn ang="0">
                      <a:pos x="2171" y="1173"/>
                    </a:cxn>
                    <a:cxn ang="0">
                      <a:pos x="1706" y="1045"/>
                    </a:cxn>
                    <a:cxn ang="0">
                      <a:pos x="1256" y="944"/>
                    </a:cxn>
                    <a:cxn ang="0">
                      <a:pos x="1167" y="0"/>
                    </a:cxn>
                    <a:cxn ang="0">
                      <a:pos x="213" y="0"/>
                    </a:cxn>
                  </a:cxnLst>
                  <a:rect l="0" t="0" r="r" b="b"/>
                  <a:pathLst>
                    <a:path w="2171" h="1420">
                      <a:moveTo>
                        <a:pt x="213" y="0"/>
                      </a:moveTo>
                      <a:lnTo>
                        <a:pt x="0" y="250"/>
                      </a:lnTo>
                      <a:lnTo>
                        <a:pt x="934" y="250"/>
                      </a:lnTo>
                      <a:lnTo>
                        <a:pt x="1039" y="1196"/>
                      </a:lnTo>
                      <a:lnTo>
                        <a:pt x="1544" y="1296"/>
                      </a:lnTo>
                      <a:lnTo>
                        <a:pt x="2028" y="1420"/>
                      </a:lnTo>
                      <a:lnTo>
                        <a:pt x="2171" y="1173"/>
                      </a:lnTo>
                      <a:lnTo>
                        <a:pt x="1706" y="1045"/>
                      </a:lnTo>
                      <a:lnTo>
                        <a:pt x="1256" y="944"/>
                      </a:lnTo>
                      <a:lnTo>
                        <a:pt x="1167" y="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5" name="Freeform 13">
                  <a:extLst>
                    <a:ext uri="{FF2B5EF4-FFF2-40B4-BE49-F238E27FC236}">
                      <a16:creationId xmlns:a16="http://schemas.microsoft.com/office/drawing/2014/main" xmlns="" id="{3414E249-9DC0-4635-B01C-39B3105EFC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185" y="10449"/>
                  <a:ext cx="831" cy="1137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222" y="0"/>
                    </a:cxn>
                    <a:cxn ang="0">
                      <a:pos x="1044" y="347"/>
                    </a:cxn>
                    <a:cxn ang="0">
                      <a:pos x="794" y="1365"/>
                    </a:cxn>
                    <a:cxn ang="0">
                      <a:pos x="1010" y="1465"/>
                    </a:cxn>
                    <a:cxn ang="0">
                      <a:pos x="1277" y="1662"/>
                    </a:cxn>
                    <a:cxn ang="0">
                      <a:pos x="1548" y="1891"/>
                    </a:cxn>
                    <a:cxn ang="0">
                      <a:pos x="2287" y="1215"/>
                    </a:cxn>
                    <a:cxn ang="0">
                      <a:pos x="2948" y="1936"/>
                    </a:cxn>
                    <a:cxn ang="0">
                      <a:pos x="2376" y="2808"/>
                    </a:cxn>
                    <a:cxn ang="0">
                      <a:pos x="2914" y="3625"/>
                    </a:cxn>
                    <a:cxn ang="0">
                      <a:pos x="3813" y="3429"/>
                    </a:cxn>
                    <a:cxn ang="0">
                      <a:pos x="4153" y="4301"/>
                    </a:cxn>
                    <a:cxn ang="0">
                      <a:pos x="3919" y="4548"/>
                    </a:cxn>
                    <a:cxn ang="0">
                      <a:pos x="3597" y="3625"/>
                    </a:cxn>
                    <a:cxn ang="0">
                      <a:pos x="2698" y="3877"/>
                    </a:cxn>
                    <a:cxn ang="0">
                      <a:pos x="2160" y="3055"/>
                    </a:cxn>
                    <a:cxn ang="0">
                      <a:pos x="2736" y="2160"/>
                    </a:cxn>
                    <a:cxn ang="0">
                      <a:pos x="2071" y="1465"/>
                    </a:cxn>
                    <a:cxn ang="0">
                      <a:pos x="1332" y="2137"/>
                    </a:cxn>
                    <a:cxn ang="0">
                      <a:pos x="989" y="1863"/>
                    </a:cxn>
                    <a:cxn ang="0">
                      <a:pos x="777" y="1690"/>
                    </a:cxn>
                    <a:cxn ang="0">
                      <a:pos x="578" y="1589"/>
                    </a:cxn>
                    <a:cxn ang="0">
                      <a:pos x="832" y="593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4153" h="4548">
                      <a:moveTo>
                        <a:pt x="0" y="246"/>
                      </a:moveTo>
                      <a:lnTo>
                        <a:pt x="222" y="0"/>
                      </a:lnTo>
                      <a:lnTo>
                        <a:pt x="1044" y="347"/>
                      </a:lnTo>
                      <a:lnTo>
                        <a:pt x="794" y="1365"/>
                      </a:lnTo>
                      <a:lnTo>
                        <a:pt x="1010" y="1465"/>
                      </a:lnTo>
                      <a:lnTo>
                        <a:pt x="1277" y="1662"/>
                      </a:lnTo>
                      <a:lnTo>
                        <a:pt x="1548" y="1891"/>
                      </a:lnTo>
                      <a:lnTo>
                        <a:pt x="2287" y="1215"/>
                      </a:lnTo>
                      <a:lnTo>
                        <a:pt x="2948" y="1936"/>
                      </a:lnTo>
                      <a:lnTo>
                        <a:pt x="2376" y="2808"/>
                      </a:lnTo>
                      <a:lnTo>
                        <a:pt x="2914" y="3625"/>
                      </a:lnTo>
                      <a:lnTo>
                        <a:pt x="3813" y="3429"/>
                      </a:lnTo>
                      <a:lnTo>
                        <a:pt x="4153" y="4301"/>
                      </a:lnTo>
                      <a:lnTo>
                        <a:pt x="3919" y="4548"/>
                      </a:lnTo>
                      <a:lnTo>
                        <a:pt x="3597" y="3625"/>
                      </a:lnTo>
                      <a:lnTo>
                        <a:pt x="2698" y="3877"/>
                      </a:lnTo>
                      <a:lnTo>
                        <a:pt x="2160" y="3055"/>
                      </a:lnTo>
                      <a:lnTo>
                        <a:pt x="2736" y="2160"/>
                      </a:lnTo>
                      <a:lnTo>
                        <a:pt x="2071" y="1465"/>
                      </a:lnTo>
                      <a:lnTo>
                        <a:pt x="1332" y="2137"/>
                      </a:lnTo>
                      <a:lnTo>
                        <a:pt x="989" y="1863"/>
                      </a:lnTo>
                      <a:lnTo>
                        <a:pt x="777" y="1690"/>
                      </a:lnTo>
                      <a:lnTo>
                        <a:pt x="578" y="1589"/>
                      </a:lnTo>
                      <a:lnTo>
                        <a:pt x="832" y="593"/>
                      </a:lnTo>
                      <a:lnTo>
                        <a:pt x="0" y="246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6" name="Freeform 14">
                  <a:extLst>
                    <a:ext uri="{FF2B5EF4-FFF2-40B4-BE49-F238E27FC236}">
                      <a16:creationId xmlns:a16="http://schemas.microsoft.com/office/drawing/2014/main" xmlns="" id="{5AF52791-26F8-4441-A5B6-18C68B44489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807" y="11676"/>
                  <a:ext cx="273" cy="548"/>
                </a:xfrm>
                <a:custGeom>
                  <a:avLst/>
                  <a:gdLst/>
                  <a:ahLst/>
                  <a:cxnLst>
                    <a:cxn ang="0">
                      <a:pos x="0" y="151"/>
                    </a:cxn>
                    <a:cxn ang="0">
                      <a:pos x="94" y="475"/>
                    </a:cxn>
                    <a:cxn ang="0">
                      <a:pos x="127" y="771"/>
                    </a:cxn>
                    <a:cxn ang="0">
                      <a:pos x="165" y="1045"/>
                    </a:cxn>
                    <a:cxn ang="0">
                      <a:pos x="1153" y="1246"/>
                    </a:cxn>
                    <a:cxn ang="0">
                      <a:pos x="1153" y="2192"/>
                    </a:cxn>
                    <a:cxn ang="0">
                      <a:pos x="1366" y="1940"/>
                    </a:cxn>
                    <a:cxn ang="0">
                      <a:pos x="1366" y="995"/>
                    </a:cxn>
                    <a:cxn ang="0">
                      <a:pos x="378" y="798"/>
                    </a:cxn>
                    <a:cxn ang="0">
                      <a:pos x="343" y="475"/>
                    </a:cxn>
                    <a:cxn ang="0">
                      <a:pos x="289" y="201"/>
                    </a:cxn>
                    <a:cxn ang="0">
                      <a:pos x="238" y="0"/>
                    </a:cxn>
                    <a:cxn ang="0">
                      <a:pos x="0" y="151"/>
                    </a:cxn>
                  </a:cxnLst>
                  <a:rect l="0" t="0" r="r" b="b"/>
                  <a:pathLst>
                    <a:path w="1366" h="2192">
                      <a:moveTo>
                        <a:pt x="0" y="151"/>
                      </a:moveTo>
                      <a:lnTo>
                        <a:pt x="94" y="475"/>
                      </a:lnTo>
                      <a:lnTo>
                        <a:pt x="127" y="771"/>
                      </a:lnTo>
                      <a:lnTo>
                        <a:pt x="165" y="1045"/>
                      </a:lnTo>
                      <a:lnTo>
                        <a:pt x="1153" y="1246"/>
                      </a:lnTo>
                      <a:lnTo>
                        <a:pt x="1153" y="2192"/>
                      </a:lnTo>
                      <a:lnTo>
                        <a:pt x="1366" y="1940"/>
                      </a:lnTo>
                      <a:lnTo>
                        <a:pt x="1366" y="995"/>
                      </a:lnTo>
                      <a:lnTo>
                        <a:pt x="378" y="798"/>
                      </a:lnTo>
                      <a:lnTo>
                        <a:pt x="343" y="475"/>
                      </a:lnTo>
                      <a:lnTo>
                        <a:pt x="289" y="201"/>
                      </a:lnTo>
                      <a:lnTo>
                        <a:pt x="238" y="0"/>
                      </a:lnTo>
                      <a:lnTo>
                        <a:pt x="0" y="151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7" name="Freeform 15">
                  <a:extLst>
                    <a:ext uri="{FF2B5EF4-FFF2-40B4-BE49-F238E27FC236}">
                      <a16:creationId xmlns:a16="http://schemas.microsoft.com/office/drawing/2014/main" xmlns="" id="{4BC9A3F7-ABAA-4245-892E-36164011790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800" y="12264"/>
                  <a:ext cx="209" cy="628"/>
                </a:xfrm>
                <a:custGeom>
                  <a:avLst/>
                  <a:gdLst/>
                  <a:ahLst/>
                  <a:cxnLst>
                    <a:cxn ang="0">
                      <a:pos x="394" y="0"/>
                    </a:cxn>
                    <a:cxn ang="0">
                      <a:pos x="198" y="50"/>
                    </a:cxn>
                    <a:cxn ang="0">
                      <a:pos x="143" y="424"/>
                    </a:cxn>
                    <a:cxn ang="0">
                      <a:pos x="89" y="716"/>
                    </a:cxn>
                    <a:cxn ang="0">
                      <a:pos x="0" y="995"/>
                    </a:cxn>
                    <a:cxn ang="0">
                      <a:pos x="826" y="1538"/>
                    </a:cxn>
                    <a:cxn ang="0">
                      <a:pos x="411" y="2511"/>
                    </a:cxn>
                    <a:cxn ang="0">
                      <a:pos x="627" y="2264"/>
                    </a:cxn>
                    <a:cxn ang="0">
                      <a:pos x="1043" y="1291"/>
                    </a:cxn>
                    <a:cxn ang="0">
                      <a:pos x="198" y="771"/>
                    </a:cxn>
                    <a:cxn ang="0">
                      <a:pos x="305" y="520"/>
                    </a:cxn>
                    <a:cxn ang="0">
                      <a:pos x="356" y="196"/>
                    </a:cxn>
                    <a:cxn ang="0">
                      <a:pos x="394" y="0"/>
                    </a:cxn>
                  </a:cxnLst>
                  <a:rect l="0" t="0" r="r" b="b"/>
                  <a:pathLst>
                    <a:path w="1043" h="2511">
                      <a:moveTo>
                        <a:pt x="394" y="0"/>
                      </a:moveTo>
                      <a:lnTo>
                        <a:pt x="198" y="50"/>
                      </a:lnTo>
                      <a:lnTo>
                        <a:pt x="143" y="424"/>
                      </a:lnTo>
                      <a:lnTo>
                        <a:pt x="89" y="716"/>
                      </a:lnTo>
                      <a:lnTo>
                        <a:pt x="0" y="995"/>
                      </a:lnTo>
                      <a:lnTo>
                        <a:pt x="826" y="1538"/>
                      </a:lnTo>
                      <a:lnTo>
                        <a:pt x="411" y="2511"/>
                      </a:lnTo>
                      <a:lnTo>
                        <a:pt x="627" y="2264"/>
                      </a:lnTo>
                      <a:lnTo>
                        <a:pt x="1043" y="1291"/>
                      </a:lnTo>
                      <a:lnTo>
                        <a:pt x="198" y="771"/>
                      </a:lnTo>
                      <a:lnTo>
                        <a:pt x="305" y="520"/>
                      </a:lnTo>
                      <a:lnTo>
                        <a:pt x="356" y="196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8" name="Freeform 16">
                  <a:extLst>
                    <a:ext uri="{FF2B5EF4-FFF2-40B4-BE49-F238E27FC236}">
                      <a16:creationId xmlns:a16="http://schemas.microsoft.com/office/drawing/2014/main" xmlns="" id="{7500A191-0644-4972-AFF6-48E1A885DC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610" y="12836"/>
                  <a:ext cx="158" cy="373"/>
                </a:xfrm>
                <a:custGeom>
                  <a:avLst/>
                  <a:gdLst/>
                  <a:ahLst/>
                  <a:cxnLst>
                    <a:cxn ang="0">
                      <a:pos x="517" y="27"/>
                    </a:cxn>
                    <a:cxn ang="0">
                      <a:pos x="466" y="0"/>
                    </a:cxn>
                    <a:cxn ang="0">
                      <a:pos x="212" y="370"/>
                    </a:cxn>
                    <a:cxn ang="0">
                      <a:pos x="0" y="621"/>
                    </a:cxn>
                    <a:cxn ang="0">
                      <a:pos x="572" y="1493"/>
                    </a:cxn>
                    <a:cxn ang="0">
                      <a:pos x="788" y="1220"/>
                    </a:cxn>
                    <a:cxn ang="0">
                      <a:pos x="250" y="448"/>
                    </a:cxn>
                    <a:cxn ang="0">
                      <a:pos x="411" y="173"/>
                    </a:cxn>
                    <a:cxn ang="0">
                      <a:pos x="517" y="27"/>
                    </a:cxn>
                  </a:cxnLst>
                  <a:rect l="0" t="0" r="r" b="b"/>
                  <a:pathLst>
                    <a:path w="788" h="1493">
                      <a:moveTo>
                        <a:pt x="517" y="27"/>
                      </a:moveTo>
                      <a:lnTo>
                        <a:pt x="466" y="0"/>
                      </a:lnTo>
                      <a:lnTo>
                        <a:pt x="212" y="370"/>
                      </a:lnTo>
                      <a:lnTo>
                        <a:pt x="0" y="621"/>
                      </a:lnTo>
                      <a:lnTo>
                        <a:pt x="572" y="1493"/>
                      </a:lnTo>
                      <a:lnTo>
                        <a:pt x="788" y="1220"/>
                      </a:lnTo>
                      <a:lnTo>
                        <a:pt x="250" y="448"/>
                      </a:lnTo>
                      <a:lnTo>
                        <a:pt x="411" y="173"/>
                      </a:lnTo>
                      <a:lnTo>
                        <a:pt x="517" y="27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9" name="Freeform 17">
                  <a:extLst>
                    <a:ext uri="{FF2B5EF4-FFF2-40B4-BE49-F238E27FC236}">
                      <a16:creationId xmlns:a16="http://schemas.microsoft.com/office/drawing/2014/main" xmlns="" id="{744F9E68-2313-4374-99A1-9F6B07EC38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283" y="13346"/>
                  <a:ext cx="85" cy="279"/>
                </a:xfrm>
                <a:custGeom>
                  <a:avLst/>
                  <a:gdLst/>
                  <a:ahLst/>
                  <a:cxnLst>
                    <a:cxn ang="0">
                      <a:pos x="233" y="0"/>
                    </a:cxn>
                    <a:cxn ang="0">
                      <a:pos x="0" y="146"/>
                    </a:cxn>
                    <a:cxn ang="0">
                      <a:pos x="216" y="1114"/>
                    </a:cxn>
                    <a:cxn ang="0">
                      <a:pos x="428" y="845"/>
                    </a:cxn>
                    <a:cxn ang="0">
                      <a:pos x="233" y="0"/>
                    </a:cxn>
                  </a:cxnLst>
                  <a:rect l="0" t="0" r="r" b="b"/>
                  <a:pathLst>
                    <a:path w="428" h="1114">
                      <a:moveTo>
                        <a:pt x="233" y="0"/>
                      </a:moveTo>
                      <a:lnTo>
                        <a:pt x="0" y="146"/>
                      </a:lnTo>
                      <a:lnTo>
                        <a:pt x="216" y="1114"/>
                      </a:lnTo>
                      <a:lnTo>
                        <a:pt x="428" y="845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0" name="Freeform 18">
                  <a:extLst>
                    <a:ext uri="{FF2B5EF4-FFF2-40B4-BE49-F238E27FC236}">
                      <a16:creationId xmlns:a16="http://schemas.microsoft.com/office/drawing/2014/main" xmlns="" id="{B16B3A3F-23D5-486C-B9FC-6D4EEA6417B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870" y="13535"/>
                  <a:ext cx="64" cy="255"/>
                </a:xfrm>
                <a:custGeom>
                  <a:avLst/>
                  <a:gdLst/>
                  <a:ahLst/>
                  <a:cxnLst>
                    <a:cxn ang="0">
                      <a:pos x="0" y="1023"/>
                    </a:cxn>
                    <a:cxn ang="0">
                      <a:pos x="217" y="773"/>
                    </a:cxn>
                    <a:cxn ang="0">
                      <a:pos x="322" y="0"/>
                    </a:cxn>
                    <a:cxn ang="0">
                      <a:pos x="124" y="55"/>
                    </a:cxn>
                    <a:cxn ang="0">
                      <a:pos x="0" y="1023"/>
                    </a:cxn>
                  </a:cxnLst>
                  <a:rect l="0" t="0" r="r" b="b"/>
                  <a:pathLst>
                    <a:path w="322" h="1023">
                      <a:moveTo>
                        <a:pt x="0" y="1023"/>
                      </a:moveTo>
                      <a:lnTo>
                        <a:pt x="217" y="773"/>
                      </a:lnTo>
                      <a:lnTo>
                        <a:pt x="322" y="0"/>
                      </a:lnTo>
                      <a:lnTo>
                        <a:pt x="124" y="55"/>
                      </a:lnTo>
                      <a:lnTo>
                        <a:pt x="0" y="1023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1" name="Freeform 19">
                  <a:extLst>
                    <a:ext uri="{FF2B5EF4-FFF2-40B4-BE49-F238E27FC236}">
                      <a16:creationId xmlns:a16="http://schemas.microsoft.com/office/drawing/2014/main" xmlns="" id="{E02D62B7-D779-4076-907D-8B4A3D150DF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69" y="13491"/>
                  <a:ext cx="114" cy="213"/>
                </a:xfrm>
                <a:custGeom>
                  <a:avLst/>
                  <a:gdLst/>
                  <a:ahLst/>
                  <a:cxnLst>
                    <a:cxn ang="0">
                      <a:pos x="216" y="599"/>
                    </a:cxn>
                    <a:cxn ang="0">
                      <a:pos x="0" y="850"/>
                    </a:cxn>
                    <a:cxn ang="0">
                      <a:pos x="521" y="0"/>
                    </a:cxn>
                    <a:cxn ang="0">
                      <a:pos x="572" y="27"/>
                    </a:cxn>
                    <a:cxn ang="0">
                      <a:pos x="216" y="599"/>
                    </a:cxn>
                  </a:cxnLst>
                  <a:rect l="0" t="0" r="r" b="b"/>
                  <a:pathLst>
                    <a:path w="572" h="850">
                      <a:moveTo>
                        <a:pt x="216" y="599"/>
                      </a:moveTo>
                      <a:lnTo>
                        <a:pt x="0" y="850"/>
                      </a:lnTo>
                      <a:lnTo>
                        <a:pt x="521" y="0"/>
                      </a:lnTo>
                      <a:lnTo>
                        <a:pt x="572" y="27"/>
                      </a:lnTo>
                      <a:lnTo>
                        <a:pt x="216" y="599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2" name="Freeform 20">
                  <a:extLst>
                    <a:ext uri="{FF2B5EF4-FFF2-40B4-BE49-F238E27FC236}">
                      <a16:creationId xmlns:a16="http://schemas.microsoft.com/office/drawing/2014/main" xmlns="" id="{242BE91E-11C4-4EB2-9550-A08B66F626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87" y="12482"/>
                  <a:ext cx="147" cy="143"/>
                </a:xfrm>
                <a:custGeom>
                  <a:avLst/>
                  <a:gdLst/>
                  <a:ahLst/>
                  <a:cxnLst>
                    <a:cxn ang="0">
                      <a:pos x="0" y="570"/>
                    </a:cxn>
                    <a:cxn ang="0">
                      <a:pos x="198" y="319"/>
                    </a:cxn>
                    <a:cxn ang="0">
                      <a:pos x="721" y="0"/>
                    </a:cxn>
                    <a:cxn ang="0">
                      <a:pos x="734" y="96"/>
                    </a:cxn>
                    <a:cxn ang="0">
                      <a:pos x="0" y="570"/>
                    </a:cxn>
                  </a:cxnLst>
                  <a:rect l="0" t="0" r="r" b="b"/>
                  <a:pathLst>
                    <a:path w="734" h="570">
                      <a:moveTo>
                        <a:pt x="0" y="570"/>
                      </a:moveTo>
                      <a:lnTo>
                        <a:pt x="198" y="319"/>
                      </a:lnTo>
                      <a:lnTo>
                        <a:pt x="721" y="0"/>
                      </a:lnTo>
                      <a:lnTo>
                        <a:pt x="734" y="96"/>
                      </a:lnTo>
                      <a:lnTo>
                        <a:pt x="0" y="570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3" name="Freeform 21">
                  <a:extLst>
                    <a:ext uri="{FF2B5EF4-FFF2-40B4-BE49-F238E27FC236}">
                      <a16:creationId xmlns:a16="http://schemas.microsoft.com/office/drawing/2014/main" xmlns="" id="{36E55076-D0B1-4D1B-91B0-03EECA1760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26" y="11885"/>
                  <a:ext cx="183" cy="112"/>
                </a:xfrm>
                <a:custGeom>
                  <a:avLst/>
                  <a:gdLst/>
                  <a:ahLst/>
                  <a:cxnLst>
                    <a:cxn ang="0">
                      <a:pos x="0" y="447"/>
                    </a:cxn>
                    <a:cxn ang="0">
                      <a:pos x="216" y="173"/>
                    </a:cxn>
                    <a:cxn ang="0">
                      <a:pos x="915" y="0"/>
                    </a:cxn>
                    <a:cxn ang="0">
                      <a:pos x="915" y="196"/>
                    </a:cxn>
                    <a:cxn ang="0">
                      <a:pos x="0" y="447"/>
                    </a:cxn>
                  </a:cxnLst>
                  <a:rect l="0" t="0" r="r" b="b"/>
                  <a:pathLst>
                    <a:path w="915" h="447">
                      <a:moveTo>
                        <a:pt x="0" y="447"/>
                      </a:moveTo>
                      <a:lnTo>
                        <a:pt x="216" y="173"/>
                      </a:lnTo>
                      <a:lnTo>
                        <a:pt x="915" y="0"/>
                      </a:lnTo>
                      <a:lnTo>
                        <a:pt x="915" y="196"/>
                      </a:lnTo>
                      <a:lnTo>
                        <a:pt x="0" y="447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4" name="Freeform 22">
                  <a:extLst>
                    <a:ext uri="{FF2B5EF4-FFF2-40B4-BE49-F238E27FC236}">
                      <a16:creationId xmlns:a16="http://schemas.microsoft.com/office/drawing/2014/main" xmlns="" id="{166CA83D-B563-4FFB-923E-0820E03228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59" y="11279"/>
                  <a:ext cx="201" cy="118"/>
                </a:xfrm>
                <a:custGeom>
                  <a:avLst/>
                  <a:gdLst/>
                  <a:ahLst/>
                  <a:cxnLst>
                    <a:cxn ang="0">
                      <a:pos x="0" y="247"/>
                    </a:cxn>
                    <a:cxn ang="0">
                      <a:pos x="220" y="0"/>
                    </a:cxn>
                    <a:cxn ang="0">
                      <a:pos x="1009" y="197"/>
                    </a:cxn>
                    <a:cxn ang="0">
                      <a:pos x="865" y="471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1009" h="471">
                      <a:moveTo>
                        <a:pt x="0" y="247"/>
                      </a:moveTo>
                      <a:lnTo>
                        <a:pt x="220" y="0"/>
                      </a:lnTo>
                      <a:lnTo>
                        <a:pt x="1009" y="197"/>
                      </a:lnTo>
                      <a:lnTo>
                        <a:pt x="865" y="471"/>
                      </a:lnTo>
                      <a:lnTo>
                        <a:pt x="0" y="247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5" name="Freeform 23">
                  <a:extLst>
                    <a:ext uri="{FF2B5EF4-FFF2-40B4-BE49-F238E27FC236}">
                      <a16:creationId xmlns:a16="http://schemas.microsoft.com/office/drawing/2014/main" xmlns="" id="{B04751D0-EA03-4920-B25A-8B09DC5558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954" y="10763"/>
                  <a:ext cx="305" cy="217"/>
                </a:xfrm>
                <a:custGeom>
                  <a:avLst/>
                  <a:gdLst/>
                  <a:ahLst/>
                  <a:cxnLst>
                    <a:cxn ang="0">
                      <a:pos x="0" y="269"/>
                    </a:cxn>
                    <a:cxn ang="0">
                      <a:pos x="238" y="0"/>
                    </a:cxn>
                    <a:cxn ang="0">
                      <a:pos x="934" y="621"/>
                    </a:cxn>
                    <a:cxn ang="0">
                      <a:pos x="1205" y="393"/>
                    </a:cxn>
                    <a:cxn ang="0">
                      <a:pos x="1383" y="269"/>
                    </a:cxn>
                    <a:cxn ang="0">
                      <a:pos x="1510" y="196"/>
                    </a:cxn>
                    <a:cxn ang="0">
                      <a:pos x="1527" y="247"/>
                    </a:cxn>
                    <a:cxn ang="0">
                      <a:pos x="1239" y="443"/>
                    </a:cxn>
                    <a:cxn ang="0">
                      <a:pos x="934" y="693"/>
                    </a:cxn>
                    <a:cxn ang="0">
                      <a:pos x="721" y="867"/>
                    </a:cxn>
                    <a:cxn ang="0">
                      <a:pos x="0" y="269"/>
                    </a:cxn>
                  </a:cxnLst>
                  <a:rect l="0" t="0" r="r" b="b"/>
                  <a:pathLst>
                    <a:path w="1527" h="867">
                      <a:moveTo>
                        <a:pt x="0" y="269"/>
                      </a:moveTo>
                      <a:lnTo>
                        <a:pt x="238" y="0"/>
                      </a:lnTo>
                      <a:lnTo>
                        <a:pt x="934" y="621"/>
                      </a:lnTo>
                      <a:lnTo>
                        <a:pt x="1205" y="393"/>
                      </a:lnTo>
                      <a:lnTo>
                        <a:pt x="1383" y="269"/>
                      </a:lnTo>
                      <a:lnTo>
                        <a:pt x="1510" y="196"/>
                      </a:lnTo>
                      <a:lnTo>
                        <a:pt x="1527" y="247"/>
                      </a:lnTo>
                      <a:lnTo>
                        <a:pt x="1239" y="443"/>
                      </a:lnTo>
                      <a:lnTo>
                        <a:pt x="934" y="693"/>
                      </a:lnTo>
                      <a:lnTo>
                        <a:pt x="721" y="867"/>
                      </a:lnTo>
                      <a:lnTo>
                        <a:pt x="0" y="269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6" name="Freeform 24">
                  <a:extLst>
                    <a:ext uri="{FF2B5EF4-FFF2-40B4-BE49-F238E27FC236}">
                      <a16:creationId xmlns:a16="http://schemas.microsoft.com/office/drawing/2014/main" xmlns="" id="{D44F914A-EDE6-4AE2-8482-288EDFD278F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222" y="10436"/>
                  <a:ext cx="430" cy="268"/>
                </a:xfrm>
                <a:custGeom>
                  <a:avLst/>
                  <a:gdLst/>
                  <a:ahLst/>
                  <a:cxnLst>
                    <a:cxn ang="0">
                      <a:pos x="0" y="672"/>
                    </a:cxn>
                    <a:cxn ang="0">
                      <a:pos x="194" y="398"/>
                    </a:cxn>
                    <a:cxn ang="0">
                      <a:pos x="1072" y="0"/>
                    </a:cxn>
                    <a:cxn ang="0">
                      <a:pos x="1488" y="845"/>
                    </a:cxn>
                    <a:cxn ang="0">
                      <a:pos x="1917" y="745"/>
                    </a:cxn>
                    <a:cxn ang="0">
                      <a:pos x="2153" y="718"/>
                    </a:cxn>
                    <a:cxn ang="0">
                      <a:pos x="2115" y="946"/>
                    </a:cxn>
                    <a:cxn ang="0">
                      <a:pos x="1704" y="996"/>
                    </a:cxn>
                    <a:cxn ang="0">
                      <a:pos x="1454" y="1042"/>
                    </a:cxn>
                    <a:cxn ang="0">
                      <a:pos x="1293" y="1070"/>
                    </a:cxn>
                    <a:cxn ang="0">
                      <a:pos x="843" y="220"/>
                    </a:cxn>
                    <a:cxn ang="0">
                      <a:pos x="0" y="672"/>
                    </a:cxn>
                  </a:cxnLst>
                  <a:rect l="0" t="0" r="r" b="b"/>
                  <a:pathLst>
                    <a:path w="2153" h="1070">
                      <a:moveTo>
                        <a:pt x="0" y="672"/>
                      </a:moveTo>
                      <a:lnTo>
                        <a:pt x="194" y="398"/>
                      </a:lnTo>
                      <a:lnTo>
                        <a:pt x="1072" y="0"/>
                      </a:lnTo>
                      <a:lnTo>
                        <a:pt x="1488" y="845"/>
                      </a:lnTo>
                      <a:lnTo>
                        <a:pt x="1917" y="745"/>
                      </a:lnTo>
                      <a:lnTo>
                        <a:pt x="2153" y="718"/>
                      </a:lnTo>
                      <a:lnTo>
                        <a:pt x="2115" y="946"/>
                      </a:lnTo>
                      <a:lnTo>
                        <a:pt x="1704" y="996"/>
                      </a:lnTo>
                      <a:lnTo>
                        <a:pt x="1454" y="1042"/>
                      </a:lnTo>
                      <a:lnTo>
                        <a:pt x="1293" y="1070"/>
                      </a:lnTo>
                      <a:lnTo>
                        <a:pt x="843" y="220"/>
                      </a:lnTo>
                      <a:lnTo>
                        <a:pt x="0" y="672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7" name="Freeform 25">
                  <a:extLst>
                    <a:ext uri="{FF2B5EF4-FFF2-40B4-BE49-F238E27FC236}">
                      <a16:creationId xmlns:a16="http://schemas.microsoft.com/office/drawing/2014/main" xmlns="" id="{4954472A-EDE7-4C0C-BC4D-C526C40FC9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26" y="10421"/>
                  <a:ext cx="2511" cy="3369"/>
                </a:xfrm>
                <a:custGeom>
                  <a:avLst/>
                  <a:gdLst/>
                  <a:ahLst/>
                  <a:cxnLst>
                    <a:cxn ang="0">
                      <a:pos x="11534" y="5749"/>
                    </a:cxn>
                    <a:cxn ang="0">
                      <a:pos x="11411" y="5178"/>
                    </a:cxn>
                    <a:cxn ang="0">
                      <a:pos x="10966" y="3995"/>
                    </a:cxn>
                    <a:cxn ang="0">
                      <a:pos x="10626" y="3406"/>
                    </a:cxn>
                    <a:cxn ang="0">
                      <a:pos x="11029" y="2288"/>
                    </a:cxn>
                    <a:cxn ang="0">
                      <a:pos x="9490" y="2132"/>
                    </a:cxn>
                    <a:cxn ang="0">
                      <a:pos x="9036" y="1804"/>
                    </a:cxn>
                    <a:cxn ang="0">
                      <a:pos x="8302" y="356"/>
                    </a:cxn>
                    <a:cxn ang="0">
                      <a:pos x="7523" y="1119"/>
                    </a:cxn>
                    <a:cxn ang="0">
                      <a:pos x="6983" y="1009"/>
                    </a:cxn>
                    <a:cxn ang="0">
                      <a:pos x="5771" y="0"/>
                    </a:cxn>
                    <a:cxn ang="0">
                      <a:pos x="5338" y="1028"/>
                    </a:cxn>
                    <a:cxn ang="0">
                      <a:pos x="4753" y="1146"/>
                    </a:cxn>
                    <a:cxn ang="0">
                      <a:pos x="3675" y="1625"/>
                    </a:cxn>
                    <a:cxn ang="0">
                      <a:pos x="3154" y="1991"/>
                    </a:cxn>
                    <a:cxn ang="0">
                      <a:pos x="2153" y="1625"/>
                    </a:cxn>
                    <a:cxn ang="0">
                      <a:pos x="1857" y="3370"/>
                    </a:cxn>
                    <a:cxn ang="0">
                      <a:pos x="1522" y="3909"/>
                    </a:cxn>
                    <a:cxn ang="0">
                      <a:pos x="1077" y="5091"/>
                    </a:cxn>
                    <a:cxn ang="0">
                      <a:pos x="941" y="5713"/>
                    </a:cxn>
                    <a:cxn ang="0">
                      <a:pos x="0" y="6278"/>
                    </a:cxn>
                    <a:cxn ang="0">
                      <a:pos x="899" y="7479"/>
                    </a:cxn>
                    <a:cxn ang="0">
                      <a:pos x="999" y="8063"/>
                    </a:cxn>
                    <a:cxn ang="0">
                      <a:pos x="631" y="9699"/>
                    </a:cxn>
                    <a:cxn ang="0">
                      <a:pos x="1611" y="9703"/>
                    </a:cxn>
                    <a:cxn ang="0">
                      <a:pos x="1916" y="10192"/>
                    </a:cxn>
                    <a:cxn ang="0">
                      <a:pos x="2153" y="11854"/>
                    </a:cxn>
                    <a:cxn ang="0">
                      <a:pos x="3086" y="11433"/>
                    </a:cxn>
                    <a:cxn ang="0">
                      <a:pos x="3548" y="11754"/>
                    </a:cxn>
                    <a:cxn ang="0">
                      <a:pos x="4215" y="13123"/>
                    </a:cxn>
                    <a:cxn ang="0">
                      <a:pos x="5079" y="12398"/>
                    </a:cxn>
                    <a:cxn ang="0">
                      <a:pos x="5619" y="12489"/>
                    </a:cxn>
                    <a:cxn ang="0">
                      <a:pos x="6843" y="12511"/>
                    </a:cxn>
                    <a:cxn ang="0">
                      <a:pos x="7259" y="12420"/>
                    </a:cxn>
                    <a:cxn ang="0">
                      <a:pos x="8141" y="13215"/>
                    </a:cxn>
                    <a:cxn ang="0">
                      <a:pos x="8807" y="11821"/>
                    </a:cxn>
                    <a:cxn ang="0">
                      <a:pos x="9274" y="11512"/>
                    </a:cxn>
                    <a:cxn ang="0">
                      <a:pos x="10330" y="11895"/>
                    </a:cxn>
                    <a:cxn ang="0">
                      <a:pos x="10469" y="10302"/>
                    </a:cxn>
                    <a:cxn ang="0">
                      <a:pos x="10784" y="9818"/>
                    </a:cxn>
                    <a:cxn ang="0">
                      <a:pos x="12199" y="8913"/>
                    </a:cxn>
                    <a:cxn ang="0">
                      <a:pos x="11436" y="8192"/>
                    </a:cxn>
                    <a:cxn ang="0">
                      <a:pos x="11542" y="7612"/>
                    </a:cxn>
                    <a:cxn ang="0">
                      <a:pos x="12552" y="6278"/>
                    </a:cxn>
                  </a:cxnLst>
                  <a:rect l="0" t="0" r="r" b="b"/>
                  <a:pathLst>
                    <a:path w="12552" h="13479">
                      <a:moveTo>
                        <a:pt x="12552" y="6278"/>
                      </a:moveTo>
                      <a:lnTo>
                        <a:pt x="11567" y="6060"/>
                      </a:lnTo>
                      <a:lnTo>
                        <a:pt x="11534" y="5749"/>
                      </a:lnTo>
                      <a:lnTo>
                        <a:pt x="11496" y="5566"/>
                      </a:lnTo>
                      <a:lnTo>
                        <a:pt x="11458" y="5375"/>
                      </a:lnTo>
                      <a:lnTo>
                        <a:pt x="11411" y="5178"/>
                      </a:lnTo>
                      <a:lnTo>
                        <a:pt x="12234" y="4652"/>
                      </a:lnTo>
                      <a:lnTo>
                        <a:pt x="11881" y="3776"/>
                      </a:lnTo>
                      <a:lnTo>
                        <a:pt x="10966" y="3995"/>
                      </a:lnTo>
                      <a:lnTo>
                        <a:pt x="10826" y="3735"/>
                      </a:lnTo>
                      <a:lnTo>
                        <a:pt x="10733" y="3571"/>
                      </a:lnTo>
                      <a:lnTo>
                        <a:pt x="10626" y="3406"/>
                      </a:lnTo>
                      <a:lnTo>
                        <a:pt x="10520" y="3246"/>
                      </a:lnTo>
                      <a:lnTo>
                        <a:pt x="10461" y="3160"/>
                      </a:lnTo>
                      <a:lnTo>
                        <a:pt x="11029" y="2288"/>
                      </a:lnTo>
                      <a:lnTo>
                        <a:pt x="10364" y="1584"/>
                      </a:lnTo>
                      <a:lnTo>
                        <a:pt x="9630" y="2256"/>
                      </a:lnTo>
                      <a:lnTo>
                        <a:pt x="9490" y="2132"/>
                      </a:lnTo>
                      <a:lnTo>
                        <a:pt x="9341" y="2018"/>
                      </a:lnTo>
                      <a:lnTo>
                        <a:pt x="9189" y="1909"/>
                      </a:lnTo>
                      <a:lnTo>
                        <a:pt x="9036" y="1804"/>
                      </a:lnTo>
                      <a:lnTo>
                        <a:pt x="8871" y="1717"/>
                      </a:lnTo>
                      <a:lnTo>
                        <a:pt x="9129" y="703"/>
                      </a:lnTo>
                      <a:lnTo>
                        <a:pt x="8302" y="356"/>
                      </a:lnTo>
                      <a:lnTo>
                        <a:pt x="7794" y="1187"/>
                      </a:lnTo>
                      <a:lnTo>
                        <a:pt x="7696" y="1169"/>
                      </a:lnTo>
                      <a:lnTo>
                        <a:pt x="7523" y="1119"/>
                      </a:lnTo>
                      <a:lnTo>
                        <a:pt x="7340" y="1073"/>
                      </a:lnTo>
                      <a:lnTo>
                        <a:pt x="7161" y="1036"/>
                      </a:lnTo>
                      <a:lnTo>
                        <a:pt x="6983" y="1009"/>
                      </a:lnTo>
                      <a:lnTo>
                        <a:pt x="6814" y="968"/>
                      </a:lnTo>
                      <a:lnTo>
                        <a:pt x="6720" y="0"/>
                      </a:lnTo>
                      <a:lnTo>
                        <a:pt x="5771" y="0"/>
                      </a:lnTo>
                      <a:lnTo>
                        <a:pt x="5610" y="968"/>
                      </a:lnTo>
                      <a:lnTo>
                        <a:pt x="5521" y="1000"/>
                      </a:lnTo>
                      <a:lnTo>
                        <a:pt x="5338" y="1028"/>
                      </a:lnTo>
                      <a:lnTo>
                        <a:pt x="5160" y="1064"/>
                      </a:lnTo>
                      <a:lnTo>
                        <a:pt x="4978" y="1109"/>
                      </a:lnTo>
                      <a:lnTo>
                        <a:pt x="4753" y="1146"/>
                      </a:lnTo>
                      <a:lnTo>
                        <a:pt x="4342" y="310"/>
                      </a:lnTo>
                      <a:lnTo>
                        <a:pt x="3451" y="703"/>
                      </a:lnTo>
                      <a:lnTo>
                        <a:pt x="3675" y="1625"/>
                      </a:lnTo>
                      <a:lnTo>
                        <a:pt x="3459" y="1776"/>
                      </a:lnTo>
                      <a:lnTo>
                        <a:pt x="3307" y="1886"/>
                      </a:lnTo>
                      <a:lnTo>
                        <a:pt x="3154" y="1991"/>
                      </a:lnTo>
                      <a:lnTo>
                        <a:pt x="3006" y="2110"/>
                      </a:lnTo>
                      <a:lnTo>
                        <a:pt x="2854" y="2242"/>
                      </a:lnTo>
                      <a:lnTo>
                        <a:pt x="2153" y="1625"/>
                      </a:lnTo>
                      <a:lnTo>
                        <a:pt x="1492" y="2420"/>
                      </a:lnTo>
                      <a:lnTo>
                        <a:pt x="2031" y="3160"/>
                      </a:lnTo>
                      <a:lnTo>
                        <a:pt x="1857" y="3370"/>
                      </a:lnTo>
                      <a:lnTo>
                        <a:pt x="1755" y="3534"/>
                      </a:lnTo>
                      <a:lnTo>
                        <a:pt x="1653" y="3699"/>
                      </a:lnTo>
                      <a:lnTo>
                        <a:pt x="1522" y="3909"/>
                      </a:lnTo>
                      <a:lnTo>
                        <a:pt x="665" y="3689"/>
                      </a:lnTo>
                      <a:lnTo>
                        <a:pt x="313" y="4611"/>
                      </a:lnTo>
                      <a:lnTo>
                        <a:pt x="1077" y="5091"/>
                      </a:lnTo>
                      <a:lnTo>
                        <a:pt x="1017" y="5329"/>
                      </a:lnTo>
                      <a:lnTo>
                        <a:pt x="974" y="5521"/>
                      </a:lnTo>
                      <a:lnTo>
                        <a:pt x="941" y="5713"/>
                      </a:lnTo>
                      <a:lnTo>
                        <a:pt x="910" y="5914"/>
                      </a:lnTo>
                      <a:lnTo>
                        <a:pt x="919" y="6060"/>
                      </a:lnTo>
                      <a:lnTo>
                        <a:pt x="0" y="6278"/>
                      </a:lnTo>
                      <a:lnTo>
                        <a:pt x="0" y="7201"/>
                      </a:lnTo>
                      <a:lnTo>
                        <a:pt x="885" y="7420"/>
                      </a:lnTo>
                      <a:lnTo>
                        <a:pt x="899" y="7479"/>
                      </a:lnTo>
                      <a:lnTo>
                        <a:pt x="923" y="7680"/>
                      </a:lnTo>
                      <a:lnTo>
                        <a:pt x="957" y="7872"/>
                      </a:lnTo>
                      <a:lnTo>
                        <a:pt x="999" y="8063"/>
                      </a:lnTo>
                      <a:lnTo>
                        <a:pt x="1043" y="8338"/>
                      </a:lnTo>
                      <a:lnTo>
                        <a:pt x="283" y="8827"/>
                      </a:lnTo>
                      <a:lnTo>
                        <a:pt x="631" y="9699"/>
                      </a:lnTo>
                      <a:lnTo>
                        <a:pt x="1492" y="9484"/>
                      </a:lnTo>
                      <a:lnTo>
                        <a:pt x="1522" y="9529"/>
                      </a:lnTo>
                      <a:lnTo>
                        <a:pt x="1611" y="9703"/>
                      </a:lnTo>
                      <a:lnTo>
                        <a:pt x="1708" y="9872"/>
                      </a:lnTo>
                      <a:lnTo>
                        <a:pt x="1810" y="10032"/>
                      </a:lnTo>
                      <a:lnTo>
                        <a:pt x="1916" y="10192"/>
                      </a:lnTo>
                      <a:lnTo>
                        <a:pt x="2031" y="10356"/>
                      </a:lnTo>
                      <a:lnTo>
                        <a:pt x="1522" y="11191"/>
                      </a:lnTo>
                      <a:lnTo>
                        <a:pt x="2153" y="11854"/>
                      </a:lnTo>
                      <a:lnTo>
                        <a:pt x="2883" y="11282"/>
                      </a:lnTo>
                      <a:lnTo>
                        <a:pt x="2943" y="11320"/>
                      </a:lnTo>
                      <a:lnTo>
                        <a:pt x="3086" y="11433"/>
                      </a:lnTo>
                      <a:lnTo>
                        <a:pt x="3239" y="11548"/>
                      </a:lnTo>
                      <a:lnTo>
                        <a:pt x="3392" y="11658"/>
                      </a:lnTo>
                      <a:lnTo>
                        <a:pt x="3548" y="11754"/>
                      </a:lnTo>
                      <a:lnTo>
                        <a:pt x="3612" y="11854"/>
                      </a:lnTo>
                      <a:lnTo>
                        <a:pt x="3362" y="12776"/>
                      </a:lnTo>
                      <a:lnTo>
                        <a:pt x="4215" y="13123"/>
                      </a:lnTo>
                      <a:lnTo>
                        <a:pt x="4723" y="12297"/>
                      </a:lnTo>
                      <a:lnTo>
                        <a:pt x="4901" y="12352"/>
                      </a:lnTo>
                      <a:lnTo>
                        <a:pt x="5079" y="12398"/>
                      </a:lnTo>
                      <a:lnTo>
                        <a:pt x="5257" y="12434"/>
                      </a:lnTo>
                      <a:lnTo>
                        <a:pt x="5439" y="12465"/>
                      </a:lnTo>
                      <a:lnTo>
                        <a:pt x="5619" y="12489"/>
                      </a:lnTo>
                      <a:lnTo>
                        <a:pt x="5801" y="13479"/>
                      </a:lnTo>
                      <a:lnTo>
                        <a:pt x="6720" y="13479"/>
                      </a:lnTo>
                      <a:lnTo>
                        <a:pt x="6843" y="12511"/>
                      </a:lnTo>
                      <a:lnTo>
                        <a:pt x="6898" y="12484"/>
                      </a:lnTo>
                      <a:lnTo>
                        <a:pt x="7081" y="12456"/>
                      </a:lnTo>
                      <a:lnTo>
                        <a:pt x="7259" y="12420"/>
                      </a:lnTo>
                      <a:lnTo>
                        <a:pt x="7441" y="12379"/>
                      </a:lnTo>
                      <a:lnTo>
                        <a:pt x="7670" y="12333"/>
                      </a:lnTo>
                      <a:lnTo>
                        <a:pt x="8141" y="13215"/>
                      </a:lnTo>
                      <a:lnTo>
                        <a:pt x="9002" y="12817"/>
                      </a:lnTo>
                      <a:lnTo>
                        <a:pt x="8782" y="11854"/>
                      </a:lnTo>
                      <a:lnTo>
                        <a:pt x="8807" y="11821"/>
                      </a:lnTo>
                      <a:lnTo>
                        <a:pt x="8964" y="11722"/>
                      </a:lnTo>
                      <a:lnTo>
                        <a:pt x="9121" y="11621"/>
                      </a:lnTo>
                      <a:lnTo>
                        <a:pt x="9274" y="11512"/>
                      </a:lnTo>
                      <a:lnTo>
                        <a:pt x="9422" y="11397"/>
                      </a:lnTo>
                      <a:lnTo>
                        <a:pt x="9570" y="11282"/>
                      </a:lnTo>
                      <a:lnTo>
                        <a:pt x="10330" y="11895"/>
                      </a:lnTo>
                      <a:lnTo>
                        <a:pt x="11000" y="11150"/>
                      </a:lnTo>
                      <a:lnTo>
                        <a:pt x="10427" y="10315"/>
                      </a:lnTo>
                      <a:lnTo>
                        <a:pt x="10469" y="10302"/>
                      </a:lnTo>
                      <a:lnTo>
                        <a:pt x="10580" y="10146"/>
                      </a:lnTo>
                      <a:lnTo>
                        <a:pt x="10686" y="9981"/>
                      </a:lnTo>
                      <a:lnTo>
                        <a:pt x="10784" y="9818"/>
                      </a:lnTo>
                      <a:lnTo>
                        <a:pt x="10873" y="9658"/>
                      </a:lnTo>
                      <a:lnTo>
                        <a:pt x="11788" y="9876"/>
                      </a:lnTo>
                      <a:lnTo>
                        <a:pt x="12199" y="8913"/>
                      </a:lnTo>
                      <a:lnTo>
                        <a:pt x="11343" y="8384"/>
                      </a:lnTo>
                      <a:lnTo>
                        <a:pt x="11376" y="8384"/>
                      </a:lnTo>
                      <a:lnTo>
                        <a:pt x="11436" y="8192"/>
                      </a:lnTo>
                      <a:lnTo>
                        <a:pt x="11478" y="8005"/>
                      </a:lnTo>
                      <a:lnTo>
                        <a:pt x="11512" y="7804"/>
                      </a:lnTo>
                      <a:lnTo>
                        <a:pt x="11542" y="7612"/>
                      </a:lnTo>
                      <a:lnTo>
                        <a:pt x="11567" y="7420"/>
                      </a:lnTo>
                      <a:lnTo>
                        <a:pt x="12552" y="7201"/>
                      </a:lnTo>
                      <a:lnTo>
                        <a:pt x="12552" y="6278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8" name="Freeform 26">
                  <a:extLst>
                    <a:ext uri="{FF2B5EF4-FFF2-40B4-BE49-F238E27FC236}">
                      <a16:creationId xmlns:a16="http://schemas.microsoft.com/office/drawing/2014/main" xmlns="" id="{F2373E4C-0675-44AB-8616-9A8FC996CD0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199" y="11464"/>
                  <a:ext cx="1068" cy="1422"/>
                </a:xfrm>
                <a:custGeom>
                  <a:avLst/>
                  <a:gdLst/>
                  <a:ahLst/>
                  <a:cxnLst>
                    <a:cxn ang="0">
                      <a:pos x="5340" y="2644"/>
                    </a:cxn>
                    <a:cxn ang="0">
                      <a:pos x="5280" y="2242"/>
                    </a:cxn>
                    <a:cxn ang="0">
                      <a:pos x="5178" y="1859"/>
                    </a:cxn>
                    <a:cxn ang="0">
                      <a:pos x="5017" y="1489"/>
                    </a:cxn>
                    <a:cxn ang="0">
                      <a:pos x="4813" y="1147"/>
                    </a:cxn>
                    <a:cxn ang="0">
                      <a:pos x="4568" y="841"/>
                    </a:cxn>
                    <a:cxn ang="0">
                      <a:pos x="4279" y="575"/>
                    </a:cxn>
                    <a:cxn ang="0">
                      <a:pos x="3965" y="352"/>
                    </a:cxn>
                    <a:cxn ang="0">
                      <a:pos x="3621" y="183"/>
                    </a:cxn>
                    <a:cxn ang="0">
                      <a:pos x="3253" y="69"/>
                    </a:cxn>
                    <a:cxn ang="0">
                      <a:pos x="2880" y="10"/>
                    </a:cxn>
                    <a:cxn ang="0">
                      <a:pos x="2502" y="5"/>
                    </a:cxn>
                    <a:cxn ang="0">
                      <a:pos x="2124" y="55"/>
                    </a:cxn>
                    <a:cxn ang="0">
                      <a:pos x="1759" y="170"/>
                    </a:cxn>
                    <a:cxn ang="0">
                      <a:pos x="1416" y="333"/>
                    </a:cxn>
                    <a:cxn ang="0">
                      <a:pos x="1090" y="548"/>
                    </a:cxn>
                    <a:cxn ang="0">
                      <a:pos x="806" y="809"/>
                    </a:cxn>
                    <a:cxn ang="0">
                      <a:pos x="547" y="1114"/>
                    </a:cxn>
                    <a:cxn ang="0">
                      <a:pos x="344" y="1452"/>
                    </a:cxn>
                    <a:cxn ang="0">
                      <a:pos x="178" y="1818"/>
                    </a:cxn>
                    <a:cxn ang="0">
                      <a:pos x="68" y="2201"/>
                    </a:cxn>
                    <a:cxn ang="0">
                      <a:pos x="4" y="2603"/>
                    </a:cxn>
                    <a:cxn ang="0">
                      <a:pos x="4" y="3005"/>
                    </a:cxn>
                    <a:cxn ang="0">
                      <a:pos x="46" y="3406"/>
                    </a:cxn>
                    <a:cxn ang="0">
                      <a:pos x="153" y="3794"/>
                    </a:cxn>
                    <a:cxn ang="0">
                      <a:pos x="301" y="4165"/>
                    </a:cxn>
                    <a:cxn ang="0">
                      <a:pos x="500" y="4507"/>
                    </a:cxn>
                    <a:cxn ang="0">
                      <a:pos x="742" y="4822"/>
                    </a:cxn>
                    <a:cxn ang="0">
                      <a:pos x="1027" y="5092"/>
                    </a:cxn>
                    <a:cxn ang="0">
                      <a:pos x="1340" y="5315"/>
                    </a:cxn>
                    <a:cxn ang="0">
                      <a:pos x="1683" y="5489"/>
                    </a:cxn>
                    <a:cxn ang="0">
                      <a:pos x="2044" y="5612"/>
                    </a:cxn>
                    <a:cxn ang="0">
                      <a:pos x="2417" y="5681"/>
                    </a:cxn>
                    <a:cxn ang="0">
                      <a:pos x="2795" y="5690"/>
                    </a:cxn>
                    <a:cxn ang="0">
                      <a:pos x="3172" y="5645"/>
                    </a:cxn>
                    <a:cxn ang="0">
                      <a:pos x="3541" y="5540"/>
                    </a:cxn>
                    <a:cxn ang="0">
                      <a:pos x="3893" y="5379"/>
                    </a:cxn>
                    <a:cxn ang="0">
                      <a:pos x="4215" y="5169"/>
                    </a:cxn>
                    <a:cxn ang="0">
                      <a:pos x="4508" y="4914"/>
                    </a:cxn>
                    <a:cxn ang="0">
                      <a:pos x="4766" y="4617"/>
                    </a:cxn>
                    <a:cxn ang="0">
                      <a:pos x="4978" y="4283"/>
                    </a:cxn>
                    <a:cxn ang="0">
                      <a:pos x="5149" y="3918"/>
                    </a:cxn>
                    <a:cxn ang="0">
                      <a:pos x="5267" y="3535"/>
                    </a:cxn>
                    <a:cxn ang="0">
                      <a:pos x="5331" y="3138"/>
                    </a:cxn>
                    <a:cxn ang="0">
                      <a:pos x="5343" y="2850"/>
                    </a:cxn>
                  </a:cxnLst>
                  <a:rect l="0" t="0" r="r" b="b"/>
                  <a:pathLst>
                    <a:path w="5343" h="5690">
                      <a:moveTo>
                        <a:pt x="5343" y="2850"/>
                      </a:moveTo>
                      <a:lnTo>
                        <a:pt x="5340" y="2644"/>
                      </a:lnTo>
                      <a:lnTo>
                        <a:pt x="5314" y="2438"/>
                      </a:lnTo>
                      <a:lnTo>
                        <a:pt x="5280" y="2242"/>
                      </a:lnTo>
                      <a:lnTo>
                        <a:pt x="5233" y="2046"/>
                      </a:lnTo>
                      <a:lnTo>
                        <a:pt x="5178" y="1859"/>
                      </a:lnTo>
                      <a:lnTo>
                        <a:pt x="5106" y="1667"/>
                      </a:lnTo>
                      <a:lnTo>
                        <a:pt x="5017" y="1489"/>
                      </a:lnTo>
                      <a:lnTo>
                        <a:pt x="4924" y="1315"/>
                      </a:lnTo>
                      <a:lnTo>
                        <a:pt x="4813" y="1147"/>
                      </a:lnTo>
                      <a:lnTo>
                        <a:pt x="4699" y="991"/>
                      </a:lnTo>
                      <a:lnTo>
                        <a:pt x="4568" y="841"/>
                      </a:lnTo>
                      <a:lnTo>
                        <a:pt x="4432" y="704"/>
                      </a:lnTo>
                      <a:lnTo>
                        <a:pt x="4279" y="575"/>
                      </a:lnTo>
                      <a:lnTo>
                        <a:pt x="4126" y="462"/>
                      </a:lnTo>
                      <a:lnTo>
                        <a:pt x="3965" y="352"/>
                      </a:lnTo>
                      <a:lnTo>
                        <a:pt x="3792" y="261"/>
                      </a:lnTo>
                      <a:lnTo>
                        <a:pt x="3621" y="183"/>
                      </a:lnTo>
                      <a:lnTo>
                        <a:pt x="3439" y="119"/>
                      </a:lnTo>
                      <a:lnTo>
                        <a:pt x="3253" y="69"/>
                      </a:lnTo>
                      <a:lnTo>
                        <a:pt x="3066" y="33"/>
                      </a:lnTo>
                      <a:lnTo>
                        <a:pt x="2880" y="10"/>
                      </a:lnTo>
                      <a:lnTo>
                        <a:pt x="2689" y="0"/>
                      </a:lnTo>
                      <a:lnTo>
                        <a:pt x="2502" y="5"/>
                      </a:lnTo>
                      <a:lnTo>
                        <a:pt x="2311" y="24"/>
                      </a:lnTo>
                      <a:lnTo>
                        <a:pt x="2124" y="55"/>
                      </a:lnTo>
                      <a:lnTo>
                        <a:pt x="1942" y="105"/>
                      </a:lnTo>
                      <a:lnTo>
                        <a:pt x="1759" y="170"/>
                      </a:lnTo>
                      <a:lnTo>
                        <a:pt x="1581" y="247"/>
                      </a:lnTo>
                      <a:lnTo>
                        <a:pt x="1416" y="333"/>
                      </a:lnTo>
                      <a:lnTo>
                        <a:pt x="1251" y="434"/>
                      </a:lnTo>
                      <a:lnTo>
                        <a:pt x="1090" y="548"/>
                      </a:lnTo>
                      <a:lnTo>
                        <a:pt x="942" y="671"/>
                      </a:lnTo>
                      <a:lnTo>
                        <a:pt x="806" y="809"/>
                      </a:lnTo>
                      <a:lnTo>
                        <a:pt x="671" y="960"/>
                      </a:lnTo>
                      <a:lnTo>
                        <a:pt x="547" y="1114"/>
                      </a:lnTo>
                      <a:lnTo>
                        <a:pt x="441" y="1279"/>
                      </a:lnTo>
                      <a:lnTo>
                        <a:pt x="344" y="1452"/>
                      </a:lnTo>
                      <a:lnTo>
                        <a:pt x="255" y="1626"/>
                      </a:lnTo>
                      <a:lnTo>
                        <a:pt x="178" y="1818"/>
                      </a:lnTo>
                      <a:lnTo>
                        <a:pt x="119" y="2005"/>
                      </a:lnTo>
                      <a:lnTo>
                        <a:pt x="68" y="2201"/>
                      </a:lnTo>
                      <a:lnTo>
                        <a:pt x="30" y="2398"/>
                      </a:lnTo>
                      <a:lnTo>
                        <a:pt x="4" y="2603"/>
                      </a:lnTo>
                      <a:lnTo>
                        <a:pt x="0" y="2804"/>
                      </a:lnTo>
                      <a:lnTo>
                        <a:pt x="4" y="3005"/>
                      </a:lnTo>
                      <a:lnTo>
                        <a:pt x="17" y="3206"/>
                      </a:lnTo>
                      <a:lnTo>
                        <a:pt x="46" y="3406"/>
                      </a:lnTo>
                      <a:lnTo>
                        <a:pt x="93" y="3603"/>
                      </a:lnTo>
                      <a:lnTo>
                        <a:pt x="153" y="3794"/>
                      </a:lnTo>
                      <a:lnTo>
                        <a:pt x="220" y="3983"/>
                      </a:lnTo>
                      <a:lnTo>
                        <a:pt x="301" y="4165"/>
                      </a:lnTo>
                      <a:lnTo>
                        <a:pt x="395" y="4338"/>
                      </a:lnTo>
                      <a:lnTo>
                        <a:pt x="500" y="4507"/>
                      </a:lnTo>
                      <a:lnTo>
                        <a:pt x="615" y="4668"/>
                      </a:lnTo>
                      <a:lnTo>
                        <a:pt x="742" y="4822"/>
                      </a:lnTo>
                      <a:lnTo>
                        <a:pt x="882" y="4960"/>
                      </a:lnTo>
                      <a:lnTo>
                        <a:pt x="1027" y="5092"/>
                      </a:lnTo>
                      <a:lnTo>
                        <a:pt x="1179" y="5210"/>
                      </a:lnTo>
                      <a:lnTo>
                        <a:pt x="1340" y="5315"/>
                      </a:lnTo>
                      <a:lnTo>
                        <a:pt x="1510" y="5411"/>
                      </a:lnTo>
                      <a:lnTo>
                        <a:pt x="1683" y="5489"/>
                      </a:lnTo>
                      <a:lnTo>
                        <a:pt x="1861" y="5562"/>
                      </a:lnTo>
                      <a:lnTo>
                        <a:pt x="2044" y="5612"/>
                      </a:lnTo>
                      <a:lnTo>
                        <a:pt x="2230" y="5653"/>
                      </a:lnTo>
                      <a:lnTo>
                        <a:pt x="2417" y="5681"/>
                      </a:lnTo>
                      <a:lnTo>
                        <a:pt x="2608" y="5690"/>
                      </a:lnTo>
                      <a:lnTo>
                        <a:pt x="2795" y="5690"/>
                      </a:lnTo>
                      <a:lnTo>
                        <a:pt x="2985" y="5672"/>
                      </a:lnTo>
                      <a:lnTo>
                        <a:pt x="3172" y="5645"/>
                      </a:lnTo>
                      <a:lnTo>
                        <a:pt x="3363" y="5598"/>
                      </a:lnTo>
                      <a:lnTo>
                        <a:pt x="3541" y="5540"/>
                      </a:lnTo>
                      <a:lnTo>
                        <a:pt x="3719" y="5466"/>
                      </a:lnTo>
                      <a:lnTo>
                        <a:pt x="3893" y="5379"/>
                      </a:lnTo>
                      <a:lnTo>
                        <a:pt x="4054" y="5279"/>
                      </a:lnTo>
                      <a:lnTo>
                        <a:pt x="4215" y="5169"/>
                      </a:lnTo>
                      <a:lnTo>
                        <a:pt x="4364" y="5046"/>
                      </a:lnTo>
                      <a:lnTo>
                        <a:pt x="4508" y="4914"/>
                      </a:lnTo>
                      <a:lnTo>
                        <a:pt x="4639" y="4768"/>
                      </a:lnTo>
                      <a:lnTo>
                        <a:pt x="4766" y="4617"/>
                      </a:lnTo>
                      <a:lnTo>
                        <a:pt x="4877" y="4453"/>
                      </a:lnTo>
                      <a:lnTo>
                        <a:pt x="4978" y="4283"/>
                      </a:lnTo>
                      <a:lnTo>
                        <a:pt x="5067" y="4101"/>
                      </a:lnTo>
                      <a:lnTo>
                        <a:pt x="5149" y="3918"/>
                      </a:lnTo>
                      <a:lnTo>
                        <a:pt x="5211" y="3727"/>
                      </a:lnTo>
                      <a:lnTo>
                        <a:pt x="5267" y="3535"/>
                      </a:lnTo>
                      <a:lnTo>
                        <a:pt x="5305" y="3339"/>
                      </a:lnTo>
                      <a:lnTo>
                        <a:pt x="5331" y="3138"/>
                      </a:lnTo>
                      <a:lnTo>
                        <a:pt x="5343" y="2932"/>
                      </a:lnTo>
                      <a:lnTo>
                        <a:pt x="5343" y="2850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0">
                  <a:solidFill>
                    <a:srgbClr val="B5B5B5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9" name="Freeform 27">
                  <a:extLst>
                    <a:ext uri="{FF2B5EF4-FFF2-40B4-BE49-F238E27FC236}">
                      <a16:creationId xmlns:a16="http://schemas.microsoft.com/office/drawing/2014/main" xmlns="" id="{98FD8820-CD53-44B9-8528-3125D35455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454" y="11940"/>
                  <a:ext cx="476" cy="603"/>
                </a:xfrm>
                <a:custGeom>
                  <a:avLst/>
                  <a:gdLst/>
                  <a:ahLst/>
                  <a:cxnLst>
                    <a:cxn ang="0">
                      <a:pos x="2380" y="1202"/>
                    </a:cxn>
                    <a:cxn ang="0">
                      <a:pos x="2371" y="1073"/>
                    </a:cxn>
                    <a:cxn ang="0">
                      <a:pos x="2354" y="946"/>
                    </a:cxn>
                    <a:cxn ang="0">
                      <a:pos x="2316" y="822"/>
                    </a:cxn>
                    <a:cxn ang="0">
                      <a:pos x="2273" y="704"/>
                    </a:cxn>
                    <a:cxn ang="0">
                      <a:pos x="2214" y="589"/>
                    </a:cxn>
                    <a:cxn ang="0">
                      <a:pos x="2142" y="484"/>
                    </a:cxn>
                    <a:cxn ang="0">
                      <a:pos x="2062" y="384"/>
                    </a:cxn>
                    <a:cxn ang="0">
                      <a:pos x="1973" y="293"/>
                    </a:cxn>
                    <a:cxn ang="0">
                      <a:pos x="1871" y="215"/>
                    </a:cxn>
                    <a:cxn ang="0">
                      <a:pos x="1764" y="146"/>
                    </a:cxn>
                    <a:cxn ang="0">
                      <a:pos x="1650" y="91"/>
                    </a:cxn>
                    <a:cxn ang="0">
                      <a:pos x="1531" y="46"/>
                    </a:cxn>
                    <a:cxn ang="0">
                      <a:pos x="1408" y="19"/>
                    </a:cxn>
                    <a:cxn ang="0">
                      <a:pos x="1286" y="0"/>
                    </a:cxn>
                    <a:cxn ang="0">
                      <a:pos x="1159" y="0"/>
                    </a:cxn>
                    <a:cxn ang="0">
                      <a:pos x="1030" y="5"/>
                    </a:cxn>
                    <a:cxn ang="0">
                      <a:pos x="903" y="33"/>
                    </a:cxn>
                    <a:cxn ang="0">
                      <a:pos x="785" y="69"/>
                    </a:cxn>
                    <a:cxn ang="0">
                      <a:pos x="670" y="120"/>
                    </a:cxn>
                    <a:cxn ang="0">
                      <a:pos x="560" y="179"/>
                    </a:cxn>
                    <a:cxn ang="0">
                      <a:pos x="454" y="252"/>
                    </a:cxn>
                    <a:cxn ang="0">
                      <a:pos x="361" y="338"/>
                    </a:cxn>
                    <a:cxn ang="0">
                      <a:pos x="272" y="434"/>
                    </a:cxn>
                    <a:cxn ang="0">
                      <a:pos x="196" y="534"/>
                    </a:cxn>
                    <a:cxn ang="0">
                      <a:pos x="132" y="649"/>
                    </a:cxn>
                    <a:cxn ang="0">
                      <a:pos x="81" y="764"/>
                    </a:cxn>
                    <a:cxn ang="0">
                      <a:pos x="38" y="886"/>
                    </a:cxn>
                    <a:cxn ang="0">
                      <a:pos x="13" y="1014"/>
                    </a:cxn>
                    <a:cxn ang="0">
                      <a:pos x="0" y="1142"/>
                    </a:cxn>
                    <a:cxn ang="0">
                      <a:pos x="0" y="1270"/>
                    </a:cxn>
                    <a:cxn ang="0">
                      <a:pos x="13" y="1398"/>
                    </a:cxn>
                    <a:cxn ang="0">
                      <a:pos x="38" y="1521"/>
                    </a:cxn>
                    <a:cxn ang="0">
                      <a:pos x="81" y="1644"/>
                    </a:cxn>
                    <a:cxn ang="0">
                      <a:pos x="132" y="1763"/>
                    </a:cxn>
                    <a:cxn ang="0">
                      <a:pos x="196" y="1873"/>
                    </a:cxn>
                    <a:cxn ang="0">
                      <a:pos x="272" y="1973"/>
                    </a:cxn>
                    <a:cxn ang="0">
                      <a:pos x="356" y="2069"/>
                    </a:cxn>
                    <a:cxn ang="0">
                      <a:pos x="450" y="2151"/>
                    </a:cxn>
                    <a:cxn ang="0">
                      <a:pos x="560" y="2225"/>
                    </a:cxn>
                    <a:cxn ang="0">
                      <a:pos x="670" y="2288"/>
                    </a:cxn>
                    <a:cxn ang="0">
                      <a:pos x="785" y="2343"/>
                    </a:cxn>
                    <a:cxn ang="0">
                      <a:pos x="903" y="2379"/>
                    </a:cxn>
                    <a:cxn ang="0">
                      <a:pos x="1030" y="2398"/>
                    </a:cxn>
                    <a:cxn ang="0">
                      <a:pos x="1159" y="2412"/>
                    </a:cxn>
                    <a:cxn ang="0">
                      <a:pos x="1286" y="2407"/>
                    </a:cxn>
                    <a:cxn ang="0">
                      <a:pos x="1408" y="2388"/>
                    </a:cxn>
                    <a:cxn ang="0">
                      <a:pos x="1531" y="2361"/>
                    </a:cxn>
                    <a:cxn ang="0">
                      <a:pos x="1650" y="2316"/>
                    </a:cxn>
                    <a:cxn ang="0">
                      <a:pos x="1764" y="2261"/>
                    </a:cxn>
                    <a:cxn ang="0">
                      <a:pos x="1871" y="2192"/>
                    </a:cxn>
                    <a:cxn ang="0">
                      <a:pos x="1973" y="2110"/>
                    </a:cxn>
                    <a:cxn ang="0">
                      <a:pos x="2062" y="2024"/>
                    </a:cxn>
                    <a:cxn ang="0">
                      <a:pos x="2142" y="1928"/>
                    </a:cxn>
                    <a:cxn ang="0">
                      <a:pos x="2214" y="1818"/>
                    </a:cxn>
                    <a:cxn ang="0">
                      <a:pos x="2273" y="1703"/>
                    </a:cxn>
                    <a:cxn ang="0">
                      <a:pos x="2316" y="1585"/>
                    </a:cxn>
                    <a:cxn ang="0">
                      <a:pos x="2354" y="1461"/>
                    </a:cxn>
                    <a:cxn ang="0">
                      <a:pos x="2371" y="1334"/>
                    </a:cxn>
                    <a:cxn ang="0">
                      <a:pos x="2380" y="1202"/>
                    </a:cxn>
                    <a:cxn ang="0">
                      <a:pos x="2380" y="1202"/>
                    </a:cxn>
                  </a:cxnLst>
                  <a:rect l="0" t="0" r="r" b="b"/>
                  <a:pathLst>
                    <a:path w="2380" h="2412">
                      <a:moveTo>
                        <a:pt x="2380" y="1202"/>
                      </a:moveTo>
                      <a:lnTo>
                        <a:pt x="2371" y="1073"/>
                      </a:lnTo>
                      <a:lnTo>
                        <a:pt x="2354" y="946"/>
                      </a:lnTo>
                      <a:lnTo>
                        <a:pt x="2316" y="822"/>
                      </a:lnTo>
                      <a:lnTo>
                        <a:pt x="2273" y="704"/>
                      </a:lnTo>
                      <a:lnTo>
                        <a:pt x="2214" y="589"/>
                      </a:lnTo>
                      <a:lnTo>
                        <a:pt x="2142" y="484"/>
                      </a:lnTo>
                      <a:lnTo>
                        <a:pt x="2062" y="384"/>
                      </a:lnTo>
                      <a:lnTo>
                        <a:pt x="1973" y="293"/>
                      </a:lnTo>
                      <a:lnTo>
                        <a:pt x="1871" y="215"/>
                      </a:lnTo>
                      <a:lnTo>
                        <a:pt x="1764" y="146"/>
                      </a:lnTo>
                      <a:lnTo>
                        <a:pt x="1650" y="91"/>
                      </a:lnTo>
                      <a:lnTo>
                        <a:pt x="1531" y="46"/>
                      </a:lnTo>
                      <a:lnTo>
                        <a:pt x="1408" y="19"/>
                      </a:lnTo>
                      <a:lnTo>
                        <a:pt x="1286" y="0"/>
                      </a:lnTo>
                      <a:lnTo>
                        <a:pt x="1159" y="0"/>
                      </a:lnTo>
                      <a:lnTo>
                        <a:pt x="1030" y="5"/>
                      </a:lnTo>
                      <a:lnTo>
                        <a:pt x="903" y="33"/>
                      </a:lnTo>
                      <a:lnTo>
                        <a:pt x="785" y="69"/>
                      </a:lnTo>
                      <a:lnTo>
                        <a:pt x="670" y="120"/>
                      </a:lnTo>
                      <a:lnTo>
                        <a:pt x="560" y="179"/>
                      </a:lnTo>
                      <a:lnTo>
                        <a:pt x="454" y="252"/>
                      </a:lnTo>
                      <a:lnTo>
                        <a:pt x="361" y="338"/>
                      </a:lnTo>
                      <a:lnTo>
                        <a:pt x="272" y="434"/>
                      </a:lnTo>
                      <a:lnTo>
                        <a:pt x="196" y="534"/>
                      </a:lnTo>
                      <a:lnTo>
                        <a:pt x="132" y="649"/>
                      </a:lnTo>
                      <a:lnTo>
                        <a:pt x="81" y="764"/>
                      </a:lnTo>
                      <a:lnTo>
                        <a:pt x="38" y="886"/>
                      </a:lnTo>
                      <a:lnTo>
                        <a:pt x="13" y="1014"/>
                      </a:lnTo>
                      <a:lnTo>
                        <a:pt x="0" y="1142"/>
                      </a:lnTo>
                      <a:lnTo>
                        <a:pt x="0" y="1270"/>
                      </a:lnTo>
                      <a:lnTo>
                        <a:pt x="13" y="1398"/>
                      </a:lnTo>
                      <a:lnTo>
                        <a:pt x="38" y="1521"/>
                      </a:lnTo>
                      <a:lnTo>
                        <a:pt x="81" y="1644"/>
                      </a:lnTo>
                      <a:lnTo>
                        <a:pt x="132" y="1763"/>
                      </a:lnTo>
                      <a:lnTo>
                        <a:pt x="196" y="1873"/>
                      </a:lnTo>
                      <a:lnTo>
                        <a:pt x="272" y="1973"/>
                      </a:lnTo>
                      <a:lnTo>
                        <a:pt x="356" y="2069"/>
                      </a:lnTo>
                      <a:lnTo>
                        <a:pt x="450" y="2151"/>
                      </a:lnTo>
                      <a:lnTo>
                        <a:pt x="560" y="2225"/>
                      </a:lnTo>
                      <a:lnTo>
                        <a:pt x="670" y="2288"/>
                      </a:lnTo>
                      <a:lnTo>
                        <a:pt x="785" y="2343"/>
                      </a:lnTo>
                      <a:lnTo>
                        <a:pt x="903" y="2379"/>
                      </a:lnTo>
                      <a:lnTo>
                        <a:pt x="1030" y="2398"/>
                      </a:lnTo>
                      <a:lnTo>
                        <a:pt x="1159" y="2412"/>
                      </a:lnTo>
                      <a:lnTo>
                        <a:pt x="1286" y="2407"/>
                      </a:lnTo>
                      <a:lnTo>
                        <a:pt x="1408" y="2388"/>
                      </a:lnTo>
                      <a:lnTo>
                        <a:pt x="1531" y="2361"/>
                      </a:lnTo>
                      <a:lnTo>
                        <a:pt x="1650" y="2316"/>
                      </a:lnTo>
                      <a:lnTo>
                        <a:pt x="1764" y="2261"/>
                      </a:lnTo>
                      <a:lnTo>
                        <a:pt x="1871" y="2192"/>
                      </a:lnTo>
                      <a:lnTo>
                        <a:pt x="1973" y="2110"/>
                      </a:lnTo>
                      <a:lnTo>
                        <a:pt x="2062" y="2024"/>
                      </a:lnTo>
                      <a:lnTo>
                        <a:pt x="2142" y="1928"/>
                      </a:lnTo>
                      <a:lnTo>
                        <a:pt x="2214" y="1818"/>
                      </a:lnTo>
                      <a:lnTo>
                        <a:pt x="2273" y="1703"/>
                      </a:lnTo>
                      <a:lnTo>
                        <a:pt x="2316" y="1585"/>
                      </a:lnTo>
                      <a:lnTo>
                        <a:pt x="2354" y="1461"/>
                      </a:lnTo>
                      <a:lnTo>
                        <a:pt x="2371" y="1334"/>
                      </a:lnTo>
                      <a:lnTo>
                        <a:pt x="2380" y="1202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0">
                  <a:solidFill>
                    <a:srgbClr val="B5B5B5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0" name="Freeform 28">
                  <a:extLst>
                    <a:ext uri="{FF2B5EF4-FFF2-40B4-BE49-F238E27FC236}">
                      <a16:creationId xmlns:a16="http://schemas.microsoft.com/office/drawing/2014/main" xmlns="" id="{56AA91DE-6527-44E6-AACF-7363F3EE53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25" y="10421"/>
                  <a:ext cx="2511" cy="3369"/>
                </a:xfrm>
                <a:custGeom>
                  <a:avLst/>
                  <a:gdLst/>
                  <a:ahLst/>
                  <a:cxnLst>
                    <a:cxn ang="0">
                      <a:pos x="11539" y="5749"/>
                    </a:cxn>
                    <a:cxn ang="0">
                      <a:pos x="11412" y="5178"/>
                    </a:cxn>
                    <a:cxn ang="0">
                      <a:pos x="10967" y="3995"/>
                    </a:cxn>
                    <a:cxn ang="0">
                      <a:pos x="10627" y="3406"/>
                    </a:cxn>
                    <a:cxn ang="0">
                      <a:pos x="11030" y="2288"/>
                    </a:cxn>
                    <a:cxn ang="0">
                      <a:pos x="9490" y="2132"/>
                    </a:cxn>
                    <a:cxn ang="0">
                      <a:pos x="9037" y="1804"/>
                    </a:cxn>
                    <a:cxn ang="0">
                      <a:pos x="8303" y="356"/>
                    </a:cxn>
                    <a:cxn ang="0">
                      <a:pos x="7523" y="1119"/>
                    </a:cxn>
                    <a:cxn ang="0">
                      <a:pos x="6985" y="1009"/>
                    </a:cxn>
                    <a:cxn ang="0">
                      <a:pos x="5771" y="0"/>
                    </a:cxn>
                    <a:cxn ang="0">
                      <a:pos x="5339" y="1028"/>
                    </a:cxn>
                    <a:cxn ang="0">
                      <a:pos x="4754" y="1146"/>
                    </a:cxn>
                    <a:cxn ang="0">
                      <a:pos x="3676" y="1625"/>
                    </a:cxn>
                    <a:cxn ang="0">
                      <a:pos x="3155" y="1991"/>
                    </a:cxn>
                    <a:cxn ang="0">
                      <a:pos x="2154" y="1625"/>
                    </a:cxn>
                    <a:cxn ang="0">
                      <a:pos x="1858" y="3370"/>
                    </a:cxn>
                    <a:cxn ang="0">
                      <a:pos x="1522" y="3909"/>
                    </a:cxn>
                    <a:cxn ang="0">
                      <a:pos x="1082" y="5091"/>
                    </a:cxn>
                    <a:cxn ang="0">
                      <a:pos x="941" y="5713"/>
                    </a:cxn>
                    <a:cxn ang="0">
                      <a:pos x="0" y="6278"/>
                    </a:cxn>
                    <a:cxn ang="0">
                      <a:pos x="899" y="7479"/>
                    </a:cxn>
                    <a:cxn ang="0">
                      <a:pos x="1001" y="8063"/>
                    </a:cxn>
                    <a:cxn ang="0">
                      <a:pos x="632" y="9699"/>
                    </a:cxn>
                    <a:cxn ang="0">
                      <a:pos x="1616" y="9703"/>
                    </a:cxn>
                    <a:cxn ang="0">
                      <a:pos x="1921" y="10192"/>
                    </a:cxn>
                    <a:cxn ang="0">
                      <a:pos x="2154" y="11854"/>
                    </a:cxn>
                    <a:cxn ang="0">
                      <a:pos x="3088" y="11433"/>
                    </a:cxn>
                    <a:cxn ang="0">
                      <a:pos x="3549" y="11754"/>
                    </a:cxn>
                    <a:cxn ang="0">
                      <a:pos x="4216" y="13123"/>
                    </a:cxn>
                    <a:cxn ang="0">
                      <a:pos x="5081" y="12398"/>
                    </a:cxn>
                    <a:cxn ang="0">
                      <a:pos x="5624" y="12489"/>
                    </a:cxn>
                    <a:cxn ang="0">
                      <a:pos x="6845" y="12511"/>
                    </a:cxn>
                    <a:cxn ang="0">
                      <a:pos x="7264" y="12420"/>
                    </a:cxn>
                    <a:cxn ang="0">
                      <a:pos x="8142" y="13215"/>
                    </a:cxn>
                    <a:cxn ang="0">
                      <a:pos x="8808" y="11821"/>
                    </a:cxn>
                    <a:cxn ang="0">
                      <a:pos x="9274" y="11512"/>
                    </a:cxn>
                    <a:cxn ang="0">
                      <a:pos x="10331" y="11895"/>
                    </a:cxn>
                    <a:cxn ang="0">
                      <a:pos x="10471" y="10302"/>
                    </a:cxn>
                    <a:cxn ang="0">
                      <a:pos x="10784" y="9818"/>
                    </a:cxn>
                    <a:cxn ang="0">
                      <a:pos x="12200" y="8913"/>
                    </a:cxn>
                    <a:cxn ang="0">
                      <a:pos x="11437" y="8192"/>
                    </a:cxn>
                    <a:cxn ang="0">
                      <a:pos x="11543" y="7612"/>
                    </a:cxn>
                    <a:cxn ang="0">
                      <a:pos x="12553" y="6278"/>
                    </a:cxn>
                  </a:cxnLst>
                  <a:rect l="0" t="0" r="r" b="b"/>
                  <a:pathLst>
                    <a:path w="12553" h="13479">
                      <a:moveTo>
                        <a:pt x="12553" y="6278"/>
                      </a:moveTo>
                      <a:lnTo>
                        <a:pt x="11568" y="6060"/>
                      </a:lnTo>
                      <a:lnTo>
                        <a:pt x="11539" y="5749"/>
                      </a:lnTo>
                      <a:lnTo>
                        <a:pt x="11496" y="5566"/>
                      </a:lnTo>
                      <a:lnTo>
                        <a:pt x="11458" y="5375"/>
                      </a:lnTo>
                      <a:lnTo>
                        <a:pt x="11412" y="5178"/>
                      </a:lnTo>
                      <a:lnTo>
                        <a:pt x="12235" y="4652"/>
                      </a:lnTo>
                      <a:lnTo>
                        <a:pt x="11882" y="3776"/>
                      </a:lnTo>
                      <a:lnTo>
                        <a:pt x="10967" y="3995"/>
                      </a:lnTo>
                      <a:lnTo>
                        <a:pt x="10827" y="3735"/>
                      </a:lnTo>
                      <a:lnTo>
                        <a:pt x="10733" y="3571"/>
                      </a:lnTo>
                      <a:lnTo>
                        <a:pt x="10627" y="3406"/>
                      </a:lnTo>
                      <a:lnTo>
                        <a:pt x="10521" y="3246"/>
                      </a:lnTo>
                      <a:lnTo>
                        <a:pt x="10462" y="3160"/>
                      </a:lnTo>
                      <a:lnTo>
                        <a:pt x="11030" y="2288"/>
                      </a:lnTo>
                      <a:lnTo>
                        <a:pt x="10364" y="1584"/>
                      </a:lnTo>
                      <a:lnTo>
                        <a:pt x="9630" y="2256"/>
                      </a:lnTo>
                      <a:lnTo>
                        <a:pt x="9490" y="2132"/>
                      </a:lnTo>
                      <a:lnTo>
                        <a:pt x="9342" y="2018"/>
                      </a:lnTo>
                      <a:lnTo>
                        <a:pt x="9190" y="1909"/>
                      </a:lnTo>
                      <a:lnTo>
                        <a:pt x="9037" y="1804"/>
                      </a:lnTo>
                      <a:lnTo>
                        <a:pt x="8872" y="1717"/>
                      </a:lnTo>
                      <a:lnTo>
                        <a:pt x="9130" y="703"/>
                      </a:lnTo>
                      <a:lnTo>
                        <a:pt x="8303" y="356"/>
                      </a:lnTo>
                      <a:lnTo>
                        <a:pt x="7799" y="1187"/>
                      </a:lnTo>
                      <a:lnTo>
                        <a:pt x="7697" y="1169"/>
                      </a:lnTo>
                      <a:lnTo>
                        <a:pt x="7523" y="1119"/>
                      </a:lnTo>
                      <a:lnTo>
                        <a:pt x="7341" y="1073"/>
                      </a:lnTo>
                      <a:lnTo>
                        <a:pt x="7163" y="1036"/>
                      </a:lnTo>
                      <a:lnTo>
                        <a:pt x="6985" y="1009"/>
                      </a:lnTo>
                      <a:lnTo>
                        <a:pt x="6814" y="968"/>
                      </a:lnTo>
                      <a:lnTo>
                        <a:pt x="6721" y="0"/>
                      </a:lnTo>
                      <a:lnTo>
                        <a:pt x="5771" y="0"/>
                      </a:lnTo>
                      <a:lnTo>
                        <a:pt x="5611" y="968"/>
                      </a:lnTo>
                      <a:lnTo>
                        <a:pt x="5522" y="1000"/>
                      </a:lnTo>
                      <a:lnTo>
                        <a:pt x="5339" y="1028"/>
                      </a:lnTo>
                      <a:lnTo>
                        <a:pt x="5161" y="1064"/>
                      </a:lnTo>
                      <a:lnTo>
                        <a:pt x="4979" y="1109"/>
                      </a:lnTo>
                      <a:lnTo>
                        <a:pt x="4754" y="1146"/>
                      </a:lnTo>
                      <a:lnTo>
                        <a:pt x="4343" y="310"/>
                      </a:lnTo>
                      <a:lnTo>
                        <a:pt x="3451" y="703"/>
                      </a:lnTo>
                      <a:lnTo>
                        <a:pt x="3676" y="1625"/>
                      </a:lnTo>
                      <a:lnTo>
                        <a:pt x="3460" y="1776"/>
                      </a:lnTo>
                      <a:lnTo>
                        <a:pt x="3308" y="1886"/>
                      </a:lnTo>
                      <a:lnTo>
                        <a:pt x="3155" y="1991"/>
                      </a:lnTo>
                      <a:lnTo>
                        <a:pt x="3006" y="2110"/>
                      </a:lnTo>
                      <a:lnTo>
                        <a:pt x="2854" y="2242"/>
                      </a:lnTo>
                      <a:lnTo>
                        <a:pt x="2154" y="1625"/>
                      </a:lnTo>
                      <a:lnTo>
                        <a:pt x="1493" y="2420"/>
                      </a:lnTo>
                      <a:lnTo>
                        <a:pt x="2031" y="3160"/>
                      </a:lnTo>
                      <a:lnTo>
                        <a:pt x="1858" y="3370"/>
                      </a:lnTo>
                      <a:lnTo>
                        <a:pt x="1756" y="3534"/>
                      </a:lnTo>
                      <a:lnTo>
                        <a:pt x="1654" y="3699"/>
                      </a:lnTo>
                      <a:lnTo>
                        <a:pt x="1522" y="3909"/>
                      </a:lnTo>
                      <a:lnTo>
                        <a:pt x="666" y="3689"/>
                      </a:lnTo>
                      <a:lnTo>
                        <a:pt x="318" y="4611"/>
                      </a:lnTo>
                      <a:lnTo>
                        <a:pt x="1082" y="5091"/>
                      </a:lnTo>
                      <a:lnTo>
                        <a:pt x="1017" y="5329"/>
                      </a:lnTo>
                      <a:lnTo>
                        <a:pt x="975" y="5521"/>
                      </a:lnTo>
                      <a:lnTo>
                        <a:pt x="941" y="5713"/>
                      </a:lnTo>
                      <a:lnTo>
                        <a:pt x="912" y="5914"/>
                      </a:lnTo>
                      <a:lnTo>
                        <a:pt x="920" y="6060"/>
                      </a:lnTo>
                      <a:lnTo>
                        <a:pt x="0" y="6278"/>
                      </a:lnTo>
                      <a:lnTo>
                        <a:pt x="0" y="7201"/>
                      </a:lnTo>
                      <a:lnTo>
                        <a:pt x="890" y="7420"/>
                      </a:lnTo>
                      <a:lnTo>
                        <a:pt x="899" y="7479"/>
                      </a:lnTo>
                      <a:lnTo>
                        <a:pt x="928" y="7680"/>
                      </a:lnTo>
                      <a:lnTo>
                        <a:pt x="958" y="7872"/>
                      </a:lnTo>
                      <a:lnTo>
                        <a:pt x="1001" y="8063"/>
                      </a:lnTo>
                      <a:lnTo>
                        <a:pt x="1044" y="8338"/>
                      </a:lnTo>
                      <a:lnTo>
                        <a:pt x="284" y="8827"/>
                      </a:lnTo>
                      <a:lnTo>
                        <a:pt x="632" y="9699"/>
                      </a:lnTo>
                      <a:lnTo>
                        <a:pt x="1493" y="9484"/>
                      </a:lnTo>
                      <a:lnTo>
                        <a:pt x="1522" y="9529"/>
                      </a:lnTo>
                      <a:lnTo>
                        <a:pt x="1616" y="9703"/>
                      </a:lnTo>
                      <a:lnTo>
                        <a:pt x="1709" y="9872"/>
                      </a:lnTo>
                      <a:lnTo>
                        <a:pt x="1811" y="10032"/>
                      </a:lnTo>
                      <a:lnTo>
                        <a:pt x="1921" y="10192"/>
                      </a:lnTo>
                      <a:lnTo>
                        <a:pt x="2031" y="10356"/>
                      </a:lnTo>
                      <a:lnTo>
                        <a:pt x="1522" y="11191"/>
                      </a:lnTo>
                      <a:lnTo>
                        <a:pt x="2154" y="11854"/>
                      </a:lnTo>
                      <a:lnTo>
                        <a:pt x="2884" y="11282"/>
                      </a:lnTo>
                      <a:lnTo>
                        <a:pt x="2943" y="11320"/>
                      </a:lnTo>
                      <a:lnTo>
                        <a:pt x="3088" y="11433"/>
                      </a:lnTo>
                      <a:lnTo>
                        <a:pt x="3240" y="11548"/>
                      </a:lnTo>
                      <a:lnTo>
                        <a:pt x="3393" y="11658"/>
                      </a:lnTo>
                      <a:lnTo>
                        <a:pt x="3549" y="11754"/>
                      </a:lnTo>
                      <a:lnTo>
                        <a:pt x="3613" y="11854"/>
                      </a:lnTo>
                      <a:lnTo>
                        <a:pt x="3362" y="12776"/>
                      </a:lnTo>
                      <a:lnTo>
                        <a:pt x="4216" y="13123"/>
                      </a:lnTo>
                      <a:lnTo>
                        <a:pt x="4724" y="12297"/>
                      </a:lnTo>
                      <a:lnTo>
                        <a:pt x="4902" y="12352"/>
                      </a:lnTo>
                      <a:lnTo>
                        <a:pt x="5081" y="12398"/>
                      </a:lnTo>
                      <a:lnTo>
                        <a:pt x="5259" y="12434"/>
                      </a:lnTo>
                      <a:lnTo>
                        <a:pt x="5441" y="12465"/>
                      </a:lnTo>
                      <a:lnTo>
                        <a:pt x="5624" y="12489"/>
                      </a:lnTo>
                      <a:lnTo>
                        <a:pt x="5802" y="13479"/>
                      </a:lnTo>
                      <a:lnTo>
                        <a:pt x="6721" y="13479"/>
                      </a:lnTo>
                      <a:lnTo>
                        <a:pt x="6845" y="12511"/>
                      </a:lnTo>
                      <a:lnTo>
                        <a:pt x="6899" y="12484"/>
                      </a:lnTo>
                      <a:lnTo>
                        <a:pt x="7081" y="12456"/>
                      </a:lnTo>
                      <a:lnTo>
                        <a:pt x="7264" y="12420"/>
                      </a:lnTo>
                      <a:lnTo>
                        <a:pt x="7442" y="12379"/>
                      </a:lnTo>
                      <a:lnTo>
                        <a:pt x="7671" y="12333"/>
                      </a:lnTo>
                      <a:lnTo>
                        <a:pt x="8142" y="13215"/>
                      </a:lnTo>
                      <a:lnTo>
                        <a:pt x="9003" y="12817"/>
                      </a:lnTo>
                      <a:lnTo>
                        <a:pt x="8783" y="11854"/>
                      </a:lnTo>
                      <a:lnTo>
                        <a:pt x="8808" y="11821"/>
                      </a:lnTo>
                      <a:lnTo>
                        <a:pt x="8965" y="11722"/>
                      </a:lnTo>
                      <a:lnTo>
                        <a:pt x="9121" y="11621"/>
                      </a:lnTo>
                      <a:lnTo>
                        <a:pt x="9274" y="11512"/>
                      </a:lnTo>
                      <a:lnTo>
                        <a:pt x="9423" y="11397"/>
                      </a:lnTo>
                      <a:lnTo>
                        <a:pt x="9571" y="11282"/>
                      </a:lnTo>
                      <a:lnTo>
                        <a:pt x="10331" y="11895"/>
                      </a:lnTo>
                      <a:lnTo>
                        <a:pt x="11000" y="11150"/>
                      </a:lnTo>
                      <a:lnTo>
                        <a:pt x="10428" y="10315"/>
                      </a:lnTo>
                      <a:lnTo>
                        <a:pt x="10471" y="10302"/>
                      </a:lnTo>
                      <a:lnTo>
                        <a:pt x="10580" y="10146"/>
                      </a:lnTo>
                      <a:lnTo>
                        <a:pt x="10687" y="9981"/>
                      </a:lnTo>
                      <a:lnTo>
                        <a:pt x="10784" y="9818"/>
                      </a:lnTo>
                      <a:lnTo>
                        <a:pt x="10873" y="9658"/>
                      </a:lnTo>
                      <a:lnTo>
                        <a:pt x="11788" y="9876"/>
                      </a:lnTo>
                      <a:lnTo>
                        <a:pt x="12200" y="8913"/>
                      </a:lnTo>
                      <a:lnTo>
                        <a:pt x="11348" y="8384"/>
                      </a:lnTo>
                      <a:lnTo>
                        <a:pt x="11378" y="8384"/>
                      </a:lnTo>
                      <a:lnTo>
                        <a:pt x="11437" y="8192"/>
                      </a:lnTo>
                      <a:lnTo>
                        <a:pt x="11479" y="8005"/>
                      </a:lnTo>
                      <a:lnTo>
                        <a:pt x="11514" y="7804"/>
                      </a:lnTo>
                      <a:lnTo>
                        <a:pt x="11543" y="7612"/>
                      </a:lnTo>
                      <a:lnTo>
                        <a:pt x="11568" y="7420"/>
                      </a:lnTo>
                      <a:lnTo>
                        <a:pt x="12553" y="7201"/>
                      </a:lnTo>
                      <a:lnTo>
                        <a:pt x="12553" y="6278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1" name="Freeform 29">
                  <a:extLst>
                    <a:ext uri="{FF2B5EF4-FFF2-40B4-BE49-F238E27FC236}">
                      <a16:creationId xmlns:a16="http://schemas.microsoft.com/office/drawing/2014/main" xmlns="" id="{698A734E-30B4-42C7-854D-F8AA4D36526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524" y="12168"/>
                  <a:ext cx="251" cy="293"/>
                </a:xfrm>
                <a:custGeom>
                  <a:avLst/>
                  <a:gdLst/>
                  <a:ahLst/>
                  <a:cxnLst>
                    <a:cxn ang="0">
                      <a:pos x="318" y="0"/>
                    </a:cxn>
                    <a:cxn ang="0">
                      <a:pos x="0" y="589"/>
                    </a:cxn>
                    <a:cxn ang="0">
                      <a:pos x="318" y="1174"/>
                    </a:cxn>
                    <a:cxn ang="0">
                      <a:pos x="938" y="1174"/>
                    </a:cxn>
                    <a:cxn ang="0">
                      <a:pos x="1252" y="585"/>
                    </a:cxn>
                    <a:cxn ang="0">
                      <a:pos x="938" y="0"/>
                    </a:cxn>
                    <a:cxn ang="0">
                      <a:pos x="318" y="0"/>
                    </a:cxn>
                  </a:cxnLst>
                  <a:rect l="0" t="0" r="r" b="b"/>
                  <a:pathLst>
                    <a:path w="1252" h="1174">
                      <a:moveTo>
                        <a:pt x="318" y="0"/>
                      </a:moveTo>
                      <a:lnTo>
                        <a:pt x="0" y="589"/>
                      </a:lnTo>
                      <a:lnTo>
                        <a:pt x="318" y="1174"/>
                      </a:lnTo>
                      <a:lnTo>
                        <a:pt x="938" y="1174"/>
                      </a:lnTo>
                      <a:lnTo>
                        <a:pt x="1252" y="585"/>
                      </a:lnTo>
                      <a:lnTo>
                        <a:pt x="938" y="0"/>
                      </a:lnTo>
                      <a:lnTo>
                        <a:pt x="318" y="0"/>
                      </a:lnTo>
                      <a:close/>
                    </a:path>
                  </a:pathLst>
                </a:custGeom>
                <a:solidFill>
                  <a:srgbClr val="DBDBDB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2" name="Freeform 30">
                  <a:extLst>
                    <a:ext uri="{FF2B5EF4-FFF2-40B4-BE49-F238E27FC236}">
                      <a16:creationId xmlns:a16="http://schemas.microsoft.com/office/drawing/2014/main" xmlns="" id="{1AB60289-EF38-4061-8249-523491D3B34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586" y="12231"/>
                  <a:ext cx="126" cy="173"/>
                </a:xfrm>
                <a:custGeom>
                  <a:avLst/>
                  <a:gdLst/>
                  <a:ahLst/>
                  <a:cxnLst>
                    <a:cxn ang="0">
                      <a:pos x="632" y="351"/>
                    </a:cxn>
                    <a:cxn ang="0">
                      <a:pos x="628" y="274"/>
                    </a:cxn>
                    <a:cxn ang="0">
                      <a:pos x="610" y="210"/>
                    </a:cxn>
                    <a:cxn ang="0">
                      <a:pos x="577" y="150"/>
                    </a:cxn>
                    <a:cxn ang="0">
                      <a:pos x="534" y="95"/>
                    </a:cxn>
                    <a:cxn ang="0">
                      <a:pos x="479" y="54"/>
                    </a:cxn>
                    <a:cxn ang="0">
                      <a:pos x="424" y="23"/>
                    </a:cxn>
                    <a:cxn ang="0">
                      <a:pos x="361" y="4"/>
                    </a:cxn>
                    <a:cxn ang="0">
                      <a:pos x="292" y="0"/>
                    </a:cxn>
                    <a:cxn ang="0">
                      <a:pos x="234" y="14"/>
                    </a:cxn>
                    <a:cxn ang="0">
                      <a:pos x="169" y="40"/>
                    </a:cxn>
                    <a:cxn ang="0">
                      <a:pos x="114" y="78"/>
                    </a:cxn>
                    <a:cxn ang="0">
                      <a:pos x="67" y="128"/>
                    </a:cxn>
                    <a:cxn ang="0">
                      <a:pos x="34" y="191"/>
                    </a:cxn>
                    <a:cxn ang="0">
                      <a:pos x="12" y="256"/>
                    </a:cxn>
                    <a:cxn ang="0">
                      <a:pos x="0" y="324"/>
                    </a:cxn>
                    <a:cxn ang="0">
                      <a:pos x="0" y="397"/>
                    </a:cxn>
                    <a:cxn ang="0">
                      <a:pos x="16" y="466"/>
                    </a:cxn>
                    <a:cxn ang="0">
                      <a:pos x="47" y="526"/>
                    </a:cxn>
                    <a:cxn ang="0">
                      <a:pos x="85" y="584"/>
                    </a:cxn>
                    <a:cxn ang="0">
                      <a:pos x="131" y="630"/>
                    </a:cxn>
                    <a:cxn ang="0">
                      <a:pos x="190" y="667"/>
                    </a:cxn>
                    <a:cxn ang="0">
                      <a:pos x="250" y="685"/>
                    </a:cxn>
                    <a:cxn ang="0">
                      <a:pos x="318" y="694"/>
                    </a:cxn>
                    <a:cxn ang="0">
                      <a:pos x="381" y="685"/>
                    </a:cxn>
                    <a:cxn ang="0">
                      <a:pos x="441" y="667"/>
                    </a:cxn>
                    <a:cxn ang="0">
                      <a:pos x="501" y="630"/>
                    </a:cxn>
                    <a:cxn ang="0">
                      <a:pos x="551" y="584"/>
                    </a:cxn>
                    <a:cxn ang="0">
                      <a:pos x="590" y="526"/>
                    </a:cxn>
                    <a:cxn ang="0">
                      <a:pos x="619" y="466"/>
                    </a:cxn>
                    <a:cxn ang="0">
                      <a:pos x="632" y="397"/>
                    </a:cxn>
                    <a:cxn ang="0">
                      <a:pos x="632" y="351"/>
                    </a:cxn>
                  </a:cxnLst>
                  <a:rect l="0" t="0" r="r" b="b"/>
                  <a:pathLst>
                    <a:path w="632" h="694">
                      <a:moveTo>
                        <a:pt x="632" y="351"/>
                      </a:moveTo>
                      <a:lnTo>
                        <a:pt x="628" y="274"/>
                      </a:lnTo>
                      <a:lnTo>
                        <a:pt x="610" y="210"/>
                      </a:lnTo>
                      <a:lnTo>
                        <a:pt x="577" y="150"/>
                      </a:lnTo>
                      <a:lnTo>
                        <a:pt x="534" y="95"/>
                      </a:lnTo>
                      <a:lnTo>
                        <a:pt x="479" y="54"/>
                      </a:lnTo>
                      <a:lnTo>
                        <a:pt x="424" y="23"/>
                      </a:lnTo>
                      <a:lnTo>
                        <a:pt x="361" y="4"/>
                      </a:lnTo>
                      <a:lnTo>
                        <a:pt x="292" y="0"/>
                      </a:lnTo>
                      <a:lnTo>
                        <a:pt x="234" y="14"/>
                      </a:lnTo>
                      <a:lnTo>
                        <a:pt x="169" y="40"/>
                      </a:lnTo>
                      <a:lnTo>
                        <a:pt x="114" y="78"/>
                      </a:lnTo>
                      <a:lnTo>
                        <a:pt x="67" y="128"/>
                      </a:lnTo>
                      <a:lnTo>
                        <a:pt x="34" y="191"/>
                      </a:lnTo>
                      <a:lnTo>
                        <a:pt x="12" y="256"/>
                      </a:lnTo>
                      <a:lnTo>
                        <a:pt x="0" y="324"/>
                      </a:lnTo>
                      <a:lnTo>
                        <a:pt x="0" y="397"/>
                      </a:lnTo>
                      <a:lnTo>
                        <a:pt x="16" y="466"/>
                      </a:lnTo>
                      <a:lnTo>
                        <a:pt x="47" y="526"/>
                      </a:lnTo>
                      <a:lnTo>
                        <a:pt x="85" y="584"/>
                      </a:lnTo>
                      <a:lnTo>
                        <a:pt x="131" y="630"/>
                      </a:lnTo>
                      <a:lnTo>
                        <a:pt x="190" y="667"/>
                      </a:lnTo>
                      <a:lnTo>
                        <a:pt x="250" y="685"/>
                      </a:lnTo>
                      <a:lnTo>
                        <a:pt x="318" y="694"/>
                      </a:lnTo>
                      <a:lnTo>
                        <a:pt x="381" y="685"/>
                      </a:lnTo>
                      <a:lnTo>
                        <a:pt x="441" y="667"/>
                      </a:lnTo>
                      <a:lnTo>
                        <a:pt x="501" y="630"/>
                      </a:lnTo>
                      <a:lnTo>
                        <a:pt x="551" y="584"/>
                      </a:lnTo>
                      <a:lnTo>
                        <a:pt x="590" y="526"/>
                      </a:lnTo>
                      <a:lnTo>
                        <a:pt x="619" y="466"/>
                      </a:lnTo>
                      <a:lnTo>
                        <a:pt x="632" y="397"/>
                      </a:lnTo>
                      <a:lnTo>
                        <a:pt x="632" y="351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3" name="Freeform 31">
                  <a:extLst>
                    <a:ext uri="{FF2B5EF4-FFF2-40B4-BE49-F238E27FC236}">
                      <a16:creationId xmlns:a16="http://schemas.microsoft.com/office/drawing/2014/main" xmlns="" id="{4DF6BA85-0781-49B9-81E6-6723D5340E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51" y="11402"/>
                  <a:ext cx="959" cy="1229"/>
                </a:xfrm>
                <a:custGeom>
                  <a:avLst/>
                  <a:gdLst/>
                  <a:ahLst/>
                  <a:cxnLst>
                    <a:cxn ang="0">
                      <a:pos x="4788" y="2644"/>
                    </a:cxn>
                    <a:cxn ang="0">
                      <a:pos x="4733" y="2241"/>
                    </a:cxn>
                    <a:cxn ang="0">
                      <a:pos x="4627" y="1858"/>
                    </a:cxn>
                    <a:cxn ang="0">
                      <a:pos x="4470" y="1489"/>
                    </a:cxn>
                    <a:cxn ang="0">
                      <a:pos x="4266" y="1146"/>
                    </a:cxn>
                    <a:cxn ang="0">
                      <a:pos x="4016" y="840"/>
                    </a:cxn>
                    <a:cxn ang="0">
                      <a:pos x="3732" y="575"/>
                    </a:cxn>
                    <a:cxn ang="0">
                      <a:pos x="3414" y="351"/>
                    </a:cxn>
                    <a:cxn ang="0">
                      <a:pos x="3071" y="183"/>
                    </a:cxn>
                    <a:cxn ang="0">
                      <a:pos x="2706" y="68"/>
                    </a:cxn>
                    <a:cxn ang="0">
                      <a:pos x="2333" y="9"/>
                    </a:cxn>
                    <a:cxn ang="0">
                      <a:pos x="1951" y="4"/>
                    </a:cxn>
                    <a:cxn ang="0">
                      <a:pos x="1574" y="54"/>
                    </a:cxn>
                    <a:cxn ang="0">
                      <a:pos x="1209" y="169"/>
                    </a:cxn>
                    <a:cxn ang="0">
                      <a:pos x="865" y="333"/>
                    </a:cxn>
                    <a:cxn ang="0">
                      <a:pos x="539" y="548"/>
                    </a:cxn>
                    <a:cxn ang="0">
                      <a:pos x="255" y="808"/>
                    </a:cxn>
                    <a:cxn ang="0">
                      <a:pos x="0" y="1113"/>
                    </a:cxn>
                    <a:cxn ang="0">
                      <a:pos x="615" y="603"/>
                    </a:cxn>
                    <a:cxn ang="0">
                      <a:pos x="1209" y="333"/>
                    </a:cxn>
                    <a:cxn ang="0">
                      <a:pos x="1939" y="256"/>
                    </a:cxn>
                    <a:cxn ang="0">
                      <a:pos x="2786" y="411"/>
                    </a:cxn>
                    <a:cxn ang="0">
                      <a:pos x="3516" y="821"/>
                    </a:cxn>
                    <a:cxn ang="0">
                      <a:pos x="4359" y="1949"/>
                    </a:cxn>
                    <a:cxn ang="0">
                      <a:pos x="4572" y="3123"/>
                    </a:cxn>
                    <a:cxn ang="0">
                      <a:pos x="4390" y="4174"/>
                    </a:cxn>
                    <a:cxn ang="0">
                      <a:pos x="4219" y="4526"/>
                    </a:cxn>
                    <a:cxn ang="0">
                      <a:pos x="4088" y="4767"/>
                    </a:cxn>
                    <a:cxn ang="0">
                      <a:pos x="4326" y="4452"/>
                    </a:cxn>
                    <a:cxn ang="0">
                      <a:pos x="4517" y="4100"/>
                    </a:cxn>
                    <a:cxn ang="0">
                      <a:pos x="4661" y="3726"/>
                    </a:cxn>
                    <a:cxn ang="0">
                      <a:pos x="4755" y="3338"/>
                    </a:cxn>
                    <a:cxn ang="0">
                      <a:pos x="4793" y="2931"/>
                    </a:cxn>
                  </a:cxnLst>
                  <a:rect l="0" t="0" r="r" b="b"/>
                  <a:pathLst>
                    <a:path w="4793" h="4914">
                      <a:moveTo>
                        <a:pt x="4793" y="2849"/>
                      </a:moveTo>
                      <a:lnTo>
                        <a:pt x="4788" y="2644"/>
                      </a:lnTo>
                      <a:lnTo>
                        <a:pt x="4767" y="2438"/>
                      </a:lnTo>
                      <a:lnTo>
                        <a:pt x="4733" y="2241"/>
                      </a:lnTo>
                      <a:lnTo>
                        <a:pt x="4686" y="2045"/>
                      </a:lnTo>
                      <a:lnTo>
                        <a:pt x="4627" y="1858"/>
                      </a:lnTo>
                      <a:lnTo>
                        <a:pt x="4555" y="1666"/>
                      </a:lnTo>
                      <a:lnTo>
                        <a:pt x="4470" y="1489"/>
                      </a:lnTo>
                      <a:lnTo>
                        <a:pt x="4372" y="1315"/>
                      </a:lnTo>
                      <a:lnTo>
                        <a:pt x="4266" y="1146"/>
                      </a:lnTo>
                      <a:lnTo>
                        <a:pt x="4148" y="991"/>
                      </a:lnTo>
                      <a:lnTo>
                        <a:pt x="4016" y="840"/>
                      </a:lnTo>
                      <a:lnTo>
                        <a:pt x="3881" y="703"/>
                      </a:lnTo>
                      <a:lnTo>
                        <a:pt x="3732" y="575"/>
                      </a:lnTo>
                      <a:lnTo>
                        <a:pt x="3576" y="461"/>
                      </a:lnTo>
                      <a:lnTo>
                        <a:pt x="3414" y="351"/>
                      </a:lnTo>
                      <a:lnTo>
                        <a:pt x="3245" y="260"/>
                      </a:lnTo>
                      <a:lnTo>
                        <a:pt x="3071" y="183"/>
                      </a:lnTo>
                      <a:lnTo>
                        <a:pt x="2893" y="119"/>
                      </a:lnTo>
                      <a:lnTo>
                        <a:pt x="2706" y="68"/>
                      </a:lnTo>
                      <a:lnTo>
                        <a:pt x="2519" y="32"/>
                      </a:lnTo>
                      <a:lnTo>
                        <a:pt x="2333" y="9"/>
                      </a:lnTo>
                      <a:lnTo>
                        <a:pt x="2142" y="0"/>
                      </a:lnTo>
                      <a:lnTo>
                        <a:pt x="1951" y="4"/>
                      </a:lnTo>
                      <a:lnTo>
                        <a:pt x="1761" y="23"/>
                      </a:lnTo>
                      <a:lnTo>
                        <a:pt x="1574" y="54"/>
                      </a:lnTo>
                      <a:lnTo>
                        <a:pt x="1392" y="105"/>
                      </a:lnTo>
                      <a:lnTo>
                        <a:pt x="1209" y="169"/>
                      </a:lnTo>
                      <a:lnTo>
                        <a:pt x="1035" y="246"/>
                      </a:lnTo>
                      <a:lnTo>
                        <a:pt x="865" y="333"/>
                      </a:lnTo>
                      <a:lnTo>
                        <a:pt x="700" y="433"/>
                      </a:lnTo>
                      <a:lnTo>
                        <a:pt x="539" y="548"/>
                      </a:lnTo>
                      <a:lnTo>
                        <a:pt x="391" y="672"/>
                      </a:lnTo>
                      <a:lnTo>
                        <a:pt x="255" y="808"/>
                      </a:lnTo>
                      <a:lnTo>
                        <a:pt x="119" y="959"/>
                      </a:lnTo>
                      <a:lnTo>
                        <a:pt x="0" y="1113"/>
                      </a:lnTo>
                      <a:lnTo>
                        <a:pt x="318" y="799"/>
                      </a:lnTo>
                      <a:lnTo>
                        <a:pt x="615" y="603"/>
                      </a:lnTo>
                      <a:lnTo>
                        <a:pt x="802" y="488"/>
                      </a:lnTo>
                      <a:lnTo>
                        <a:pt x="1209" y="333"/>
                      </a:lnTo>
                      <a:lnTo>
                        <a:pt x="1659" y="274"/>
                      </a:lnTo>
                      <a:lnTo>
                        <a:pt x="1939" y="256"/>
                      </a:lnTo>
                      <a:lnTo>
                        <a:pt x="2333" y="274"/>
                      </a:lnTo>
                      <a:lnTo>
                        <a:pt x="2786" y="411"/>
                      </a:lnTo>
                      <a:lnTo>
                        <a:pt x="3219" y="603"/>
                      </a:lnTo>
                      <a:lnTo>
                        <a:pt x="3516" y="821"/>
                      </a:lnTo>
                      <a:lnTo>
                        <a:pt x="4037" y="1347"/>
                      </a:lnTo>
                      <a:lnTo>
                        <a:pt x="4359" y="1949"/>
                      </a:lnTo>
                      <a:lnTo>
                        <a:pt x="4559" y="2593"/>
                      </a:lnTo>
                      <a:lnTo>
                        <a:pt x="4572" y="3123"/>
                      </a:lnTo>
                      <a:lnTo>
                        <a:pt x="4546" y="3648"/>
                      </a:lnTo>
                      <a:lnTo>
                        <a:pt x="4390" y="4174"/>
                      </a:lnTo>
                      <a:lnTo>
                        <a:pt x="4279" y="4388"/>
                      </a:lnTo>
                      <a:lnTo>
                        <a:pt x="4219" y="4526"/>
                      </a:lnTo>
                      <a:lnTo>
                        <a:pt x="3961" y="4914"/>
                      </a:lnTo>
                      <a:lnTo>
                        <a:pt x="4088" y="4767"/>
                      </a:lnTo>
                      <a:lnTo>
                        <a:pt x="4215" y="4617"/>
                      </a:lnTo>
                      <a:lnTo>
                        <a:pt x="4326" y="4452"/>
                      </a:lnTo>
                      <a:lnTo>
                        <a:pt x="4432" y="4282"/>
                      </a:lnTo>
                      <a:lnTo>
                        <a:pt x="4517" y="4100"/>
                      </a:lnTo>
                      <a:lnTo>
                        <a:pt x="4597" y="3918"/>
                      </a:lnTo>
                      <a:lnTo>
                        <a:pt x="4661" y="3726"/>
                      </a:lnTo>
                      <a:lnTo>
                        <a:pt x="4716" y="3534"/>
                      </a:lnTo>
                      <a:lnTo>
                        <a:pt x="4755" y="3338"/>
                      </a:lnTo>
                      <a:lnTo>
                        <a:pt x="4780" y="3137"/>
                      </a:lnTo>
                      <a:lnTo>
                        <a:pt x="4793" y="2931"/>
                      </a:lnTo>
                      <a:lnTo>
                        <a:pt x="4793" y="2849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4" name="Freeform 32">
                  <a:extLst>
                    <a:ext uri="{FF2B5EF4-FFF2-40B4-BE49-F238E27FC236}">
                      <a16:creationId xmlns:a16="http://schemas.microsoft.com/office/drawing/2014/main" xmlns="" id="{61E5FFA5-208A-400B-8BB1-B5C51446195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588" y="12107"/>
                  <a:ext cx="230" cy="356"/>
                </a:xfrm>
                <a:custGeom>
                  <a:avLst/>
                  <a:gdLst/>
                  <a:ahLst/>
                  <a:cxnLst>
                    <a:cxn ang="0">
                      <a:pos x="213" y="0"/>
                    </a:cxn>
                    <a:cxn ang="0">
                      <a:pos x="0" y="250"/>
                    </a:cxn>
                    <a:cxn ang="0">
                      <a:pos x="607" y="250"/>
                    </a:cxn>
                    <a:cxn ang="0">
                      <a:pos x="929" y="839"/>
                    </a:cxn>
                    <a:cxn ang="0">
                      <a:pos x="636" y="1423"/>
                    </a:cxn>
                    <a:cxn ang="0">
                      <a:pos x="836" y="1172"/>
                    </a:cxn>
                    <a:cxn ang="0">
                      <a:pos x="1150" y="584"/>
                    </a:cxn>
                    <a:cxn ang="0">
                      <a:pos x="836" y="0"/>
                    </a:cxn>
                    <a:cxn ang="0">
                      <a:pos x="213" y="0"/>
                    </a:cxn>
                  </a:cxnLst>
                  <a:rect l="0" t="0" r="r" b="b"/>
                  <a:pathLst>
                    <a:path w="1150" h="1423">
                      <a:moveTo>
                        <a:pt x="213" y="0"/>
                      </a:moveTo>
                      <a:lnTo>
                        <a:pt x="0" y="250"/>
                      </a:lnTo>
                      <a:lnTo>
                        <a:pt x="607" y="250"/>
                      </a:lnTo>
                      <a:lnTo>
                        <a:pt x="929" y="839"/>
                      </a:lnTo>
                      <a:lnTo>
                        <a:pt x="636" y="1423"/>
                      </a:lnTo>
                      <a:lnTo>
                        <a:pt x="836" y="1172"/>
                      </a:lnTo>
                      <a:lnTo>
                        <a:pt x="1150" y="584"/>
                      </a:lnTo>
                      <a:lnTo>
                        <a:pt x="836" y="0"/>
                      </a:lnTo>
                      <a:lnTo>
                        <a:pt x="213" y="0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5" name="Freeform 33">
                  <a:extLst>
                    <a:ext uri="{FF2B5EF4-FFF2-40B4-BE49-F238E27FC236}">
                      <a16:creationId xmlns:a16="http://schemas.microsoft.com/office/drawing/2014/main" xmlns="" id="{5551AA8D-35D7-48EB-8977-F112F1BFA0B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535" y="11878"/>
                  <a:ext cx="437" cy="528"/>
                </a:xfrm>
                <a:custGeom>
                  <a:avLst/>
                  <a:gdLst/>
                  <a:ahLst/>
                  <a:cxnLst>
                    <a:cxn ang="0">
                      <a:pos x="2185" y="1201"/>
                    </a:cxn>
                    <a:cxn ang="0">
                      <a:pos x="2176" y="1073"/>
                    </a:cxn>
                    <a:cxn ang="0">
                      <a:pos x="2160" y="945"/>
                    </a:cxn>
                    <a:cxn ang="0">
                      <a:pos x="2125" y="821"/>
                    </a:cxn>
                    <a:cxn ang="0">
                      <a:pos x="2078" y="703"/>
                    </a:cxn>
                    <a:cxn ang="0">
                      <a:pos x="2024" y="589"/>
                    </a:cxn>
                    <a:cxn ang="0">
                      <a:pos x="1947" y="484"/>
                    </a:cxn>
                    <a:cxn ang="0">
                      <a:pos x="1871" y="383"/>
                    </a:cxn>
                    <a:cxn ang="0">
                      <a:pos x="1777" y="292"/>
                    </a:cxn>
                    <a:cxn ang="0">
                      <a:pos x="1680" y="215"/>
                    </a:cxn>
                    <a:cxn ang="0">
                      <a:pos x="1570" y="146"/>
                    </a:cxn>
                    <a:cxn ang="0">
                      <a:pos x="1455" y="91"/>
                    </a:cxn>
                    <a:cxn ang="0">
                      <a:pos x="1337" y="45"/>
                    </a:cxn>
                    <a:cxn ang="0">
                      <a:pos x="1217" y="18"/>
                    </a:cxn>
                    <a:cxn ang="0">
                      <a:pos x="1090" y="0"/>
                    </a:cxn>
                    <a:cxn ang="0">
                      <a:pos x="963" y="0"/>
                    </a:cxn>
                    <a:cxn ang="0">
                      <a:pos x="841" y="4"/>
                    </a:cxn>
                    <a:cxn ang="0">
                      <a:pos x="713" y="32"/>
                    </a:cxn>
                    <a:cxn ang="0">
                      <a:pos x="590" y="69"/>
                    </a:cxn>
                    <a:cxn ang="0">
                      <a:pos x="476" y="119"/>
                    </a:cxn>
                    <a:cxn ang="0">
                      <a:pos x="365" y="179"/>
                    </a:cxn>
                    <a:cxn ang="0">
                      <a:pos x="263" y="251"/>
                    </a:cxn>
                    <a:cxn ang="0">
                      <a:pos x="166" y="337"/>
                    </a:cxn>
                    <a:cxn ang="0">
                      <a:pos x="76" y="433"/>
                    </a:cxn>
                    <a:cxn ang="0">
                      <a:pos x="0" y="529"/>
                    </a:cxn>
                    <a:cxn ang="0">
                      <a:pos x="200" y="392"/>
                    </a:cxn>
                    <a:cxn ang="0">
                      <a:pos x="485" y="274"/>
                    </a:cxn>
                    <a:cxn ang="0">
                      <a:pos x="752" y="237"/>
                    </a:cxn>
                    <a:cxn ang="0">
                      <a:pos x="1061" y="274"/>
                    </a:cxn>
                    <a:cxn ang="0">
                      <a:pos x="1243" y="333"/>
                    </a:cxn>
                    <a:cxn ang="0">
                      <a:pos x="1608" y="571"/>
                    </a:cxn>
                    <a:cxn ang="0">
                      <a:pos x="1795" y="804"/>
                    </a:cxn>
                    <a:cxn ang="0">
                      <a:pos x="1935" y="1132"/>
                    </a:cxn>
                    <a:cxn ang="0">
                      <a:pos x="1977" y="1443"/>
                    </a:cxn>
                    <a:cxn ang="0">
                      <a:pos x="1947" y="1721"/>
                    </a:cxn>
                    <a:cxn ang="0">
                      <a:pos x="1875" y="1872"/>
                    </a:cxn>
                    <a:cxn ang="0">
                      <a:pos x="1777" y="2110"/>
                    </a:cxn>
                    <a:cxn ang="0">
                      <a:pos x="1871" y="2023"/>
                    </a:cxn>
                    <a:cxn ang="0">
                      <a:pos x="1947" y="1927"/>
                    </a:cxn>
                    <a:cxn ang="0">
                      <a:pos x="2024" y="1817"/>
                    </a:cxn>
                    <a:cxn ang="0">
                      <a:pos x="2078" y="1703"/>
                    </a:cxn>
                    <a:cxn ang="0">
                      <a:pos x="2125" y="1585"/>
                    </a:cxn>
                    <a:cxn ang="0">
                      <a:pos x="2160" y="1461"/>
                    </a:cxn>
                    <a:cxn ang="0">
                      <a:pos x="2176" y="1333"/>
                    </a:cxn>
                    <a:cxn ang="0">
                      <a:pos x="2185" y="1201"/>
                    </a:cxn>
                    <a:cxn ang="0">
                      <a:pos x="2185" y="1201"/>
                    </a:cxn>
                  </a:cxnLst>
                  <a:rect l="0" t="0" r="r" b="b"/>
                  <a:pathLst>
                    <a:path w="2185" h="2110">
                      <a:moveTo>
                        <a:pt x="2185" y="1201"/>
                      </a:moveTo>
                      <a:lnTo>
                        <a:pt x="2176" y="1073"/>
                      </a:lnTo>
                      <a:lnTo>
                        <a:pt x="2160" y="945"/>
                      </a:lnTo>
                      <a:lnTo>
                        <a:pt x="2125" y="821"/>
                      </a:lnTo>
                      <a:lnTo>
                        <a:pt x="2078" y="703"/>
                      </a:lnTo>
                      <a:lnTo>
                        <a:pt x="2024" y="589"/>
                      </a:lnTo>
                      <a:lnTo>
                        <a:pt x="1947" y="484"/>
                      </a:lnTo>
                      <a:lnTo>
                        <a:pt x="1871" y="383"/>
                      </a:lnTo>
                      <a:lnTo>
                        <a:pt x="1777" y="292"/>
                      </a:lnTo>
                      <a:lnTo>
                        <a:pt x="1680" y="215"/>
                      </a:lnTo>
                      <a:lnTo>
                        <a:pt x="1570" y="146"/>
                      </a:lnTo>
                      <a:lnTo>
                        <a:pt x="1455" y="91"/>
                      </a:lnTo>
                      <a:lnTo>
                        <a:pt x="1337" y="45"/>
                      </a:lnTo>
                      <a:lnTo>
                        <a:pt x="1217" y="18"/>
                      </a:lnTo>
                      <a:lnTo>
                        <a:pt x="1090" y="0"/>
                      </a:lnTo>
                      <a:lnTo>
                        <a:pt x="963" y="0"/>
                      </a:lnTo>
                      <a:lnTo>
                        <a:pt x="841" y="4"/>
                      </a:lnTo>
                      <a:lnTo>
                        <a:pt x="713" y="32"/>
                      </a:lnTo>
                      <a:lnTo>
                        <a:pt x="590" y="69"/>
                      </a:lnTo>
                      <a:lnTo>
                        <a:pt x="476" y="119"/>
                      </a:lnTo>
                      <a:lnTo>
                        <a:pt x="365" y="179"/>
                      </a:lnTo>
                      <a:lnTo>
                        <a:pt x="263" y="251"/>
                      </a:lnTo>
                      <a:lnTo>
                        <a:pt x="166" y="337"/>
                      </a:lnTo>
                      <a:lnTo>
                        <a:pt x="76" y="433"/>
                      </a:lnTo>
                      <a:lnTo>
                        <a:pt x="0" y="529"/>
                      </a:lnTo>
                      <a:lnTo>
                        <a:pt x="200" y="392"/>
                      </a:lnTo>
                      <a:lnTo>
                        <a:pt x="485" y="274"/>
                      </a:lnTo>
                      <a:lnTo>
                        <a:pt x="752" y="237"/>
                      </a:lnTo>
                      <a:lnTo>
                        <a:pt x="1061" y="274"/>
                      </a:lnTo>
                      <a:lnTo>
                        <a:pt x="1243" y="333"/>
                      </a:lnTo>
                      <a:lnTo>
                        <a:pt x="1608" y="571"/>
                      </a:lnTo>
                      <a:lnTo>
                        <a:pt x="1795" y="804"/>
                      </a:lnTo>
                      <a:lnTo>
                        <a:pt x="1935" y="1132"/>
                      </a:lnTo>
                      <a:lnTo>
                        <a:pt x="1977" y="1443"/>
                      </a:lnTo>
                      <a:lnTo>
                        <a:pt x="1947" y="1721"/>
                      </a:lnTo>
                      <a:lnTo>
                        <a:pt x="1875" y="1872"/>
                      </a:lnTo>
                      <a:lnTo>
                        <a:pt x="1777" y="2110"/>
                      </a:lnTo>
                      <a:lnTo>
                        <a:pt x="1871" y="2023"/>
                      </a:lnTo>
                      <a:lnTo>
                        <a:pt x="1947" y="1927"/>
                      </a:lnTo>
                      <a:lnTo>
                        <a:pt x="2024" y="1817"/>
                      </a:lnTo>
                      <a:lnTo>
                        <a:pt x="2078" y="1703"/>
                      </a:lnTo>
                      <a:lnTo>
                        <a:pt x="2125" y="1585"/>
                      </a:lnTo>
                      <a:lnTo>
                        <a:pt x="2160" y="1461"/>
                      </a:lnTo>
                      <a:lnTo>
                        <a:pt x="2176" y="1333"/>
                      </a:lnTo>
                      <a:lnTo>
                        <a:pt x="2185" y="1201"/>
                      </a:lnTo>
                      <a:close/>
                    </a:path>
                  </a:pathLst>
                </a:custGeom>
                <a:solidFill>
                  <a:srgbClr val="494949"/>
                </a:solidFill>
                <a:ln w="0">
                  <a:solidFill>
                    <a:srgbClr val="49494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6" name="Freeform 34">
                  <a:extLst>
                    <a:ext uri="{FF2B5EF4-FFF2-40B4-BE49-F238E27FC236}">
                      <a16:creationId xmlns:a16="http://schemas.microsoft.com/office/drawing/2014/main" xmlns="" id="{CB56AE59-FE8A-4279-A361-2BDAD0F725F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200" y="11461"/>
                  <a:ext cx="1068" cy="1424"/>
                </a:xfrm>
                <a:custGeom>
                  <a:avLst/>
                  <a:gdLst/>
                  <a:ahLst/>
                  <a:cxnLst>
                    <a:cxn ang="0">
                      <a:pos x="5343" y="2644"/>
                    </a:cxn>
                    <a:cxn ang="0">
                      <a:pos x="5285" y="2242"/>
                    </a:cxn>
                    <a:cxn ang="0">
                      <a:pos x="5183" y="1858"/>
                    </a:cxn>
                    <a:cxn ang="0">
                      <a:pos x="5021" y="1489"/>
                    </a:cxn>
                    <a:cxn ang="0">
                      <a:pos x="4818" y="1147"/>
                    </a:cxn>
                    <a:cxn ang="0">
                      <a:pos x="4571" y="845"/>
                    </a:cxn>
                    <a:cxn ang="0">
                      <a:pos x="4284" y="576"/>
                    </a:cxn>
                    <a:cxn ang="0">
                      <a:pos x="3970" y="352"/>
                    </a:cxn>
                    <a:cxn ang="0">
                      <a:pos x="3626" y="188"/>
                    </a:cxn>
                    <a:cxn ang="0">
                      <a:pos x="3257" y="69"/>
                    </a:cxn>
                    <a:cxn ang="0">
                      <a:pos x="2884" y="9"/>
                    </a:cxn>
                    <a:cxn ang="0">
                      <a:pos x="2507" y="4"/>
                    </a:cxn>
                    <a:cxn ang="0">
                      <a:pos x="2129" y="59"/>
                    </a:cxn>
                    <a:cxn ang="0">
                      <a:pos x="1760" y="169"/>
                    </a:cxn>
                    <a:cxn ang="0">
                      <a:pos x="1417" y="334"/>
                    </a:cxn>
                    <a:cxn ang="0">
                      <a:pos x="1094" y="553"/>
                    </a:cxn>
                    <a:cxn ang="0">
                      <a:pos x="805" y="809"/>
                    </a:cxn>
                    <a:cxn ang="0">
                      <a:pos x="551" y="1115"/>
                    </a:cxn>
                    <a:cxn ang="0">
                      <a:pos x="344" y="1453"/>
                    </a:cxn>
                    <a:cxn ang="0">
                      <a:pos x="182" y="1817"/>
                    </a:cxn>
                    <a:cxn ang="0">
                      <a:pos x="73" y="2201"/>
                    </a:cxn>
                    <a:cxn ang="0">
                      <a:pos x="9" y="2603"/>
                    </a:cxn>
                    <a:cxn ang="0">
                      <a:pos x="4" y="3005"/>
                    </a:cxn>
                    <a:cxn ang="0">
                      <a:pos x="51" y="3407"/>
                    </a:cxn>
                    <a:cxn ang="0">
                      <a:pos x="153" y="3795"/>
                    </a:cxn>
                    <a:cxn ang="0">
                      <a:pos x="305" y="4169"/>
                    </a:cxn>
                    <a:cxn ang="0">
                      <a:pos x="505" y="4507"/>
                    </a:cxn>
                    <a:cxn ang="0">
                      <a:pos x="747" y="4823"/>
                    </a:cxn>
                    <a:cxn ang="0">
                      <a:pos x="1030" y="5092"/>
                    </a:cxn>
                    <a:cxn ang="0">
                      <a:pos x="1345" y="5320"/>
                    </a:cxn>
                    <a:cxn ang="0">
                      <a:pos x="1684" y="5489"/>
                    </a:cxn>
                    <a:cxn ang="0">
                      <a:pos x="2048" y="5612"/>
                    </a:cxn>
                    <a:cxn ang="0">
                      <a:pos x="2422" y="5681"/>
                    </a:cxn>
                    <a:cxn ang="0">
                      <a:pos x="2799" y="5695"/>
                    </a:cxn>
                    <a:cxn ang="0">
                      <a:pos x="3176" y="5644"/>
                    </a:cxn>
                    <a:cxn ang="0">
                      <a:pos x="3545" y="5539"/>
                    </a:cxn>
                    <a:cxn ang="0">
                      <a:pos x="3893" y="5379"/>
                    </a:cxn>
                    <a:cxn ang="0">
                      <a:pos x="4220" y="5169"/>
                    </a:cxn>
                    <a:cxn ang="0">
                      <a:pos x="4513" y="4914"/>
                    </a:cxn>
                    <a:cxn ang="0">
                      <a:pos x="4771" y="4617"/>
                    </a:cxn>
                    <a:cxn ang="0">
                      <a:pos x="4983" y="4284"/>
                    </a:cxn>
                    <a:cxn ang="0">
                      <a:pos x="5153" y="3923"/>
                    </a:cxn>
                    <a:cxn ang="0">
                      <a:pos x="5267" y="3535"/>
                    </a:cxn>
                    <a:cxn ang="0">
                      <a:pos x="5336" y="3137"/>
                    </a:cxn>
                    <a:cxn ang="0">
                      <a:pos x="5343" y="2850"/>
                    </a:cxn>
                  </a:cxnLst>
                  <a:rect l="0" t="0" r="r" b="b"/>
                  <a:pathLst>
                    <a:path w="5343" h="5695">
                      <a:moveTo>
                        <a:pt x="5343" y="2850"/>
                      </a:moveTo>
                      <a:lnTo>
                        <a:pt x="5343" y="2644"/>
                      </a:lnTo>
                      <a:lnTo>
                        <a:pt x="5318" y="2443"/>
                      </a:lnTo>
                      <a:lnTo>
                        <a:pt x="5285" y="2242"/>
                      </a:lnTo>
                      <a:lnTo>
                        <a:pt x="5238" y="2045"/>
                      </a:lnTo>
                      <a:lnTo>
                        <a:pt x="5183" y="1858"/>
                      </a:lnTo>
                      <a:lnTo>
                        <a:pt x="5110" y="1667"/>
                      </a:lnTo>
                      <a:lnTo>
                        <a:pt x="5021" y="1489"/>
                      </a:lnTo>
                      <a:lnTo>
                        <a:pt x="4924" y="1315"/>
                      </a:lnTo>
                      <a:lnTo>
                        <a:pt x="4818" y="1147"/>
                      </a:lnTo>
                      <a:lnTo>
                        <a:pt x="4699" y="991"/>
                      </a:lnTo>
                      <a:lnTo>
                        <a:pt x="4571" y="845"/>
                      </a:lnTo>
                      <a:lnTo>
                        <a:pt x="4431" y="703"/>
                      </a:lnTo>
                      <a:lnTo>
                        <a:pt x="4284" y="576"/>
                      </a:lnTo>
                      <a:lnTo>
                        <a:pt x="4126" y="462"/>
                      </a:lnTo>
                      <a:lnTo>
                        <a:pt x="3970" y="352"/>
                      </a:lnTo>
                      <a:lnTo>
                        <a:pt x="3795" y="265"/>
                      </a:lnTo>
                      <a:lnTo>
                        <a:pt x="3626" y="188"/>
                      </a:lnTo>
                      <a:lnTo>
                        <a:pt x="3443" y="119"/>
                      </a:lnTo>
                      <a:lnTo>
                        <a:pt x="3257" y="69"/>
                      </a:lnTo>
                      <a:lnTo>
                        <a:pt x="3070" y="33"/>
                      </a:lnTo>
                      <a:lnTo>
                        <a:pt x="2884" y="9"/>
                      </a:lnTo>
                      <a:lnTo>
                        <a:pt x="2693" y="0"/>
                      </a:lnTo>
                      <a:lnTo>
                        <a:pt x="2507" y="4"/>
                      </a:lnTo>
                      <a:lnTo>
                        <a:pt x="2316" y="23"/>
                      </a:lnTo>
                      <a:lnTo>
                        <a:pt x="2129" y="59"/>
                      </a:lnTo>
                      <a:lnTo>
                        <a:pt x="1946" y="105"/>
                      </a:lnTo>
                      <a:lnTo>
                        <a:pt x="1760" y="169"/>
                      </a:lnTo>
                      <a:lnTo>
                        <a:pt x="1586" y="246"/>
                      </a:lnTo>
                      <a:lnTo>
                        <a:pt x="1417" y="334"/>
                      </a:lnTo>
                      <a:lnTo>
                        <a:pt x="1256" y="435"/>
                      </a:lnTo>
                      <a:lnTo>
                        <a:pt x="1094" y="553"/>
                      </a:lnTo>
                      <a:lnTo>
                        <a:pt x="946" y="677"/>
                      </a:lnTo>
                      <a:lnTo>
                        <a:pt x="805" y="809"/>
                      </a:lnTo>
                      <a:lnTo>
                        <a:pt x="674" y="959"/>
                      </a:lnTo>
                      <a:lnTo>
                        <a:pt x="551" y="1115"/>
                      </a:lnTo>
                      <a:lnTo>
                        <a:pt x="445" y="1279"/>
                      </a:lnTo>
                      <a:lnTo>
                        <a:pt x="344" y="1453"/>
                      </a:lnTo>
                      <a:lnTo>
                        <a:pt x="259" y="1626"/>
                      </a:lnTo>
                      <a:lnTo>
                        <a:pt x="182" y="1817"/>
                      </a:lnTo>
                      <a:lnTo>
                        <a:pt x="119" y="2004"/>
                      </a:lnTo>
                      <a:lnTo>
                        <a:pt x="73" y="2201"/>
                      </a:lnTo>
                      <a:lnTo>
                        <a:pt x="34" y="2402"/>
                      </a:lnTo>
                      <a:lnTo>
                        <a:pt x="9" y="2603"/>
                      </a:lnTo>
                      <a:lnTo>
                        <a:pt x="0" y="2804"/>
                      </a:lnTo>
                      <a:lnTo>
                        <a:pt x="4" y="3005"/>
                      </a:lnTo>
                      <a:lnTo>
                        <a:pt x="22" y="3206"/>
                      </a:lnTo>
                      <a:lnTo>
                        <a:pt x="51" y="3407"/>
                      </a:lnTo>
                      <a:lnTo>
                        <a:pt x="98" y="3604"/>
                      </a:lnTo>
                      <a:lnTo>
                        <a:pt x="153" y="3795"/>
                      </a:lnTo>
                      <a:lnTo>
                        <a:pt x="225" y="3982"/>
                      </a:lnTo>
                      <a:lnTo>
                        <a:pt x="305" y="4169"/>
                      </a:lnTo>
                      <a:lnTo>
                        <a:pt x="398" y="4338"/>
                      </a:lnTo>
                      <a:lnTo>
                        <a:pt x="505" y="4507"/>
                      </a:lnTo>
                      <a:lnTo>
                        <a:pt x="620" y="4667"/>
                      </a:lnTo>
                      <a:lnTo>
                        <a:pt x="747" y="4823"/>
                      </a:lnTo>
                      <a:lnTo>
                        <a:pt x="883" y="4959"/>
                      </a:lnTo>
                      <a:lnTo>
                        <a:pt x="1030" y="5092"/>
                      </a:lnTo>
                      <a:lnTo>
                        <a:pt x="1183" y="5211"/>
                      </a:lnTo>
                      <a:lnTo>
                        <a:pt x="1345" y="5320"/>
                      </a:lnTo>
                      <a:lnTo>
                        <a:pt x="1514" y="5411"/>
                      </a:lnTo>
                      <a:lnTo>
                        <a:pt x="1684" y="5489"/>
                      </a:lnTo>
                      <a:lnTo>
                        <a:pt x="1866" y="5561"/>
                      </a:lnTo>
                      <a:lnTo>
                        <a:pt x="2048" y="5612"/>
                      </a:lnTo>
                      <a:lnTo>
                        <a:pt x="2235" y="5654"/>
                      </a:lnTo>
                      <a:lnTo>
                        <a:pt x="2422" y="5681"/>
                      </a:lnTo>
                      <a:lnTo>
                        <a:pt x="2613" y="5695"/>
                      </a:lnTo>
                      <a:lnTo>
                        <a:pt x="2799" y="5695"/>
                      </a:lnTo>
                      <a:lnTo>
                        <a:pt x="2990" y="5671"/>
                      </a:lnTo>
                      <a:lnTo>
                        <a:pt x="3176" y="5644"/>
                      </a:lnTo>
                      <a:lnTo>
                        <a:pt x="3363" y="5599"/>
                      </a:lnTo>
                      <a:lnTo>
                        <a:pt x="3545" y="5539"/>
                      </a:lnTo>
                      <a:lnTo>
                        <a:pt x="3723" y="5466"/>
                      </a:lnTo>
                      <a:lnTo>
                        <a:pt x="3893" y="5379"/>
                      </a:lnTo>
                      <a:lnTo>
                        <a:pt x="4059" y="5283"/>
                      </a:lnTo>
                      <a:lnTo>
                        <a:pt x="4220" y="5169"/>
                      </a:lnTo>
                      <a:lnTo>
                        <a:pt x="4368" y="5046"/>
                      </a:lnTo>
                      <a:lnTo>
                        <a:pt x="4513" y="4914"/>
                      </a:lnTo>
                      <a:lnTo>
                        <a:pt x="4644" y="4768"/>
                      </a:lnTo>
                      <a:lnTo>
                        <a:pt x="4771" y="4617"/>
                      </a:lnTo>
                      <a:lnTo>
                        <a:pt x="4882" y="4452"/>
                      </a:lnTo>
                      <a:lnTo>
                        <a:pt x="4983" y="4284"/>
                      </a:lnTo>
                      <a:lnTo>
                        <a:pt x="5072" y="4100"/>
                      </a:lnTo>
                      <a:lnTo>
                        <a:pt x="5153" y="3923"/>
                      </a:lnTo>
                      <a:lnTo>
                        <a:pt x="5216" y="3726"/>
                      </a:lnTo>
                      <a:lnTo>
                        <a:pt x="5267" y="3535"/>
                      </a:lnTo>
                      <a:lnTo>
                        <a:pt x="5305" y="3338"/>
                      </a:lnTo>
                      <a:lnTo>
                        <a:pt x="5336" y="3137"/>
                      </a:lnTo>
                      <a:lnTo>
                        <a:pt x="5343" y="2936"/>
                      </a:lnTo>
                      <a:lnTo>
                        <a:pt x="5343" y="285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7" name="Freeform 35">
                  <a:extLst>
                    <a:ext uri="{FF2B5EF4-FFF2-40B4-BE49-F238E27FC236}">
                      <a16:creationId xmlns:a16="http://schemas.microsoft.com/office/drawing/2014/main" xmlns="" id="{7246F0A0-0856-4339-9ACD-9A39B30B35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456" y="11937"/>
                  <a:ext cx="475" cy="603"/>
                </a:xfrm>
                <a:custGeom>
                  <a:avLst/>
                  <a:gdLst/>
                  <a:ahLst/>
                  <a:cxnLst>
                    <a:cxn ang="0">
                      <a:pos x="2378" y="1202"/>
                    </a:cxn>
                    <a:cxn ang="0">
                      <a:pos x="2371" y="1078"/>
                    </a:cxn>
                    <a:cxn ang="0">
                      <a:pos x="2349" y="950"/>
                    </a:cxn>
                    <a:cxn ang="0">
                      <a:pos x="2315" y="826"/>
                    </a:cxn>
                    <a:cxn ang="0">
                      <a:pos x="2269" y="708"/>
                    </a:cxn>
                    <a:cxn ang="0">
                      <a:pos x="2213" y="589"/>
                    </a:cxn>
                    <a:cxn ang="0">
                      <a:pos x="2142" y="484"/>
                    </a:cxn>
                    <a:cxn ang="0">
                      <a:pos x="2060" y="385"/>
                    </a:cxn>
                    <a:cxn ang="0">
                      <a:pos x="1968" y="297"/>
                    </a:cxn>
                    <a:cxn ang="0">
                      <a:pos x="1870" y="215"/>
                    </a:cxn>
                    <a:cxn ang="0">
                      <a:pos x="1764" y="146"/>
                    </a:cxn>
                    <a:cxn ang="0">
                      <a:pos x="1650" y="91"/>
                    </a:cxn>
                    <a:cxn ang="0">
                      <a:pos x="1531" y="50"/>
                    </a:cxn>
                    <a:cxn ang="0">
                      <a:pos x="1408" y="19"/>
                    </a:cxn>
                    <a:cxn ang="0">
                      <a:pos x="1281" y="5"/>
                    </a:cxn>
                    <a:cxn ang="0">
                      <a:pos x="1157" y="0"/>
                    </a:cxn>
                    <a:cxn ang="0">
                      <a:pos x="1030" y="9"/>
                    </a:cxn>
                    <a:cxn ang="0">
                      <a:pos x="903" y="33"/>
                    </a:cxn>
                    <a:cxn ang="0">
                      <a:pos x="780" y="69"/>
                    </a:cxn>
                    <a:cxn ang="0">
                      <a:pos x="665" y="119"/>
                    </a:cxn>
                    <a:cxn ang="0">
                      <a:pos x="556" y="179"/>
                    </a:cxn>
                    <a:cxn ang="0">
                      <a:pos x="454" y="256"/>
                    </a:cxn>
                    <a:cxn ang="0">
                      <a:pos x="360" y="338"/>
                    </a:cxn>
                    <a:cxn ang="0">
                      <a:pos x="271" y="434"/>
                    </a:cxn>
                    <a:cxn ang="0">
                      <a:pos x="195" y="539"/>
                    </a:cxn>
                    <a:cxn ang="0">
                      <a:pos x="131" y="649"/>
                    </a:cxn>
                    <a:cxn ang="0">
                      <a:pos x="80" y="763"/>
                    </a:cxn>
                    <a:cxn ang="0">
                      <a:pos x="38" y="886"/>
                    </a:cxn>
                    <a:cxn ang="0">
                      <a:pos x="13" y="1015"/>
                    </a:cxn>
                    <a:cxn ang="0">
                      <a:pos x="0" y="1142"/>
                    </a:cxn>
                    <a:cxn ang="0">
                      <a:pos x="0" y="1269"/>
                    </a:cxn>
                    <a:cxn ang="0">
                      <a:pos x="13" y="1398"/>
                    </a:cxn>
                    <a:cxn ang="0">
                      <a:pos x="38" y="1525"/>
                    </a:cxn>
                    <a:cxn ang="0">
                      <a:pos x="80" y="1645"/>
                    </a:cxn>
                    <a:cxn ang="0">
                      <a:pos x="131" y="1763"/>
                    </a:cxn>
                    <a:cxn ang="0">
                      <a:pos x="195" y="1873"/>
                    </a:cxn>
                    <a:cxn ang="0">
                      <a:pos x="271" y="1978"/>
                    </a:cxn>
                    <a:cxn ang="0">
                      <a:pos x="356" y="2069"/>
                    </a:cxn>
                    <a:cxn ang="0">
                      <a:pos x="449" y="2151"/>
                    </a:cxn>
                    <a:cxn ang="0">
                      <a:pos x="556" y="2229"/>
                    </a:cxn>
                    <a:cxn ang="0">
                      <a:pos x="665" y="2288"/>
                    </a:cxn>
                    <a:cxn ang="0">
                      <a:pos x="780" y="2342"/>
                    </a:cxn>
                    <a:cxn ang="0">
                      <a:pos x="903" y="2380"/>
                    </a:cxn>
                    <a:cxn ang="0">
                      <a:pos x="1030" y="2397"/>
                    </a:cxn>
                    <a:cxn ang="0">
                      <a:pos x="1157" y="2411"/>
                    </a:cxn>
                    <a:cxn ang="0">
                      <a:pos x="1281" y="2407"/>
                    </a:cxn>
                    <a:cxn ang="0">
                      <a:pos x="1408" y="2393"/>
                    </a:cxn>
                    <a:cxn ang="0">
                      <a:pos x="1531" y="2361"/>
                    </a:cxn>
                    <a:cxn ang="0">
                      <a:pos x="1650" y="2316"/>
                    </a:cxn>
                    <a:cxn ang="0">
                      <a:pos x="1764" y="2261"/>
                    </a:cxn>
                    <a:cxn ang="0">
                      <a:pos x="1870" y="2192"/>
                    </a:cxn>
                    <a:cxn ang="0">
                      <a:pos x="1968" y="2110"/>
                    </a:cxn>
                    <a:cxn ang="0">
                      <a:pos x="2060" y="2023"/>
                    </a:cxn>
                    <a:cxn ang="0">
                      <a:pos x="2142" y="1927"/>
                    </a:cxn>
                    <a:cxn ang="0">
                      <a:pos x="2213" y="1818"/>
                    </a:cxn>
                    <a:cxn ang="0">
                      <a:pos x="2269" y="1703"/>
                    </a:cxn>
                    <a:cxn ang="0">
                      <a:pos x="2315" y="1585"/>
                    </a:cxn>
                    <a:cxn ang="0">
                      <a:pos x="2349" y="1461"/>
                    </a:cxn>
                    <a:cxn ang="0">
                      <a:pos x="2371" y="1334"/>
                    </a:cxn>
                    <a:cxn ang="0">
                      <a:pos x="2378" y="1202"/>
                    </a:cxn>
                    <a:cxn ang="0">
                      <a:pos x="2378" y="1202"/>
                    </a:cxn>
                  </a:cxnLst>
                  <a:rect l="0" t="0" r="r" b="b"/>
                  <a:pathLst>
                    <a:path w="2378" h="2411">
                      <a:moveTo>
                        <a:pt x="2378" y="1202"/>
                      </a:moveTo>
                      <a:lnTo>
                        <a:pt x="2371" y="1078"/>
                      </a:lnTo>
                      <a:lnTo>
                        <a:pt x="2349" y="950"/>
                      </a:lnTo>
                      <a:lnTo>
                        <a:pt x="2315" y="826"/>
                      </a:lnTo>
                      <a:lnTo>
                        <a:pt x="2269" y="708"/>
                      </a:lnTo>
                      <a:lnTo>
                        <a:pt x="2213" y="589"/>
                      </a:lnTo>
                      <a:lnTo>
                        <a:pt x="2142" y="484"/>
                      </a:lnTo>
                      <a:lnTo>
                        <a:pt x="2060" y="385"/>
                      </a:lnTo>
                      <a:lnTo>
                        <a:pt x="1968" y="297"/>
                      </a:lnTo>
                      <a:lnTo>
                        <a:pt x="1870" y="215"/>
                      </a:lnTo>
                      <a:lnTo>
                        <a:pt x="1764" y="146"/>
                      </a:lnTo>
                      <a:lnTo>
                        <a:pt x="1650" y="91"/>
                      </a:lnTo>
                      <a:lnTo>
                        <a:pt x="1531" y="50"/>
                      </a:lnTo>
                      <a:lnTo>
                        <a:pt x="1408" y="19"/>
                      </a:lnTo>
                      <a:lnTo>
                        <a:pt x="1281" y="5"/>
                      </a:lnTo>
                      <a:lnTo>
                        <a:pt x="1157" y="0"/>
                      </a:lnTo>
                      <a:lnTo>
                        <a:pt x="1030" y="9"/>
                      </a:lnTo>
                      <a:lnTo>
                        <a:pt x="903" y="33"/>
                      </a:lnTo>
                      <a:lnTo>
                        <a:pt x="780" y="69"/>
                      </a:lnTo>
                      <a:lnTo>
                        <a:pt x="665" y="119"/>
                      </a:lnTo>
                      <a:lnTo>
                        <a:pt x="556" y="179"/>
                      </a:lnTo>
                      <a:lnTo>
                        <a:pt x="454" y="256"/>
                      </a:lnTo>
                      <a:lnTo>
                        <a:pt x="360" y="338"/>
                      </a:lnTo>
                      <a:lnTo>
                        <a:pt x="271" y="434"/>
                      </a:lnTo>
                      <a:lnTo>
                        <a:pt x="195" y="539"/>
                      </a:lnTo>
                      <a:lnTo>
                        <a:pt x="131" y="649"/>
                      </a:lnTo>
                      <a:lnTo>
                        <a:pt x="80" y="763"/>
                      </a:lnTo>
                      <a:lnTo>
                        <a:pt x="38" y="886"/>
                      </a:lnTo>
                      <a:lnTo>
                        <a:pt x="13" y="1015"/>
                      </a:lnTo>
                      <a:lnTo>
                        <a:pt x="0" y="1142"/>
                      </a:lnTo>
                      <a:lnTo>
                        <a:pt x="0" y="1269"/>
                      </a:lnTo>
                      <a:lnTo>
                        <a:pt x="13" y="1398"/>
                      </a:lnTo>
                      <a:lnTo>
                        <a:pt x="38" y="1525"/>
                      </a:lnTo>
                      <a:lnTo>
                        <a:pt x="80" y="1645"/>
                      </a:lnTo>
                      <a:lnTo>
                        <a:pt x="131" y="1763"/>
                      </a:lnTo>
                      <a:lnTo>
                        <a:pt x="195" y="1873"/>
                      </a:lnTo>
                      <a:lnTo>
                        <a:pt x="271" y="1978"/>
                      </a:lnTo>
                      <a:lnTo>
                        <a:pt x="356" y="2069"/>
                      </a:lnTo>
                      <a:lnTo>
                        <a:pt x="449" y="2151"/>
                      </a:lnTo>
                      <a:lnTo>
                        <a:pt x="556" y="2229"/>
                      </a:lnTo>
                      <a:lnTo>
                        <a:pt x="665" y="2288"/>
                      </a:lnTo>
                      <a:lnTo>
                        <a:pt x="780" y="2342"/>
                      </a:lnTo>
                      <a:lnTo>
                        <a:pt x="903" y="2380"/>
                      </a:lnTo>
                      <a:lnTo>
                        <a:pt x="1030" y="2397"/>
                      </a:lnTo>
                      <a:lnTo>
                        <a:pt x="1157" y="2411"/>
                      </a:lnTo>
                      <a:lnTo>
                        <a:pt x="1281" y="2407"/>
                      </a:lnTo>
                      <a:lnTo>
                        <a:pt x="1408" y="2393"/>
                      </a:lnTo>
                      <a:lnTo>
                        <a:pt x="1531" y="2361"/>
                      </a:lnTo>
                      <a:lnTo>
                        <a:pt x="1650" y="2316"/>
                      </a:lnTo>
                      <a:lnTo>
                        <a:pt x="1764" y="2261"/>
                      </a:lnTo>
                      <a:lnTo>
                        <a:pt x="1870" y="2192"/>
                      </a:lnTo>
                      <a:lnTo>
                        <a:pt x="1968" y="2110"/>
                      </a:lnTo>
                      <a:lnTo>
                        <a:pt x="2060" y="2023"/>
                      </a:lnTo>
                      <a:lnTo>
                        <a:pt x="2142" y="1927"/>
                      </a:lnTo>
                      <a:lnTo>
                        <a:pt x="2213" y="1818"/>
                      </a:lnTo>
                      <a:lnTo>
                        <a:pt x="2269" y="1703"/>
                      </a:lnTo>
                      <a:lnTo>
                        <a:pt x="2315" y="1585"/>
                      </a:lnTo>
                      <a:lnTo>
                        <a:pt x="2349" y="1461"/>
                      </a:lnTo>
                      <a:lnTo>
                        <a:pt x="2371" y="1334"/>
                      </a:lnTo>
                      <a:lnTo>
                        <a:pt x="2378" y="1202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98" name="Freeform 36">
                  <a:extLst>
                    <a:ext uri="{FF2B5EF4-FFF2-40B4-BE49-F238E27FC236}">
                      <a16:creationId xmlns:a16="http://schemas.microsoft.com/office/drawing/2014/main" xmlns="" id="{08719C2D-2AB2-4E6E-92AF-6E1CD529B3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526" y="12166"/>
                  <a:ext cx="250" cy="293"/>
                </a:xfrm>
                <a:custGeom>
                  <a:avLst/>
                  <a:gdLst/>
                  <a:ahLst/>
                  <a:cxnLst>
                    <a:cxn ang="0">
                      <a:pos x="313" y="0"/>
                    </a:cxn>
                    <a:cxn ang="0">
                      <a:pos x="0" y="589"/>
                    </a:cxn>
                    <a:cxn ang="0">
                      <a:pos x="313" y="1174"/>
                    </a:cxn>
                    <a:cxn ang="0">
                      <a:pos x="938" y="1174"/>
                    </a:cxn>
                    <a:cxn ang="0">
                      <a:pos x="1251" y="584"/>
                    </a:cxn>
                    <a:cxn ang="0">
                      <a:pos x="938" y="0"/>
                    </a:cxn>
                    <a:cxn ang="0">
                      <a:pos x="313" y="0"/>
                    </a:cxn>
                  </a:cxnLst>
                  <a:rect l="0" t="0" r="r" b="b"/>
                  <a:pathLst>
                    <a:path w="1251" h="1174">
                      <a:moveTo>
                        <a:pt x="313" y="0"/>
                      </a:moveTo>
                      <a:lnTo>
                        <a:pt x="0" y="589"/>
                      </a:lnTo>
                      <a:lnTo>
                        <a:pt x="313" y="1174"/>
                      </a:lnTo>
                      <a:lnTo>
                        <a:pt x="938" y="1174"/>
                      </a:lnTo>
                      <a:lnTo>
                        <a:pt x="1251" y="584"/>
                      </a:lnTo>
                      <a:lnTo>
                        <a:pt x="938" y="0"/>
                      </a:lnTo>
                      <a:lnTo>
                        <a:pt x="313" y="0"/>
                      </a:lnTo>
                      <a:close/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45" name="Group 37">
                <a:extLst>
                  <a:ext uri="{FF2B5EF4-FFF2-40B4-BE49-F238E27FC236}">
                    <a16:creationId xmlns:a16="http://schemas.microsoft.com/office/drawing/2014/main" xmlns="" id="{4871FB73-60FD-42F5-BA58-E999E60F393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801" y="1030"/>
                <a:ext cx="201" cy="842"/>
                <a:chOff x="9211" y="2701"/>
                <a:chExt cx="366" cy="1429"/>
              </a:xfrm>
            </p:grpSpPr>
            <p:sp>
              <p:nvSpPr>
                <p:cNvPr id="139" name="Line 38">
                  <a:extLst>
                    <a:ext uri="{FF2B5EF4-FFF2-40B4-BE49-F238E27FC236}">
                      <a16:creationId xmlns:a16="http://schemas.microsoft.com/office/drawing/2014/main" xmlns="" id="{8B643A36-AD81-4D61-A3E9-4F81E95AFBC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9250" y="2826"/>
                  <a:ext cx="1" cy="57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0" name="Line 39">
                  <a:extLst>
                    <a:ext uri="{FF2B5EF4-FFF2-40B4-BE49-F238E27FC236}">
                      <a16:creationId xmlns:a16="http://schemas.microsoft.com/office/drawing/2014/main" xmlns="" id="{51107929-9CC6-416D-AC15-44D0A5F61CA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9253" y="2970"/>
                  <a:ext cx="0" cy="57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1" name="Freeform 40">
                  <a:extLst>
                    <a:ext uri="{FF2B5EF4-FFF2-40B4-BE49-F238E27FC236}">
                      <a16:creationId xmlns:a16="http://schemas.microsoft.com/office/drawing/2014/main" xmlns="" id="{A76D0A30-2149-4045-91EF-06D714CA26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11" y="2768"/>
                  <a:ext cx="337" cy="64"/>
                </a:xfrm>
                <a:custGeom>
                  <a:avLst/>
                  <a:gdLst/>
                  <a:ahLst/>
                  <a:cxnLst>
                    <a:cxn ang="0">
                      <a:pos x="8" y="207"/>
                    </a:cxn>
                    <a:cxn ang="0">
                      <a:pos x="677" y="21"/>
                    </a:cxn>
                    <a:cxn ang="0">
                      <a:pos x="673" y="0"/>
                    </a:cxn>
                    <a:cxn ang="0">
                      <a:pos x="0" y="188"/>
                    </a:cxn>
                    <a:cxn ang="0">
                      <a:pos x="8" y="207"/>
                    </a:cxn>
                  </a:cxnLst>
                  <a:rect l="0" t="0" r="r" b="b"/>
                  <a:pathLst>
                    <a:path w="677" h="207">
                      <a:moveTo>
                        <a:pt x="8" y="207"/>
                      </a:moveTo>
                      <a:lnTo>
                        <a:pt x="677" y="21"/>
                      </a:lnTo>
                      <a:lnTo>
                        <a:pt x="673" y="0"/>
                      </a:lnTo>
                      <a:lnTo>
                        <a:pt x="0" y="188"/>
                      </a:lnTo>
                      <a:lnTo>
                        <a:pt x="8" y="207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2" name="Freeform 41">
                  <a:extLst>
                    <a:ext uri="{FF2B5EF4-FFF2-40B4-BE49-F238E27FC236}">
                      <a16:creationId xmlns:a16="http://schemas.microsoft.com/office/drawing/2014/main" xmlns="" id="{29E148C4-A695-444C-B4D0-9BF7D6F489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15" y="2916"/>
                  <a:ext cx="362" cy="60"/>
                </a:xfrm>
                <a:custGeom>
                  <a:avLst/>
                  <a:gdLst/>
                  <a:ahLst/>
                  <a:cxnLst>
                    <a:cxn ang="0">
                      <a:pos x="7" y="191"/>
                    </a:cxn>
                    <a:cxn ang="0">
                      <a:pos x="726" y="22"/>
                    </a:cxn>
                    <a:cxn ang="0">
                      <a:pos x="719" y="0"/>
                    </a:cxn>
                    <a:cxn ang="0">
                      <a:pos x="0" y="172"/>
                    </a:cxn>
                    <a:cxn ang="0">
                      <a:pos x="7" y="191"/>
                    </a:cxn>
                  </a:cxnLst>
                  <a:rect l="0" t="0" r="r" b="b"/>
                  <a:pathLst>
                    <a:path w="726" h="191">
                      <a:moveTo>
                        <a:pt x="7" y="191"/>
                      </a:moveTo>
                      <a:lnTo>
                        <a:pt x="726" y="22"/>
                      </a:lnTo>
                      <a:lnTo>
                        <a:pt x="719" y="0"/>
                      </a:lnTo>
                      <a:lnTo>
                        <a:pt x="0" y="172"/>
                      </a:lnTo>
                      <a:lnTo>
                        <a:pt x="7" y="191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3" name="Freeform 42">
                  <a:extLst>
                    <a:ext uri="{FF2B5EF4-FFF2-40B4-BE49-F238E27FC236}">
                      <a16:creationId xmlns:a16="http://schemas.microsoft.com/office/drawing/2014/main" xmlns="" id="{5274B86D-0103-4AAF-859F-35592384E57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13" y="3055"/>
                  <a:ext cx="362" cy="59"/>
                </a:xfrm>
                <a:custGeom>
                  <a:avLst/>
                  <a:gdLst/>
                  <a:ahLst/>
                  <a:cxnLst>
                    <a:cxn ang="0">
                      <a:pos x="7" y="190"/>
                    </a:cxn>
                    <a:cxn ang="0">
                      <a:pos x="727" y="19"/>
                    </a:cxn>
                    <a:cxn ang="0">
                      <a:pos x="720" y="0"/>
                    </a:cxn>
                    <a:cxn ang="0">
                      <a:pos x="0" y="171"/>
                    </a:cxn>
                    <a:cxn ang="0">
                      <a:pos x="7" y="190"/>
                    </a:cxn>
                  </a:cxnLst>
                  <a:rect l="0" t="0" r="r" b="b"/>
                  <a:pathLst>
                    <a:path w="727" h="190">
                      <a:moveTo>
                        <a:pt x="7" y="190"/>
                      </a:moveTo>
                      <a:lnTo>
                        <a:pt x="727" y="19"/>
                      </a:lnTo>
                      <a:lnTo>
                        <a:pt x="720" y="0"/>
                      </a:lnTo>
                      <a:lnTo>
                        <a:pt x="0" y="171"/>
                      </a:lnTo>
                      <a:lnTo>
                        <a:pt x="7" y="190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4" name="Freeform 43">
                  <a:extLst>
                    <a:ext uri="{FF2B5EF4-FFF2-40B4-BE49-F238E27FC236}">
                      <a16:creationId xmlns:a16="http://schemas.microsoft.com/office/drawing/2014/main" xmlns="" id="{D24BD7FC-7155-499F-9F37-8BD971E928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42" y="2710"/>
                  <a:ext cx="270" cy="114"/>
                </a:xfrm>
                <a:custGeom>
                  <a:avLst/>
                  <a:gdLst/>
                  <a:ahLst/>
                  <a:cxnLst>
                    <a:cxn ang="0">
                      <a:pos x="542" y="214"/>
                    </a:cxn>
                    <a:cxn ang="0">
                      <a:pos x="292" y="0"/>
                    </a:cxn>
                    <a:cxn ang="0">
                      <a:pos x="0" y="369"/>
                    </a:cxn>
                  </a:cxnLst>
                  <a:rect l="0" t="0" r="r" b="b"/>
                  <a:pathLst>
                    <a:path w="542" h="369">
                      <a:moveTo>
                        <a:pt x="542" y="214"/>
                      </a:moveTo>
                      <a:lnTo>
                        <a:pt x="292" y="0"/>
                      </a:lnTo>
                      <a:lnTo>
                        <a:pt x="0" y="369"/>
                      </a:lnTo>
                    </a:path>
                  </a:pathLst>
                </a:cu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5" name="Line 44">
                  <a:extLst>
                    <a:ext uri="{FF2B5EF4-FFF2-40B4-BE49-F238E27FC236}">
                      <a16:creationId xmlns:a16="http://schemas.microsoft.com/office/drawing/2014/main" xmlns="" id="{AF361A83-136C-4911-9FDB-722FAF138F3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9526" y="2778"/>
                  <a:ext cx="2" cy="80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6" name="Line 45">
                  <a:extLst>
                    <a:ext uri="{FF2B5EF4-FFF2-40B4-BE49-F238E27FC236}">
                      <a16:creationId xmlns:a16="http://schemas.microsoft.com/office/drawing/2014/main" xmlns="" id="{AA57706C-6E18-4B76-AF07-8731D6DAC62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9529" y="2930"/>
                  <a:ext cx="0" cy="78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7" name="Line 46">
                  <a:extLst>
                    <a:ext uri="{FF2B5EF4-FFF2-40B4-BE49-F238E27FC236}">
                      <a16:creationId xmlns:a16="http://schemas.microsoft.com/office/drawing/2014/main" xmlns="" id="{F1E6148E-9550-48B8-8E22-8CD046659C1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9535" y="3066"/>
                  <a:ext cx="1" cy="79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8" name="Line 47">
                  <a:extLst>
                    <a:ext uri="{FF2B5EF4-FFF2-40B4-BE49-F238E27FC236}">
                      <a16:creationId xmlns:a16="http://schemas.microsoft.com/office/drawing/2014/main" xmlns="" id="{AEB11EB9-24FE-49F6-A7A1-4A63B692C2C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9234" y="3115"/>
                  <a:ext cx="0" cy="56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49" name="Freeform 48">
                  <a:extLst>
                    <a:ext uri="{FF2B5EF4-FFF2-40B4-BE49-F238E27FC236}">
                      <a16:creationId xmlns:a16="http://schemas.microsoft.com/office/drawing/2014/main" xmlns="" id="{68AB6624-8322-4564-BDA8-92F7955BDE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41" y="2987"/>
                  <a:ext cx="23" cy="9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7" y="5"/>
                    </a:cxn>
                    <a:cxn ang="0">
                      <a:pos x="47" y="21"/>
                    </a:cxn>
                    <a:cxn ang="0">
                      <a:pos x="24" y="28"/>
                    </a:cxn>
                    <a:cxn ang="0">
                      <a:pos x="0" y="21"/>
                    </a:cxn>
                    <a:cxn ang="0">
                      <a:pos x="0" y="5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7" h="28">
                      <a:moveTo>
                        <a:pt x="24" y="0"/>
                      </a:moveTo>
                      <a:lnTo>
                        <a:pt x="47" y="5"/>
                      </a:lnTo>
                      <a:lnTo>
                        <a:pt x="47" y="21"/>
                      </a:lnTo>
                      <a:lnTo>
                        <a:pt x="24" y="28"/>
                      </a:lnTo>
                      <a:lnTo>
                        <a:pt x="0" y="21"/>
                      </a:lnTo>
                      <a:lnTo>
                        <a:pt x="0" y="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0" name="Freeform 49">
                  <a:extLst>
                    <a:ext uri="{FF2B5EF4-FFF2-40B4-BE49-F238E27FC236}">
                      <a16:creationId xmlns:a16="http://schemas.microsoft.com/office/drawing/2014/main" xmlns="" id="{6F9EAAAD-0732-4D6B-B443-15B8CA88878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38" y="2844"/>
                  <a:ext cx="24" cy="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8" y="2"/>
                    </a:cxn>
                    <a:cxn ang="0">
                      <a:pos x="48" y="21"/>
                    </a:cxn>
                    <a:cxn ang="0">
                      <a:pos x="24" y="26"/>
                    </a:cxn>
                    <a:cxn ang="0">
                      <a:pos x="0" y="21"/>
                    </a:cxn>
                    <a:cxn ang="0">
                      <a:pos x="0" y="2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8" h="26">
                      <a:moveTo>
                        <a:pt x="24" y="0"/>
                      </a:moveTo>
                      <a:lnTo>
                        <a:pt x="48" y="2"/>
                      </a:lnTo>
                      <a:lnTo>
                        <a:pt x="48" y="21"/>
                      </a:lnTo>
                      <a:lnTo>
                        <a:pt x="24" y="26"/>
                      </a:lnTo>
                      <a:lnTo>
                        <a:pt x="0" y="21"/>
                      </a:lnTo>
                      <a:lnTo>
                        <a:pt x="0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1" name="Freeform 50">
                  <a:extLst>
                    <a:ext uri="{FF2B5EF4-FFF2-40B4-BE49-F238E27FC236}">
                      <a16:creationId xmlns:a16="http://schemas.microsoft.com/office/drawing/2014/main" xmlns="" id="{5D60EA9E-32C6-434D-9527-DEF36ED11B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317" y="2701"/>
                  <a:ext cx="70" cy="1429"/>
                </a:xfrm>
                <a:custGeom>
                  <a:avLst/>
                  <a:gdLst/>
                  <a:ahLst/>
                  <a:cxnLst>
                    <a:cxn ang="0">
                      <a:pos x="0" y="4610"/>
                    </a:cxn>
                    <a:cxn ang="0">
                      <a:pos x="142" y="0"/>
                    </a:cxn>
                    <a:cxn ang="0">
                      <a:pos x="114" y="4591"/>
                    </a:cxn>
                    <a:cxn ang="0">
                      <a:pos x="0" y="4610"/>
                    </a:cxn>
                  </a:cxnLst>
                  <a:rect l="0" t="0" r="r" b="b"/>
                  <a:pathLst>
                    <a:path w="142" h="4610">
                      <a:moveTo>
                        <a:pt x="0" y="4610"/>
                      </a:moveTo>
                      <a:lnTo>
                        <a:pt x="142" y="0"/>
                      </a:lnTo>
                      <a:lnTo>
                        <a:pt x="114" y="4591"/>
                      </a:lnTo>
                      <a:lnTo>
                        <a:pt x="0" y="4610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2" name="Freeform 51">
                  <a:extLst>
                    <a:ext uri="{FF2B5EF4-FFF2-40B4-BE49-F238E27FC236}">
                      <a16:creationId xmlns:a16="http://schemas.microsoft.com/office/drawing/2014/main" xmlns="" id="{E2746020-47C9-48B5-BB4A-EC1F69CB79F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04" y="2790"/>
                  <a:ext cx="43" cy="11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76" y="5"/>
                    </a:cxn>
                    <a:cxn ang="0">
                      <a:pos x="88" y="17"/>
                    </a:cxn>
                    <a:cxn ang="0">
                      <a:pos x="76" y="28"/>
                    </a:cxn>
                    <a:cxn ang="0">
                      <a:pos x="45" y="36"/>
                    </a:cxn>
                    <a:cxn ang="0">
                      <a:pos x="14" y="28"/>
                    </a:cxn>
                    <a:cxn ang="0">
                      <a:pos x="0" y="17"/>
                    </a:cxn>
                    <a:cxn ang="0">
                      <a:pos x="14" y="5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88" h="36">
                      <a:moveTo>
                        <a:pt x="45" y="0"/>
                      </a:moveTo>
                      <a:lnTo>
                        <a:pt x="76" y="5"/>
                      </a:lnTo>
                      <a:lnTo>
                        <a:pt x="88" y="17"/>
                      </a:lnTo>
                      <a:lnTo>
                        <a:pt x="76" y="28"/>
                      </a:lnTo>
                      <a:lnTo>
                        <a:pt x="45" y="36"/>
                      </a:lnTo>
                      <a:lnTo>
                        <a:pt x="14" y="28"/>
                      </a:lnTo>
                      <a:lnTo>
                        <a:pt x="0" y="17"/>
                      </a:lnTo>
                      <a:lnTo>
                        <a:pt x="14" y="5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3" name="Freeform 52">
                  <a:extLst>
                    <a:ext uri="{FF2B5EF4-FFF2-40B4-BE49-F238E27FC236}">
                      <a16:creationId xmlns:a16="http://schemas.microsoft.com/office/drawing/2014/main" xmlns="" id="{F27422FD-5E07-4455-AF83-9FFEDC4EDB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04" y="2806"/>
                  <a:ext cx="43" cy="10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76" y="3"/>
                    </a:cxn>
                    <a:cxn ang="0">
                      <a:pos x="88" y="17"/>
                    </a:cxn>
                    <a:cxn ang="0">
                      <a:pos x="76" y="26"/>
                    </a:cxn>
                    <a:cxn ang="0">
                      <a:pos x="45" y="34"/>
                    </a:cxn>
                    <a:cxn ang="0">
                      <a:pos x="14" y="26"/>
                    </a:cxn>
                    <a:cxn ang="0">
                      <a:pos x="0" y="17"/>
                    </a:cxn>
                    <a:cxn ang="0">
                      <a:pos x="14" y="3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88" h="34">
                      <a:moveTo>
                        <a:pt x="45" y="0"/>
                      </a:moveTo>
                      <a:lnTo>
                        <a:pt x="76" y="3"/>
                      </a:lnTo>
                      <a:lnTo>
                        <a:pt x="88" y="17"/>
                      </a:lnTo>
                      <a:lnTo>
                        <a:pt x="76" y="26"/>
                      </a:lnTo>
                      <a:lnTo>
                        <a:pt x="45" y="34"/>
                      </a:lnTo>
                      <a:lnTo>
                        <a:pt x="14" y="26"/>
                      </a:lnTo>
                      <a:lnTo>
                        <a:pt x="0" y="17"/>
                      </a:lnTo>
                      <a:lnTo>
                        <a:pt x="14" y="3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4" name="Freeform 53">
                  <a:extLst>
                    <a:ext uri="{FF2B5EF4-FFF2-40B4-BE49-F238E27FC236}">
                      <a16:creationId xmlns:a16="http://schemas.microsoft.com/office/drawing/2014/main" xmlns="" id="{EC698CBF-1D22-407C-9F66-6514365AF9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04" y="2821"/>
                  <a:ext cx="43" cy="12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76" y="5"/>
                    </a:cxn>
                    <a:cxn ang="0">
                      <a:pos x="88" y="19"/>
                    </a:cxn>
                    <a:cxn ang="0">
                      <a:pos x="76" y="34"/>
                    </a:cxn>
                    <a:cxn ang="0">
                      <a:pos x="45" y="38"/>
                    </a:cxn>
                    <a:cxn ang="0">
                      <a:pos x="14" y="34"/>
                    </a:cxn>
                    <a:cxn ang="0">
                      <a:pos x="0" y="19"/>
                    </a:cxn>
                    <a:cxn ang="0">
                      <a:pos x="14" y="5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88" h="38">
                      <a:moveTo>
                        <a:pt x="45" y="0"/>
                      </a:moveTo>
                      <a:lnTo>
                        <a:pt x="76" y="5"/>
                      </a:lnTo>
                      <a:lnTo>
                        <a:pt x="88" y="19"/>
                      </a:lnTo>
                      <a:lnTo>
                        <a:pt x="76" y="34"/>
                      </a:lnTo>
                      <a:lnTo>
                        <a:pt x="45" y="38"/>
                      </a:lnTo>
                      <a:lnTo>
                        <a:pt x="14" y="34"/>
                      </a:lnTo>
                      <a:lnTo>
                        <a:pt x="0" y="19"/>
                      </a:lnTo>
                      <a:lnTo>
                        <a:pt x="14" y="5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5" name="Freeform 54">
                  <a:extLst>
                    <a:ext uri="{FF2B5EF4-FFF2-40B4-BE49-F238E27FC236}">
                      <a16:creationId xmlns:a16="http://schemas.microsoft.com/office/drawing/2014/main" xmlns="" id="{88BC4648-02A5-4977-A7C3-72A8EA9719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04" y="2838"/>
                  <a:ext cx="43" cy="12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76" y="5"/>
                    </a:cxn>
                    <a:cxn ang="0">
                      <a:pos x="88" y="19"/>
                    </a:cxn>
                    <a:cxn ang="0">
                      <a:pos x="76" y="31"/>
                    </a:cxn>
                    <a:cxn ang="0">
                      <a:pos x="45" y="38"/>
                    </a:cxn>
                    <a:cxn ang="0">
                      <a:pos x="14" y="31"/>
                    </a:cxn>
                    <a:cxn ang="0">
                      <a:pos x="0" y="19"/>
                    </a:cxn>
                    <a:cxn ang="0">
                      <a:pos x="14" y="5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88" h="38">
                      <a:moveTo>
                        <a:pt x="45" y="0"/>
                      </a:moveTo>
                      <a:lnTo>
                        <a:pt x="76" y="5"/>
                      </a:lnTo>
                      <a:lnTo>
                        <a:pt x="88" y="19"/>
                      </a:lnTo>
                      <a:lnTo>
                        <a:pt x="76" y="31"/>
                      </a:lnTo>
                      <a:lnTo>
                        <a:pt x="45" y="38"/>
                      </a:lnTo>
                      <a:lnTo>
                        <a:pt x="14" y="31"/>
                      </a:lnTo>
                      <a:lnTo>
                        <a:pt x="0" y="19"/>
                      </a:lnTo>
                      <a:lnTo>
                        <a:pt x="14" y="5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6" name="Freeform 55">
                  <a:extLst>
                    <a:ext uri="{FF2B5EF4-FFF2-40B4-BE49-F238E27FC236}">
                      <a16:creationId xmlns:a16="http://schemas.microsoft.com/office/drawing/2014/main" xmlns="" id="{3E1BC82A-AFAC-4B46-BCD8-FAFC5435E7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06" y="2939"/>
                  <a:ext cx="44" cy="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76" y="7"/>
                    </a:cxn>
                    <a:cxn ang="0">
                      <a:pos x="88" y="19"/>
                    </a:cxn>
                    <a:cxn ang="0">
                      <a:pos x="76" y="33"/>
                    </a:cxn>
                    <a:cxn ang="0">
                      <a:pos x="45" y="41"/>
                    </a:cxn>
                    <a:cxn ang="0">
                      <a:pos x="14" y="33"/>
                    </a:cxn>
                    <a:cxn ang="0">
                      <a:pos x="0" y="19"/>
                    </a:cxn>
                    <a:cxn ang="0">
                      <a:pos x="14" y="7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88" h="41">
                      <a:moveTo>
                        <a:pt x="45" y="0"/>
                      </a:moveTo>
                      <a:lnTo>
                        <a:pt x="76" y="7"/>
                      </a:lnTo>
                      <a:lnTo>
                        <a:pt x="88" y="19"/>
                      </a:lnTo>
                      <a:lnTo>
                        <a:pt x="76" y="33"/>
                      </a:lnTo>
                      <a:lnTo>
                        <a:pt x="45" y="41"/>
                      </a:lnTo>
                      <a:lnTo>
                        <a:pt x="14" y="33"/>
                      </a:lnTo>
                      <a:lnTo>
                        <a:pt x="0" y="19"/>
                      </a:lnTo>
                      <a:lnTo>
                        <a:pt x="14" y="7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7" name="Freeform 56">
                  <a:extLst>
                    <a:ext uri="{FF2B5EF4-FFF2-40B4-BE49-F238E27FC236}">
                      <a16:creationId xmlns:a16="http://schemas.microsoft.com/office/drawing/2014/main" xmlns="" id="{899201FE-75C5-46A3-9377-B82DC66027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06" y="2956"/>
                  <a:ext cx="44" cy="11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76" y="5"/>
                    </a:cxn>
                    <a:cxn ang="0">
                      <a:pos x="88" y="16"/>
                    </a:cxn>
                    <a:cxn ang="0">
                      <a:pos x="76" y="28"/>
                    </a:cxn>
                    <a:cxn ang="0">
                      <a:pos x="45" y="35"/>
                    </a:cxn>
                    <a:cxn ang="0">
                      <a:pos x="14" y="28"/>
                    </a:cxn>
                    <a:cxn ang="0">
                      <a:pos x="0" y="16"/>
                    </a:cxn>
                    <a:cxn ang="0">
                      <a:pos x="14" y="5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88" h="35">
                      <a:moveTo>
                        <a:pt x="45" y="0"/>
                      </a:moveTo>
                      <a:lnTo>
                        <a:pt x="76" y="5"/>
                      </a:lnTo>
                      <a:lnTo>
                        <a:pt x="88" y="16"/>
                      </a:lnTo>
                      <a:lnTo>
                        <a:pt x="76" y="28"/>
                      </a:lnTo>
                      <a:lnTo>
                        <a:pt x="45" y="35"/>
                      </a:lnTo>
                      <a:lnTo>
                        <a:pt x="14" y="28"/>
                      </a:lnTo>
                      <a:lnTo>
                        <a:pt x="0" y="16"/>
                      </a:lnTo>
                      <a:lnTo>
                        <a:pt x="14" y="5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8" name="Freeform 57">
                  <a:extLst>
                    <a:ext uri="{FF2B5EF4-FFF2-40B4-BE49-F238E27FC236}">
                      <a16:creationId xmlns:a16="http://schemas.microsoft.com/office/drawing/2014/main" xmlns="" id="{85B614F9-9B70-4C37-AF70-D0911F5342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06" y="2973"/>
                  <a:ext cx="44" cy="11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76" y="5"/>
                    </a:cxn>
                    <a:cxn ang="0">
                      <a:pos x="88" y="17"/>
                    </a:cxn>
                    <a:cxn ang="0">
                      <a:pos x="76" y="31"/>
                    </a:cxn>
                    <a:cxn ang="0">
                      <a:pos x="45" y="38"/>
                    </a:cxn>
                    <a:cxn ang="0">
                      <a:pos x="14" y="31"/>
                    </a:cxn>
                    <a:cxn ang="0">
                      <a:pos x="0" y="17"/>
                    </a:cxn>
                    <a:cxn ang="0">
                      <a:pos x="14" y="5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88" h="38">
                      <a:moveTo>
                        <a:pt x="45" y="0"/>
                      </a:moveTo>
                      <a:lnTo>
                        <a:pt x="76" y="5"/>
                      </a:lnTo>
                      <a:lnTo>
                        <a:pt x="88" y="17"/>
                      </a:lnTo>
                      <a:lnTo>
                        <a:pt x="76" y="31"/>
                      </a:lnTo>
                      <a:lnTo>
                        <a:pt x="45" y="38"/>
                      </a:lnTo>
                      <a:lnTo>
                        <a:pt x="14" y="31"/>
                      </a:lnTo>
                      <a:lnTo>
                        <a:pt x="0" y="17"/>
                      </a:lnTo>
                      <a:lnTo>
                        <a:pt x="14" y="5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59" name="Freeform 58">
                  <a:extLst>
                    <a:ext uri="{FF2B5EF4-FFF2-40B4-BE49-F238E27FC236}">
                      <a16:creationId xmlns:a16="http://schemas.microsoft.com/office/drawing/2014/main" xmlns="" id="{DEA7EFB6-4783-4938-BCE4-48A910AD43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06" y="2989"/>
                  <a:ext cx="44" cy="12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76" y="4"/>
                    </a:cxn>
                    <a:cxn ang="0">
                      <a:pos x="88" y="19"/>
                    </a:cxn>
                    <a:cxn ang="0">
                      <a:pos x="76" y="30"/>
                    </a:cxn>
                    <a:cxn ang="0">
                      <a:pos x="45" y="38"/>
                    </a:cxn>
                    <a:cxn ang="0">
                      <a:pos x="14" y="30"/>
                    </a:cxn>
                    <a:cxn ang="0">
                      <a:pos x="0" y="19"/>
                    </a:cxn>
                    <a:cxn ang="0">
                      <a:pos x="14" y="4"/>
                    </a:cxn>
                    <a:cxn ang="0">
                      <a:pos x="45" y="0"/>
                    </a:cxn>
                  </a:cxnLst>
                  <a:rect l="0" t="0" r="r" b="b"/>
                  <a:pathLst>
                    <a:path w="88" h="38">
                      <a:moveTo>
                        <a:pt x="45" y="0"/>
                      </a:moveTo>
                      <a:lnTo>
                        <a:pt x="76" y="4"/>
                      </a:lnTo>
                      <a:lnTo>
                        <a:pt x="88" y="19"/>
                      </a:lnTo>
                      <a:lnTo>
                        <a:pt x="76" y="30"/>
                      </a:lnTo>
                      <a:lnTo>
                        <a:pt x="45" y="38"/>
                      </a:lnTo>
                      <a:lnTo>
                        <a:pt x="14" y="30"/>
                      </a:lnTo>
                      <a:lnTo>
                        <a:pt x="0" y="19"/>
                      </a:lnTo>
                      <a:lnTo>
                        <a:pt x="14" y="4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0" name="Freeform 59">
                  <a:extLst>
                    <a:ext uri="{FF2B5EF4-FFF2-40B4-BE49-F238E27FC236}">
                      <a16:creationId xmlns:a16="http://schemas.microsoft.com/office/drawing/2014/main" xmlns="" id="{75FB6983-4626-4453-BF3F-5922C09C58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15" y="3077"/>
                  <a:ext cx="43" cy="11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76" y="4"/>
                    </a:cxn>
                    <a:cxn ang="0">
                      <a:pos x="87" y="16"/>
                    </a:cxn>
                    <a:cxn ang="0">
                      <a:pos x="76" y="28"/>
                    </a:cxn>
                    <a:cxn ang="0">
                      <a:pos x="42" y="35"/>
                    </a:cxn>
                    <a:cxn ang="0">
                      <a:pos x="11" y="28"/>
                    </a:cxn>
                    <a:cxn ang="0">
                      <a:pos x="0" y="16"/>
                    </a:cxn>
                    <a:cxn ang="0">
                      <a:pos x="11" y="4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87" h="35">
                      <a:moveTo>
                        <a:pt x="42" y="0"/>
                      </a:moveTo>
                      <a:lnTo>
                        <a:pt x="76" y="4"/>
                      </a:lnTo>
                      <a:lnTo>
                        <a:pt x="87" y="16"/>
                      </a:lnTo>
                      <a:lnTo>
                        <a:pt x="76" y="28"/>
                      </a:lnTo>
                      <a:lnTo>
                        <a:pt x="42" y="35"/>
                      </a:lnTo>
                      <a:lnTo>
                        <a:pt x="11" y="28"/>
                      </a:lnTo>
                      <a:lnTo>
                        <a:pt x="0" y="16"/>
                      </a:lnTo>
                      <a:lnTo>
                        <a:pt x="11" y="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1" name="Freeform 60">
                  <a:extLst>
                    <a:ext uri="{FF2B5EF4-FFF2-40B4-BE49-F238E27FC236}">
                      <a16:creationId xmlns:a16="http://schemas.microsoft.com/office/drawing/2014/main" xmlns="" id="{ACEF3709-A360-45E2-9743-FE73E72B42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15" y="3092"/>
                  <a:ext cx="43" cy="11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76" y="7"/>
                    </a:cxn>
                    <a:cxn ang="0">
                      <a:pos x="87" y="19"/>
                    </a:cxn>
                    <a:cxn ang="0">
                      <a:pos x="76" y="31"/>
                    </a:cxn>
                    <a:cxn ang="0">
                      <a:pos x="42" y="35"/>
                    </a:cxn>
                    <a:cxn ang="0">
                      <a:pos x="11" y="31"/>
                    </a:cxn>
                    <a:cxn ang="0">
                      <a:pos x="0" y="19"/>
                    </a:cxn>
                    <a:cxn ang="0">
                      <a:pos x="11" y="7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87" h="35">
                      <a:moveTo>
                        <a:pt x="42" y="0"/>
                      </a:moveTo>
                      <a:lnTo>
                        <a:pt x="76" y="7"/>
                      </a:lnTo>
                      <a:lnTo>
                        <a:pt x="87" y="19"/>
                      </a:lnTo>
                      <a:lnTo>
                        <a:pt x="76" y="31"/>
                      </a:lnTo>
                      <a:lnTo>
                        <a:pt x="42" y="35"/>
                      </a:lnTo>
                      <a:lnTo>
                        <a:pt x="11" y="31"/>
                      </a:lnTo>
                      <a:lnTo>
                        <a:pt x="0" y="19"/>
                      </a:lnTo>
                      <a:lnTo>
                        <a:pt x="11" y="7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2" name="Freeform 61">
                  <a:extLst>
                    <a:ext uri="{FF2B5EF4-FFF2-40B4-BE49-F238E27FC236}">
                      <a16:creationId xmlns:a16="http://schemas.microsoft.com/office/drawing/2014/main" xmlns="" id="{6669C052-96EB-4883-AEEE-52BC991475C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15" y="3109"/>
                  <a:ext cx="43" cy="11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76" y="5"/>
                    </a:cxn>
                    <a:cxn ang="0">
                      <a:pos x="87" y="17"/>
                    </a:cxn>
                    <a:cxn ang="0">
                      <a:pos x="76" y="31"/>
                    </a:cxn>
                    <a:cxn ang="0">
                      <a:pos x="42" y="36"/>
                    </a:cxn>
                    <a:cxn ang="0">
                      <a:pos x="11" y="31"/>
                    </a:cxn>
                    <a:cxn ang="0">
                      <a:pos x="0" y="17"/>
                    </a:cxn>
                    <a:cxn ang="0">
                      <a:pos x="11" y="5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87" h="36">
                      <a:moveTo>
                        <a:pt x="42" y="0"/>
                      </a:moveTo>
                      <a:lnTo>
                        <a:pt x="76" y="5"/>
                      </a:lnTo>
                      <a:lnTo>
                        <a:pt x="87" y="17"/>
                      </a:lnTo>
                      <a:lnTo>
                        <a:pt x="76" y="31"/>
                      </a:lnTo>
                      <a:lnTo>
                        <a:pt x="42" y="36"/>
                      </a:lnTo>
                      <a:lnTo>
                        <a:pt x="11" y="31"/>
                      </a:lnTo>
                      <a:lnTo>
                        <a:pt x="0" y="17"/>
                      </a:lnTo>
                      <a:lnTo>
                        <a:pt x="11" y="5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3" name="Freeform 62">
                  <a:extLst>
                    <a:ext uri="{FF2B5EF4-FFF2-40B4-BE49-F238E27FC236}">
                      <a16:creationId xmlns:a16="http://schemas.microsoft.com/office/drawing/2014/main" xmlns="" id="{CD7E76B3-F513-4CFE-AA87-B58E77483B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515" y="3125"/>
                  <a:ext cx="43" cy="12"/>
                </a:xfrm>
                <a:custGeom>
                  <a:avLst/>
                  <a:gdLst/>
                  <a:ahLst/>
                  <a:cxnLst>
                    <a:cxn ang="0">
                      <a:pos x="42" y="0"/>
                    </a:cxn>
                    <a:cxn ang="0">
                      <a:pos x="76" y="5"/>
                    </a:cxn>
                    <a:cxn ang="0">
                      <a:pos x="87" y="19"/>
                    </a:cxn>
                    <a:cxn ang="0">
                      <a:pos x="76" y="31"/>
                    </a:cxn>
                    <a:cxn ang="0">
                      <a:pos x="42" y="36"/>
                    </a:cxn>
                    <a:cxn ang="0">
                      <a:pos x="11" y="31"/>
                    </a:cxn>
                    <a:cxn ang="0">
                      <a:pos x="0" y="19"/>
                    </a:cxn>
                    <a:cxn ang="0">
                      <a:pos x="11" y="5"/>
                    </a:cxn>
                    <a:cxn ang="0">
                      <a:pos x="42" y="0"/>
                    </a:cxn>
                  </a:cxnLst>
                  <a:rect l="0" t="0" r="r" b="b"/>
                  <a:pathLst>
                    <a:path w="87" h="36">
                      <a:moveTo>
                        <a:pt x="42" y="0"/>
                      </a:moveTo>
                      <a:lnTo>
                        <a:pt x="76" y="5"/>
                      </a:lnTo>
                      <a:lnTo>
                        <a:pt x="87" y="19"/>
                      </a:lnTo>
                      <a:lnTo>
                        <a:pt x="76" y="31"/>
                      </a:lnTo>
                      <a:lnTo>
                        <a:pt x="42" y="36"/>
                      </a:lnTo>
                      <a:lnTo>
                        <a:pt x="11" y="31"/>
                      </a:lnTo>
                      <a:lnTo>
                        <a:pt x="0" y="19"/>
                      </a:lnTo>
                      <a:lnTo>
                        <a:pt x="11" y="5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4" name="Freeform 63">
                  <a:extLst>
                    <a:ext uri="{FF2B5EF4-FFF2-40B4-BE49-F238E27FC236}">
                      <a16:creationId xmlns:a16="http://schemas.microsoft.com/office/drawing/2014/main" xmlns="" id="{17234030-2A36-4A13-9C94-C56CBD37B47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22" y="3119"/>
                  <a:ext cx="23" cy="9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7" y="5"/>
                    </a:cxn>
                    <a:cxn ang="0">
                      <a:pos x="47" y="24"/>
                    </a:cxn>
                    <a:cxn ang="0">
                      <a:pos x="24" y="28"/>
                    </a:cxn>
                    <a:cxn ang="0">
                      <a:pos x="0" y="24"/>
                    </a:cxn>
                    <a:cxn ang="0">
                      <a:pos x="0" y="5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7" h="28">
                      <a:moveTo>
                        <a:pt x="24" y="0"/>
                      </a:moveTo>
                      <a:lnTo>
                        <a:pt x="47" y="5"/>
                      </a:lnTo>
                      <a:lnTo>
                        <a:pt x="47" y="24"/>
                      </a:lnTo>
                      <a:lnTo>
                        <a:pt x="24" y="28"/>
                      </a:lnTo>
                      <a:lnTo>
                        <a:pt x="0" y="24"/>
                      </a:lnTo>
                      <a:lnTo>
                        <a:pt x="0" y="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5" name="Freeform 64">
                  <a:extLst>
                    <a:ext uri="{FF2B5EF4-FFF2-40B4-BE49-F238E27FC236}">
                      <a16:creationId xmlns:a16="http://schemas.microsoft.com/office/drawing/2014/main" xmlns="" id="{DE7FC5C8-44F3-49A5-AC6D-DC1967EB9F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22" y="3132"/>
                  <a:ext cx="23" cy="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7" y="3"/>
                    </a:cxn>
                    <a:cxn ang="0">
                      <a:pos x="47" y="22"/>
                    </a:cxn>
                    <a:cxn ang="0">
                      <a:pos x="24" y="26"/>
                    </a:cxn>
                    <a:cxn ang="0">
                      <a:pos x="0" y="22"/>
                    </a:cxn>
                    <a:cxn ang="0">
                      <a:pos x="0" y="3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7" h="26">
                      <a:moveTo>
                        <a:pt x="24" y="0"/>
                      </a:moveTo>
                      <a:lnTo>
                        <a:pt x="47" y="3"/>
                      </a:lnTo>
                      <a:lnTo>
                        <a:pt x="47" y="22"/>
                      </a:lnTo>
                      <a:lnTo>
                        <a:pt x="24" y="26"/>
                      </a:lnTo>
                      <a:lnTo>
                        <a:pt x="0" y="22"/>
                      </a:lnTo>
                      <a:lnTo>
                        <a:pt x="0" y="3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6" name="Freeform 65">
                  <a:extLst>
                    <a:ext uri="{FF2B5EF4-FFF2-40B4-BE49-F238E27FC236}">
                      <a16:creationId xmlns:a16="http://schemas.microsoft.com/office/drawing/2014/main" xmlns="" id="{E67633CB-A9E9-4C89-B2F3-178F8E5F74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22" y="3144"/>
                  <a:ext cx="23" cy="9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7" y="5"/>
                    </a:cxn>
                    <a:cxn ang="0">
                      <a:pos x="47" y="24"/>
                    </a:cxn>
                    <a:cxn ang="0">
                      <a:pos x="24" y="29"/>
                    </a:cxn>
                    <a:cxn ang="0">
                      <a:pos x="0" y="24"/>
                    </a:cxn>
                    <a:cxn ang="0">
                      <a:pos x="0" y="5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7" h="29">
                      <a:moveTo>
                        <a:pt x="24" y="0"/>
                      </a:moveTo>
                      <a:lnTo>
                        <a:pt x="47" y="5"/>
                      </a:lnTo>
                      <a:lnTo>
                        <a:pt x="47" y="24"/>
                      </a:lnTo>
                      <a:lnTo>
                        <a:pt x="24" y="29"/>
                      </a:lnTo>
                      <a:lnTo>
                        <a:pt x="0" y="24"/>
                      </a:lnTo>
                      <a:lnTo>
                        <a:pt x="0" y="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7" name="Freeform 66">
                  <a:extLst>
                    <a:ext uri="{FF2B5EF4-FFF2-40B4-BE49-F238E27FC236}">
                      <a16:creationId xmlns:a16="http://schemas.microsoft.com/office/drawing/2014/main" xmlns="" id="{E310DA92-5C3F-42AD-9B0B-5600BF5237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22" y="3156"/>
                  <a:ext cx="23" cy="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7" y="5"/>
                    </a:cxn>
                    <a:cxn ang="0">
                      <a:pos x="47" y="21"/>
                    </a:cxn>
                    <a:cxn ang="0">
                      <a:pos x="24" y="26"/>
                    </a:cxn>
                    <a:cxn ang="0">
                      <a:pos x="0" y="21"/>
                    </a:cxn>
                    <a:cxn ang="0">
                      <a:pos x="0" y="5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7" h="26">
                      <a:moveTo>
                        <a:pt x="24" y="0"/>
                      </a:moveTo>
                      <a:lnTo>
                        <a:pt x="47" y="5"/>
                      </a:lnTo>
                      <a:lnTo>
                        <a:pt x="47" y="21"/>
                      </a:lnTo>
                      <a:lnTo>
                        <a:pt x="24" y="26"/>
                      </a:lnTo>
                      <a:lnTo>
                        <a:pt x="0" y="21"/>
                      </a:lnTo>
                      <a:lnTo>
                        <a:pt x="0" y="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8" name="Freeform 67">
                  <a:extLst>
                    <a:ext uri="{FF2B5EF4-FFF2-40B4-BE49-F238E27FC236}">
                      <a16:creationId xmlns:a16="http://schemas.microsoft.com/office/drawing/2014/main" xmlns="" id="{D44DC097-F8EA-42ED-B76A-E56F67EDFCF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41" y="2975"/>
                  <a:ext cx="23" cy="9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7" y="5"/>
                    </a:cxn>
                    <a:cxn ang="0">
                      <a:pos x="47" y="26"/>
                    </a:cxn>
                    <a:cxn ang="0">
                      <a:pos x="24" y="31"/>
                    </a:cxn>
                    <a:cxn ang="0">
                      <a:pos x="0" y="26"/>
                    </a:cxn>
                    <a:cxn ang="0">
                      <a:pos x="0" y="5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7" h="31">
                      <a:moveTo>
                        <a:pt x="24" y="0"/>
                      </a:moveTo>
                      <a:lnTo>
                        <a:pt x="47" y="5"/>
                      </a:lnTo>
                      <a:lnTo>
                        <a:pt x="47" y="26"/>
                      </a:lnTo>
                      <a:lnTo>
                        <a:pt x="24" y="31"/>
                      </a:lnTo>
                      <a:lnTo>
                        <a:pt x="0" y="26"/>
                      </a:lnTo>
                      <a:lnTo>
                        <a:pt x="0" y="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69" name="Freeform 68">
                  <a:extLst>
                    <a:ext uri="{FF2B5EF4-FFF2-40B4-BE49-F238E27FC236}">
                      <a16:creationId xmlns:a16="http://schemas.microsoft.com/office/drawing/2014/main" xmlns="" id="{B7869F5D-016A-4227-8E60-7E4E299DC2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41" y="3000"/>
                  <a:ext cx="23" cy="9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7" y="5"/>
                    </a:cxn>
                    <a:cxn ang="0">
                      <a:pos x="47" y="24"/>
                    </a:cxn>
                    <a:cxn ang="0">
                      <a:pos x="24" y="29"/>
                    </a:cxn>
                    <a:cxn ang="0">
                      <a:pos x="0" y="24"/>
                    </a:cxn>
                    <a:cxn ang="0">
                      <a:pos x="0" y="5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7" h="29">
                      <a:moveTo>
                        <a:pt x="24" y="0"/>
                      </a:moveTo>
                      <a:lnTo>
                        <a:pt x="47" y="5"/>
                      </a:lnTo>
                      <a:lnTo>
                        <a:pt x="47" y="24"/>
                      </a:lnTo>
                      <a:lnTo>
                        <a:pt x="24" y="29"/>
                      </a:lnTo>
                      <a:lnTo>
                        <a:pt x="0" y="24"/>
                      </a:lnTo>
                      <a:lnTo>
                        <a:pt x="0" y="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0" name="Freeform 69">
                  <a:extLst>
                    <a:ext uri="{FF2B5EF4-FFF2-40B4-BE49-F238E27FC236}">
                      <a16:creationId xmlns:a16="http://schemas.microsoft.com/office/drawing/2014/main" xmlns="" id="{9837A6A0-81F4-462A-9D00-9D214ECAAE3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41" y="3013"/>
                  <a:ext cx="23" cy="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7" y="2"/>
                    </a:cxn>
                    <a:cxn ang="0">
                      <a:pos x="47" y="21"/>
                    </a:cxn>
                    <a:cxn ang="0">
                      <a:pos x="24" y="26"/>
                    </a:cxn>
                    <a:cxn ang="0">
                      <a:pos x="0" y="21"/>
                    </a:cxn>
                    <a:cxn ang="0">
                      <a:pos x="0" y="2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7" h="26">
                      <a:moveTo>
                        <a:pt x="24" y="0"/>
                      </a:moveTo>
                      <a:lnTo>
                        <a:pt x="47" y="2"/>
                      </a:lnTo>
                      <a:lnTo>
                        <a:pt x="47" y="21"/>
                      </a:lnTo>
                      <a:lnTo>
                        <a:pt x="24" y="26"/>
                      </a:lnTo>
                      <a:lnTo>
                        <a:pt x="0" y="21"/>
                      </a:lnTo>
                      <a:lnTo>
                        <a:pt x="0" y="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1" name="Freeform 70">
                  <a:extLst>
                    <a:ext uri="{FF2B5EF4-FFF2-40B4-BE49-F238E27FC236}">
                      <a16:creationId xmlns:a16="http://schemas.microsoft.com/office/drawing/2014/main" xmlns="" id="{D384476F-44D1-4ECD-9746-D0F28549CFE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38" y="2831"/>
                  <a:ext cx="24" cy="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8" y="3"/>
                    </a:cxn>
                    <a:cxn ang="0">
                      <a:pos x="48" y="24"/>
                    </a:cxn>
                    <a:cxn ang="0">
                      <a:pos x="24" y="26"/>
                    </a:cxn>
                    <a:cxn ang="0">
                      <a:pos x="0" y="24"/>
                    </a:cxn>
                    <a:cxn ang="0">
                      <a:pos x="0" y="3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8" h="26">
                      <a:moveTo>
                        <a:pt x="24" y="0"/>
                      </a:moveTo>
                      <a:lnTo>
                        <a:pt x="48" y="3"/>
                      </a:lnTo>
                      <a:lnTo>
                        <a:pt x="48" y="24"/>
                      </a:lnTo>
                      <a:lnTo>
                        <a:pt x="24" y="26"/>
                      </a:lnTo>
                      <a:lnTo>
                        <a:pt x="0" y="24"/>
                      </a:lnTo>
                      <a:lnTo>
                        <a:pt x="0" y="3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2" name="Freeform 71">
                  <a:extLst>
                    <a:ext uri="{FF2B5EF4-FFF2-40B4-BE49-F238E27FC236}">
                      <a16:creationId xmlns:a16="http://schemas.microsoft.com/office/drawing/2014/main" xmlns="" id="{74C208DD-79E4-4CD9-8419-71EE5486B4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38" y="2855"/>
                  <a:ext cx="24" cy="9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8" y="5"/>
                    </a:cxn>
                    <a:cxn ang="0">
                      <a:pos x="48" y="24"/>
                    </a:cxn>
                    <a:cxn ang="0">
                      <a:pos x="24" y="28"/>
                    </a:cxn>
                    <a:cxn ang="0">
                      <a:pos x="0" y="24"/>
                    </a:cxn>
                    <a:cxn ang="0">
                      <a:pos x="0" y="5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8" h="28">
                      <a:moveTo>
                        <a:pt x="24" y="0"/>
                      </a:moveTo>
                      <a:lnTo>
                        <a:pt x="48" y="5"/>
                      </a:lnTo>
                      <a:lnTo>
                        <a:pt x="48" y="24"/>
                      </a:lnTo>
                      <a:lnTo>
                        <a:pt x="24" y="28"/>
                      </a:lnTo>
                      <a:lnTo>
                        <a:pt x="0" y="24"/>
                      </a:lnTo>
                      <a:lnTo>
                        <a:pt x="0" y="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3" name="Freeform 72">
                  <a:extLst>
                    <a:ext uri="{FF2B5EF4-FFF2-40B4-BE49-F238E27FC236}">
                      <a16:creationId xmlns:a16="http://schemas.microsoft.com/office/drawing/2014/main" xmlns="" id="{6ED16614-8391-4E89-BB7C-6373FCBB7BB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238" y="2868"/>
                  <a:ext cx="24" cy="8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48" y="5"/>
                    </a:cxn>
                    <a:cxn ang="0">
                      <a:pos x="48" y="22"/>
                    </a:cxn>
                    <a:cxn ang="0">
                      <a:pos x="24" y="26"/>
                    </a:cxn>
                    <a:cxn ang="0">
                      <a:pos x="0" y="22"/>
                    </a:cxn>
                    <a:cxn ang="0">
                      <a:pos x="0" y="5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48" h="26">
                      <a:moveTo>
                        <a:pt x="24" y="0"/>
                      </a:moveTo>
                      <a:lnTo>
                        <a:pt x="48" y="5"/>
                      </a:lnTo>
                      <a:lnTo>
                        <a:pt x="48" y="22"/>
                      </a:lnTo>
                      <a:lnTo>
                        <a:pt x="24" y="26"/>
                      </a:lnTo>
                      <a:lnTo>
                        <a:pt x="0" y="22"/>
                      </a:lnTo>
                      <a:lnTo>
                        <a:pt x="0" y="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grpSp>
            <p:nvGrpSpPr>
              <p:cNvPr id="46" name="Group 73">
                <a:extLst>
                  <a:ext uri="{FF2B5EF4-FFF2-40B4-BE49-F238E27FC236}">
                    <a16:creationId xmlns:a16="http://schemas.microsoft.com/office/drawing/2014/main" xmlns="" id="{FAECAF4A-6B8A-4EAA-8FA3-AF15B34798C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242" y="861"/>
                <a:ext cx="259" cy="1037"/>
                <a:chOff x="1865" y="4555"/>
                <a:chExt cx="471" cy="1762"/>
              </a:xfrm>
            </p:grpSpPr>
            <p:sp>
              <p:nvSpPr>
                <p:cNvPr id="104" name="Line 74">
                  <a:extLst>
                    <a:ext uri="{FF2B5EF4-FFF2-40B4-BE49-F238E27FC236}">
                      <a16:creationId xmlns:a16="http://schemas.microsoft.com/office/drawing/2014/main" xmlns="" id="{BDCEA607-C4F2-4917-BB1E-6132369F1E6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296" y="5111"/>
                  <a:ext cx="1" cy="112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05" name="Line 75">
                  <a:extLst>
                    <a:ext uri="{FF2B5EF4-FFF2-40B4-BE49-F238E27FC236}">
                      <a16:creationId xmlns:a16="http://schemas.microsoft.com/office/drawing/2014/main" xmlns="" id="{823B2A09-6AA0-4946-9666-AAE95DB50D2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308" y="4874"/>
                  <a:ext cx="1" cy="108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06" name="Line 76">
                  <a:extLst>
                    <a:ext uri="{FF2B5EF4-FFF2-40B4-BE49-F238E27FC236}">
                      <a16:creationId xmlns:a16="http://schemas.microsoft.com/office/drawing/2014/main" xmlns="" id="{66244A80-2DF3-46BF-B0CC-7231D5336A9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296" y="4672"/>
                  <a:ext cx="1" cy="105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07" name="Freeform 77">
                  <a:extLst>
                    <a:ext uri="{FF2B5EF4-FFF2-40B4-BE49-F238E27FC236}">
                      <a16:creationId xmlns:a16="http://schemas.microsoft.com/office/drawing/2014/main" xmlns="" id="{93CA3E08-7637-47E3-BDA9-FBB15D009B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2" y="5100"/>
                  <a:ext cx="433" cy="115"/>
                </a:xfrm>
                <a:custGeom>
                  <a:avLst/>
                  <a:gdLst/>
                  <a:ahLst/>
                  <a:cxnLst>
                    <a:cxn ang="0">
                      <a:pos x="12" y="369"/>
                    </a:cxn>
                    <a:cxn ang="0">
                      <a:pos x="869" y="24"/>
                    </a:cxn>
                    <a:cxn ang="0">
                      <a:pos x="855" y="0"/>
                    </a:cxn>
                    <a:cxn ang="0">
                      <a:pos x="0" y="347"/>
                    </a:cxn>
                    <a:cxn ang="0">
                      <a:pos x="12" y="369"/>
                    </a:cxn>
                  </a:cxnLst>
                  <a:rect l="0" t="0" r="r" b="b"/>
                  <a:pathLst>
                    <a:path w="869" h="369">
                      <a:moveTo>
                        <a:pt x="12" y="369"/>
                      </a:moveTo>
                      <a:lnTo>
                        <a:pt x="869" y="24"/>
                      </a:lnTo>
                      <a:lnTo>
                        <a:pt x="855" y="0"/>
                      </a:lnTo>
                      <a:lnTo>
                        <a:pt x="0" y="347"/>
                      </a:lnTo>
                      <a:lnTo>
                        <a:pt x="12" y="369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08" name="Freeform 78">
                  <a:extLst>
                    <a:ext uri="{FF2B5EF4-FFF2-40B4-BE49-F238E27FC236}">
                      <a16:creationId xmlns:a16="http://schemas.microsoft.com/office/drawing/2014/main" xmlns="" id="{7AFC92E9-BB41-4A30-9731-BC6431049C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7" y="4861"/>
                  <a:ext cx="432" cy="115"/>
                </a:xfrm>
                <a:custGeom>
                  <a:avLst/>
                  <a:gdLst/>
                  <a:ahLst/>
                  <a:cxnLst>
                    <a:cxn ang="0">
                      <a:pos x="12" y="371"/>
                    </a:cxn>
                    <a:cxn ang="0">
                      <a:pos x="867" y="26"/>
                    </a:cxn>
                    <a:cxn ang="0">
                      <a:pos x="855" y="0"/>
                    </a:cxn>
                    <a:cxn ang="0">
                      <a:pos x="0" y="347"/>
                    </a:cxn>
                    <a:cxn ang="0">
                      <a:pos x="12" y="371"/>
                    </a:cxn>
                  </a:cxnLst>
                  <a:rect l="0" t="0" r="r" b="b"/>
                  <a:pathLst>
                    <a:path w="867" h="371">
                      <a:moveTo>
                        <a:pt x="12" y="371"/>
                      </a:moveTo>
                      <a:lnTo>
                        <a:pt x="867" y="26"/>
                      </a:lnTo>
                      <a:lnTo>
                        <a:pt x="855" y="0"/>
                      </a:lnTo>
                      <a:lnTo>
                        <a:pt x="0" y="347"/>
                      </a:lnTo>
                      <a:lnTo>
                        <a:pt x="12" y="371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09" name="Freeform 79">
                  <a:extLst>
                    <a:ext uri="{FF2B5EF4-FFF2-40B4-BE49-F238E27FC236}">
                      <a16:creationId xmlns:a16="http://schemas.microsoft.com/office/drawing/2014/main" xmlns="" id="{28CD0E52-6CB6-4466-B413-0FD7714FBC6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2" y="4659"/>
                  <a:ext cx="432" cy="115"/>
                </a:xfrm>
                <a:custGeom>
                  <a:avLst/>
                  <a:gdLst/>
                  <a:ahLst/>
                  <a:cxnLst>
                    <a:cxn ang="0">
                      <a:pos x="12" y="371"/>
                    </a:cxn>
                    <a:cxn ang="0">
                      <a:pos x="867" y="26"/>
                    </a:cxn>
                    <a:cxn ang="0">
                      <a:pos x="855" y="0"/>
                    </a:cxn>
                    <a:cxn ang="0">
                      <a:pos x="0" y="347"/>
                    </a:cxn>
                    <a:cxn ang="0">
                      <a:pos x="12" y="371"/>
                    </a:cxn>
                  </a:cxnLst>
                  <a:rect l="0" t="0" r="r" b="b"/>
                  <a:pathLst>
                    <a:path w="867" h="371">
                      <a:moveTo>
                        <a:pt x="12" y="371"/>
                      </a:moveTo>
                      <a:lnTo>
                        <a:pt x="867" y="26"/>
                      </a:lnTo>
                      <a:lnTo>
                        <a:pt x="855" y="0"/>
                      </a:lnTo>
                      <a:lnTo>
                        <a:pt x="0" y="347"/>
                      </a:lnTo>
                      <a:lnTo>
                        <a:pt x="12" y="371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0" name="Freeform 80">
                  <a:extLst>
                    <a:ext uri="{FF2B5EF4-FFF2-40B4-BE49-F238E27FC236}">
                      <a16:creationId xmlns:a16="http://schemas.microsoft.com/office/drawing/2014/main" xmlns="" id="{BAF8C9C9-761C-42A2-AF31-2787393136C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42" y="4555"/>
                  <a:ext cx="94" cy="1762"/>
                </a:xfrm>
                <a:custGeom>
                  <a:avLst/>
                  <a:gdLst/>
                  <a:ahLst/>
                  <a:cxnLst>
                    <a:cxn ang="0">
                      <a:pos x="0" y="5684"/>
                    </a:cxn>
                    <a:cxn ang="0">
                      <a:pos x="145" y="0"/>
                    </a:cxn>
                    <a:cxn ang="0">
                      <a:pos x="190" y="5684"/>
                    </a:cxn>
                    <a:cxn ang="0">
                      <a:pos x="0" y="5684"/>
                    </a:cxn>
                  </a:cxnLst>
                  <a:rect l="0" t="0" r="r" b="b"/>
                  <a:pathLst>
                    <a:path w="190" h="5684">
                      <a:moveTo>
                        <a:pt x="0" y="5684"/>
                      </a:moveTo>
                      <a:lnTo>
                        <a:pt x="145" y="0"/>
                      </a:lnTo>
                      <a:lnTo>
                        <a:pt x="190" y="5684"/>
                      </a:lnTo>
                      <a:lnTo>
                        <a:pt x="0" y="5684"/>
                      </a:lnTo>
                      <a:close/>
                    </a:path>
                  </a:pathLst>
                </a:custGeom>
                <a:solidFill>
                  <a:srgbClr val="ABABAB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1" name="Line 81">
                  <a:extLst>
                    <a:ext uri="{FF2B5EF4-FFF2-40B4-BE49-F238E27FC236}">
                      <a16:creationId xmlns:a16="http://schemas.microsoft.com/office/drawing/2014/main" xmlns="" id="{81D3C10A-C805-43A5-843C-D4F3CB4F7CE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914" y="4970"/>
                  <a:ext cx="0" cy="80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2" name="Freeform 82">
                  <a:extLst>
                    <a:ext uri="{FF2B5EF4-FFF2-40B4-BE49-F238E27FC236}">
                      <a16:creationId xmlns:a16="http://schemas.microsoft.com/office/drawing/2014/main" xmlns="" id="{A85C4135-5D00-4053-862A-462B5C1D932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0" y="4976"/>
                  <a:ext cx="48" cy="13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80" y="5"/>
                    </a:cxn>
                    <a:cxn ang="0">
                      <a:pos x="95" y="19"/>
                    </a:cxn>
                    <a:cxn ang="0">
                      <a:pos x="80" y="33"/>
                    </a:cxn>
                    <a:cxn ang="0">
                      <a:pos x="47" y="41"/>
                    </a:cxn>
                    <a:cxn ang="0">
                      <a:pos x="14" y="33"/>
                    </a:cxn>
                    <a:cxn ang="0">
                      <a:pos x="0" y="19"/>
                    </a:cxn>
                    <a:cxn ang="0">
                      <a:pos x="14" y="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5" h="41">
                      <a:moveTo>
                        <a:pt x="47" y="0"/>
                      </a:moveTo>
                      <a:lnTo>
                        <a:pt x="80" y="5"/>
                      </a:lnTo>
                      <a:lnTo>
                        <a:pt x="95" y="19"/>
                      </a:lnTo>
                      <a:lnTo>
                        <a:pt x="80" y="33"/>
                      </a:lnTo>
                      <a:lnTo>
                        <a:pt x="47" y="41"/>
                      </a:lnTo>
                      <a:lnTo>
                        <a:pt x="14" y="33"/>
                      </a:lnTo>
                      <a:lnTo>
                        <a:pt x="0" y="19"/>
                      </a:lnTo>
                      <a:lnTo>
                        <a:pt x="14" y="5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3" name="Line 83">
                  <a:extLst>
                    <a:ext uri="{FF2B5EF4-FFF2-40B4-BE49-F238E27FC236}">
                      <a16:creationId xmlns:a16="http://schemas.microsoft.com/office/drawing/2014/main" xmlns="" id="{C9DD2B6D-9482-45EC-98CD-15E6CA2451B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89" y="5211"/>
                  <a:ext cx="0" cy="81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4" name="Line 84">
                  <a:extLst>
                    <a:ext uri="{FF2B5EF4-FFF2-40B4-BE49-F238E27FC236}">
                      <a16:creationId xmlns:a16="http://schemas.microsoft.com/office/drawing/2014/main" xmlns="" id="{0A7C88B8-9BC9-43EA-BAD4-828584272F4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925" y="4761"/>
                  <a:ext cx="0" cy="80"/>
                </a:xfrm>
                <a:prstGeom prst="line">
                  <a:avLst/>
                </a:pr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5" name="Freeform 85">
                  <a:extLst>
                    <a:ext uri="{FF2B5EF4-FFF2-40B4-BE49-F238E27FC236}">
                      <a16:creationId xmlns:a16="http://schemas.microsoft.com/office/drawing/2014/main" xmlns="" id="{7F5E1719-3580-4F00-84C6-DAB53FD4B03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66" y="4685"/>
                  <a:ext cx="60" cy="16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02" y="8"/>
                    </a:cxn>
                    <a:cxn ang="0">
                      <a:pos x="119" y="27"/>
                    </a:cxn>
                    <a:cxn ang="0">
                      <a:pos x="102" y="41"/>
                    </a:cxn>
                    <a:cxn ang="0">
                      <a:pos x="59" y="50"/>
                    </a:cxn>
                    <a:cxn ang="0">
                      <a:pos x="19" y="41"/>
                    </a:cxn>
                    <a:cxn ang="0">
                      <a:pos x="0" y="27"/>
                    </a:cxn>
                    <a:cxn ang="0">
                      <a:pos x="19" y="8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119" h="50">
                      <a:moveTo>
                        <a:pt x="59" y="0"/>
                      </a:moveTo>
                      <a:lnTo>
                        <a:pt x="102" y="8"/>
                      </a:lnTo>
                      <a:lnTo>
                        <a:pt x="119" y="27"/>
                      </a:lnTo>
                      <a:lnTo>
                        <a:pt x="102" y="41"/>
                      </a:lnTo>
                      <a:lnTo>
                        <a:pt x="59" y="50"/>
                      </a:lnTo>
                      <a:lnTo>
                        <a:pt x="19" y="41"/>
                      </a:lnTo>
                      <a:lnTo>
                        <a:pt x="0" y="27"/>
                      </a:lnTo>
                      <a:lnTo>
                        <a:pt x="19" y="8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6" name="Freeform 86">
                  <a:extLst>
                    <a:ext uri="{FF2B5EF4-FFF2-40B4-BE49-F238E27FC236}">
                      <a16:creationId xmlns:a16="http://schemas.microsoft.com/office/drawing/2014/main" xmlns="" id="{C02E96BD-CEED-46FC-81E7-04A90495C3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66" y="4707"/>
                  <a:ext cx="60" cy="15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02" y="8"/>
                    </a:cxn>
                    <a:cxn ang="0">
                      <a:pos x="119" y="24"/>
                    </a:cxn>
                    <a:cxn ang="0">
                      <a:pos x="102" y="41"/>
                    </a:cxn>
                    <a:cxn ang="0">
                      <a:pos x="59" y="48"/>
                    </a:cxn>
                    <a:cxn ang="0">
                      <a:pos x="19" y="41"/>
                    </a:cxn>
                    <a:cxn ang="0">
                      <a:pos x="0" y="24"/>
                    </a:cxn>
                    <a:cxn ang="0">
                      <a:pos x="19" y="8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119" h="48">
                      <a:moveTo>
                        <a:pt x="59" y="0"/>
                      </a:moveTo>
                      <a:lnTo>
                        <a:pt x="102" y="8"/>
                      </a:lnTo>
                      <a:lnTo>
                        <a:pt x="119" y="24"/>
                      </a:lnTo>
                      <a:lnTo>
                        <a:pt x="102" y="41"/>
                      </a:lnTo>
                      <a:lnTo>
                        <a:pt x="59" y="48"/>
                      </a:lnTo>
                      <a:lnTo>
                        <a:pt x="19" y="41"/>
                      </a:lnTo>
                      <a:lnTo>
                        <a:pt x="0" y="24"/>
                      </a:lnTo>
                      <a:lnTo>
                        <a:pt x="19" y="8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7" name="Freeform 87">
                  <a:extLst>
                    <a:ext uri="{FF2B5EF4-FFF2-40B4-BE49-F238E27FC236}">
                      <a16:creationId xmlns:a16="http://schemas.microsoft.com/office/drawing/2014/main" xmlns="" id="{2E344F36-291A-42BB-A446-5BF06249106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66" y="4729"/>
                  <a:ext cx="60" cy="16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02" y="7"/>
                    </a:cxn>
                    <a:cxn ang="0">
                      <a:pos x="119" y="24"/>
                    </a:cxn>
                    <a:cxn ang="0">
                      <a:pos x="102" y="43"/>
                    </a:cxn>
                    <a:cxn ang="0">
                      <a:pos x="59" y="50"/>
                    </a:cxn>
                    <a:cxn ang="0">
                      <a:pos x="19" y="43"/>
                    </a:cxn>
                    <a:cxn ang="0">
                      <a:pos x="0" y="24"/>
                    </a:cxn>
                    <a:cxn ang="0">
                      <a:pos x="19" y="7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119" h="50">
                      <a:moveTo>
                        <a:pt x="59" y="0"/>
                      </a:moveTo>
                      <a:lnTo>
                        <a:pt x="102" y="7"/>
                      </a:lnTo>
                      <a:lnTo>
                        <a:pt x="119" y="24"/>
                      </a:lnTo>
                      <a:lnTo>
                        <a:pt x="102" y="43"/>
                      </a:lnTo>
                      <a:lnTo>
                        <a:pt x="59" y="50"/>
                      </a:lnTo>
                      <a:lnTo>
                        <a:pt x="19" y="43"/>
                      </a:lnTo>
                      <a:lnTo>
                        <a:pt x="0" y="24"/>
                      </a:lnTo>
                      <a:lnTo>
                        <a:pt x="19" y="7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8" name="Freeform 88">
                  <a:extLst>
                    <a:ext uri="{FF2B5EF4-FFF2-40B4-BE49-F238E27FC236}">
                      <a16:creationId xmlns:a16="http://schemas.microsoft.com/office/drawing/2014/main" xmlns="" id="{EDA93B07-038B-4F0C-93FE-F0604F596A5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66" y="4751"/>
                  <a:ext cx="60" cy="15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02" y="7"/>
                    </a:cxn>
                    <a:cxn ang="0">
                      <a:pos x="119" y="24"/>
                    </a:cxn>
                    <a:cxn ang="0">
                      <a:pos x="102" y="41"/>
                    </a:cxn>
                    <a:cxn ang="0">
                      <a:pos x="59" y="48"/>
                    </a:cxn>
                    <a:cxn ang="0">
                      <a:pos x="19" y="41"/>
                    </a:cxn>
                    <a:cxn ang="0">
                      <a:pos x="0" y="24"/>
                    </a:cxn>
                    <a:cxn ang="0">
                      <a:pos x="19" y="7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119" h="48">
                      <a:moveTo>
                        <a:pt x="59" y="0"/>
                      </a:moveTo>
                      <a:lnTo>
                        <a:pt x="102" y="7"/>
                      </a:lnTo>
                      <a:lnTo>
                        <a:pt x="119" y="24"/>
                      </a:lnTo>
                      <a:lnTo>
                        <a:pt x="102" y="41"/>
                      </a:lnTo>
                      <a:lnTo>
                        <a:pt x="59" y="48"/>
                      </a:lnTo>
                      <a:lnTo>
                        <a:pt x="19" y="41"/>
                      </a:lnTo>
                      <a:lnTo>
                        <a:pt x="0" y="24"/>
                      </a:lnTo>
                      <a:lnTo>
                        <a:pt x="19" y="7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9" name="Freeform 89">
                  <a:extLst>
                    <a:ext uri="{FF2B5EF4-FFF2-40B4-BE49-F238E27FC236}">
                      <a16:creationId xmlns:a16="http://schemas.microsoft.com/office/drawing/2014/main" xmlns="" id="{C0C7DE1A-A0CA-4E16-998D-C8273E61CF6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77" y="4889"/>
                  <a:ext cx="59" cy="16"/>
                </a:xfrm>
                <a:custGeom>
                  <a:avLst/>
                  <a:gdLst/>
                  <a:ahLst/>
                  <a:cxnLst>
                    <a:cxn ang="0">
                      <a:pos x="62" y="0"/>
                    </a:cxn>
                    <a:cxn ang="0">
                      <a:pos x="103" y="7"/>
                    </a:cxn>
                    <a:cxn ang="0">
                      <a:pos x="119" y="24"/>
                    </a:cxn>
                    <a:cxn ang="0">
                      <a:pos x="103" y="43"/>
                    </a:cxn>
                    <a:cxn ang="0">
                      <a:pos x="62" y="50"/>
                    </a:cxn>
                    <a:cxn ang="0">
                      <a:pos x="19" y="43"/>
                    </a:cxn>
                    <a:cxn ang="0">
                      <a:pos x="0" y="24"/>
                    </a:cxn>
                    <a:cxn ang="0">
                      <a:pos x="19" y="7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19" h="50">
                      <a:moveTo>
                        <a:pt x="62" y="0"/>
                      </a:moveTo>
                      <a:lnTo>
                        <a:pt x="103" y="7"/>
                      </a:lnTo>
                      <a:lnTo>
                        <a:pt x="119" y="24"/>
                      </a:lnTo>
                      <a:lnTo>
                        <a:pt x="103" y="43"/>
                      </a:lnTo>
                      <a:lnTo>
                        <a:pt x="62" y="50"/>
                      </a:lnTo>
                      <a:lnTo>
                        <a:pt x="19" y="43"/>
                      </a:lnTo>
                      <a:lnTo>
                        <a:pt x="0" y="24"/>
                      </a:lnTo>
                      <a:lnTo>
                        <a:pt x="19" y="7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0" name="Freeform 90">
                  <a:extLst>
                    <a:ext uri="{FF2B5EF4-FFF2-40B4-BE49-F238E27FC236}">
                      <a16:creationId xmlns:a16="http://schemas.microsoft.com/office/drawing/2014/main" xmlns="" id="{6218ED04-8F11-410D-8FE6-04323FCC75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77" y="4911"/>
                  <a:ext cx="59" cy="14"/>
                </a:xfrm>
                <a:custGeom>
                  <a:avLst/>
                  <a:gdLst/>
                  <a:ahLst/>
                  <a:cxnLst>
                    <a:cxn ang="0">
                      <a:pos x="62" y="0"/>
                    </a:cxn>
                    <a:cxn ang="0">
                      <a:pos x="103" y="7"/>
                    </a:cxn>
                    <a:cxn ang="0">
                      <a:pos x="119" y="22"/>
                    </a:cxn>
                    <a:cxn ang="0">
                      <a:pos x="103" y="41"/>
                    </a:cxn>
                    <a:cxn ang="0">
                      <a:pos x="62" y="48"/>
                    </a:cxn>
                    <a:cxn ang="0">
                      <a:pos x="19" y="41"/>
                    </a:cxn>
                    <a:cxn ang="0">
                      <a:pos x="0" y="22"/>
                    </a:cxn>
                    <a:cxn ang="0">
                      <a:pos x="19" y="7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19" h="48">
                      <a:moveTo>
                        <a:pt x="62" y="0"/>
                      </a:moveTo>
                      <a:lnTo>
                        <a:pt x="103" y="7"/>
                      </a:lnTo>
                      <a:lnTo>
                        <a:pt x="119" y="22"/>
                      </a:lnTo>
                      <a:lnTo>
                        <a:pt x="103" y="41"/>
                      </a:lnTo>
                      <a:lnTo>
                        <a:pt x="62" y="48"/>
                      </a:lnTo>
                      <a:lnTo>
                        <a:pt x="19" y="41"/>
                      </a:lnTo>
                      <a:lnTo>
                        <a:pt x="0" y="22"/>
                      </a:lnTo>
                      <a:lnTo>
                        <a:pt x="19" y="7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1" name="Freeform 91">
                  <a:extLst>
                    <a:ext uri="{FF2B5EF4-FFF2-40B4-BE49-F238E27FC236}">
                      <a16:creationId xmlns:a16="http://schemas.microsoft.com/office/drawing/2014/main" xmlns="" id="{69E806D8-9550-481D-879C-9AB640D811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77" y="4933"/>
                  <a:ext cx="59" cy="14"/>
                </a:xfrm>
                <a:custGeom>
                  <a:avLst/>
                  <a:gdLst/>
                  <a:ahLst/>
                  <a:cxnLst>
                    <a:cxn ang="0">
                      <a:pos x="62" y="0"/>
                    </a:cxn>
                    <a:cxn ang="0">
                      <a:pos x="103" y="7"/>
                    </a:cxn>
                    <a:cxn ang="0">
                      <a:pos x="119" y="24"/>
                    </a:cxn>
                    <a:cxn ang="0">
                      <a:pos x="103" y="43"/>
                    </a:cxn>
                    <a:cxn ang="0">
                      <a:pos x="62" y="47"/>
                    </a:cxn>
                    <a:cxn ang="0">
                      <a:pos x="19" y="43"/>
                    </a:cxn>
                    <a:cxn ang="0">
                      <a:pos x="0" y="24"/>
                    </a:cxn>
                    <a:cxn ang="0">
                      <a:pos x="19" y="7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19" h="47">
                      <a:moveTo>
                        <a:pt x="62" y="0"/>
                      </a:moveTo>
                      <a:lnTo>
                        <a:pt x="103" y="7"/>
                      </a:lnTo>
                      <a:lnTo>
                        <a:pt x="119" y="24"/>
                      </a:lnTo>
                      <a:lnTo>
                        <a:pt x="103" y="43"/>
                      </a:lnTo>
                      <a:lnTo>
                        <a:pt x="62" y="47"/>
                      </a:lnTo>
                      <a:lnTo>
                        <a:pt x="19" y="43"/>
                      </a:lnTo>
                      <a:lnTo>
                        <a:pt x="0" y="24"/>
                      </a:lnTo>
                      <a:lnTo>
                        <a:pt x="19" y="7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2" name="Freeform 92">
                  <a:extLst>
                    <a:ext uri="{FF2B5EF4-FFF2-40B4-BE49-F238E27FC236}">
                      <a16:creationId xmlns:a16="http://schemas.microsoft.com/office/drawing/2014/main" xmlns="" id="{22B22604-8B36-4894-B889-1382242E57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77" y="4955"/>
                  <a:ext cx="59" cy="15"/>
                </a:xfrm>
                <a:custGeom>
                  <a:avLst/>
                  <a:gdLst/>
                  <a:ahLst/>
                  <a:cxnLst>
                    <a:cxn ang="0">
                      <a:pos x="62" y="0"/>
                    </a:cxn>
                    <a:cxn ang="0">
                      <a:pos x="103" y="10"/>
                    </a:cxn>
                    <a:cxn ang="0">
                      <a:pos x="119" y="24"/>
                    </a:cxn>
                    <a:cxn ang="0">
                      <a:pos x="103" y="38"/>
                    </a:cxn>
                    <a:cxn ang="0">
                      <a:pos x="62" y="48"/>
                    </a:cxn>
                    <a:cxn ang="0">
                      <a:pos x="19" y="38"/>
                    </a:cxn>
                    <a:cxn ang="0">
                      <a:pos x="0" y="24"/>
                    </a:cxn>
                    <a:cxn ang="0">
                      <a:pos x="19" y="10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119" h="48">
                      <a:moveTo>
                        <a:pt x="62" y="0"/>
                      </a:moveTo>
                      <a:lnTo>
                        <a:pt x="103" y="10"/>
                      </a:lnTo>
                      <a:lnTo>
                        <a:pt x="119" y="24"/>
                      </a:lnTo>
                      <a:lnTo>
                        <a:pt x="103" y="38"/>
                      </a:lnTo>
                      <a:lnTo>
                        <a:pt x="62" y="48"/>
                      </a:lnTo>
                      <a:lnTo>
                        <a:pt x="19" y="38"/>
                      </a:lnTo>
                      <a:lnTo>
                        <a:pt x="0" y="24"/>
                      </a:lnTo>
                      <a:lnTo>
                        <a:pt x="19" y="10"/>
                      </a:ln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3" name="Freeform 93">
                  <a:extLst>
                    <a:ext uri="{FF2B5EF4-FFF2-40B4-BE49-F238E27FC236}">
                      <a16:creationId xmlns:a16="http://schemas.microsoft.com/office/drawing/2014/main" xmlns="" id="{E9E2A6B1-D6F3-4C56-8AA6-536C3FC6DDF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66" y="5131"/>
                  <a:ext cx="60" cy="16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02" y="7"/>
                    </a:cxn>
                    <a:cxn ang="0">
                      <a:pos x="119" y="24"/>
                    </a:cxn>
                    <a:cxn ang="0">
                      <a:pos x="102" y="43"/>
                    </a:cxn>
                    <a:cxn ang="0">
                      <a:pos x="59" y="50"/>
                    </a:cxn>
                    <a:cxn ang="0">
                      <a:pos x="19" y="43"/>
                    </a:cxn>
                    <a:cxn ang="0">
                      <a:pos x="0" y="24"/>
                    </a:cxn>
                    <a:cxn ang="0">
                      <a:pos x="19" y="7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119" h="50">
                      <a:moveTo>
                        <a:pt x="59" y="0"/>
                      </a:moveTo>
                      <a:lnTo>
                        <a:pt x="102" y="7"/>
                      </a:lnTo>
                      <a:lnTo>
                        <a:pt x="119" y="24"/>
                      </a:lnTo>
                      <a:lnTo>
                        <a:pt x="102" y="43"/>
                      </a:lnTo>
                      <a:lnTo>
                        <a:pt x="59" y="50"/>
                      </a:lnTo>
                      <a:lnTo>
                        <a:pt x="19" y="43"/>
                      </a:lnTo>
                      <a:lnTo>
                        <a:pt x="0" y="24"/>
                      </a:lnTo>
                      <a:lnTo>
                        <a:pt x="19" y="7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4" name="Freeform 94">
                  <a:extLst>
                    <a:ext uri="{FF2B5EF4-FFF2-40B4-BE49-F238E27FC236}">
                      <a16:creationId xmlns:a16="http://schemas.microsoft.com/office/drawing/2014/main" xmlns="" id="{078B1415-EB8C-4FE6-A3BC-127FD85AF7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66" y="5153"/>
                  <a:ext cx="60" cy="15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02" y="7"/>
                    </a:cxn>
                    <a:cxn ang="0">
                      <a:pos x="119" y="24"/>
                    </a:cxn>
                    <a:cxn ang="0">
                      <a:pos x="102" y="38"/>
                    </a:cxn>
                    <a:cxn ang="0">
                      <a:pos x="59" y="48"/>
                    </a:cxn>
                    <a:cxn ang="0">
                      <a:pos x="19" y="38"/>
                    </a:cxn>
                    <a:cxn ang="0">
                      <a:pos x="0" y="24"/>
                    </a:cxn>
                    <a:cxn ang="0">
                      <a:pos x="19" y="7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119" h="48">
                      <a:moveTo>
                        <a:pt x="59" y="0"/>
                      </a:moveTo>
                      <a:lnTo>
                        <a:pt x="102" y="7"/>
                      </a:lnTo>
                      <a:lnTo>
                        <a:pt x="119" y="24"/>
                      </a:lnTo>
                      <a:lnTo>
                        <a:pt x="102" y="38"/>
                      </a:lnTo>
                      <a:lnTo>
                        <a:pt x="59" y="48"/>
                      </a:lnTo>
                      <a:lnTo>
                        <a:pt x="19" y="38"/>
                      </a:lnTo>
                      <a:lnTo>
                        <a:pt x="0" y="24"/>
                      </a:lnTo>
                      <a:lnTo>
                        <a:pt x="19" y="7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5" name="Freeform 95">
                  <a:extLst>
                    <a:ext uri="{FF2B5EF4-FFF2-40B4-BE49-F238E27FC236}">
                      <a16:creationId xmlns:a16="http://schemas.microsoft.com/office/drawing/2014/main" xmlns="" id="{1F9D5DCC-1AA4-4006-9C16-A782EC2CC0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66" y="5175"/>
                  <a:ext cx="60" cy="15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02" y="8"/>
                    </a:cxn>
                    <a:cxn ang="0">
                      <a:pos x="119" y="24"/>
                    </a:cxn>
                    <a:cxn ang="0">
                      <a:pos x="102" y="43"/>
                    </a:cxn>
                    <a:cxn ang="0">
                      <a:pos x="59" y="50"/>
                    </a:cxn>
                    <a:cxn ang="0">
                      <a:pos x="19" y="43"/>
                    </a:cxn>
                    <a:cxn ang="0">
                      <a:pos x="0" y="24"/>
                    </a:cxn>
                    <a:cxn ang="0">
                      <a:pos x="19" y="8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119" h="50">
                      <a:moveTo>
                        <a:pt x="59" y="0"/>
                      </a:moveTo>
                      <a:lnTo>
                        <a:pt x="102" y="8"/>
                      </a:lnTo>
                      <a:lnTo>
                        <a:pt x="119" y="24"/>
                      </a:lnTo>
                      <a:lnTo>
                        <a:pt x="102" y="43"/>
                      </a:lnTo>
                      <a:lnTo>
                        <a:pt x="59" y="50"/>
                      </a:lnTo>
                      <a:lnTo>
                        <a:pt x="19" y="43"/>
                      </a:lnTo>
                      <a:lnTo>
                        <a:pt x="0" y="24"/>
                      </a:lnTo>
                      <a:lnTo>
                        <a:pt x="19" y="8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6" name="Freeform 96">
                  <a:extLst>
                    <a:ext uri="{FF2B5EF4-FFF2-40B4-BE49-F238E27FC236}">
                      <a16:creationId xmlns:a16="http://schemas.microsoft.com/office/drawing/2014/main" xmlns="" id="{0AABECD5-A383-40C1-B02E-5DD845E56E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266" y="5197"/>
                  <a:ext cx="60" cy="15"/>
                </a:xfrm>
                <a:custGeom>
                  <a:avLst/>
                  <a:gdLst/>
                  <a:ahLst/>
                  <a:cxnLst>
                    <a:cxn ang="0">
                      <a:pos x="59" y="0"/>
                    </a:cxn>
                    <a:cxn ang="0">
                      <a:pos x="102" y="7"/>
                    </a:cxn>
                    <a:cxn ang="0">
                      <a:pos x="119" y="24"/>
                    </a:cxn>
                    <a:cxn ang="0">
                      <a:pos x="102" y="40"/>
                    </a:cxn>
                    <a:cxn ang="0">
                      <a:pos x="59" y="47"/>
                    </a:cxn>
                    <a:cxn ang="0">
                      <a:pos x="19" y="40"/>
                    </a:cxn>
                    <a:cxn ang="0">
                      <a:pos x="0" y="24"/>
                    </a:cxn>
                    <a:cxn ang="0">
                      <a:pos x="19" y="7"/>
                    </a:cxn>
                    <a:cxn ang="0">
                      <a:pos x="59" y="0"/>
                    </a:cxn>
                  </a:cxnLst>
                  <a:rect l="0" t="0" r="r" b="b"/>
                  <a:pathLst>
                    <a:path w="119" h="47">
                      <a:moveTo>
                        <a:pt x="59" y="0"/>
                      </a:moveTo>
                      <a:lnTo>
                        <a:pt x="102" y="7"/>
                      </a:lnTo>
                      <a:lnTo>
                        <a:pt x="119" y="24"/>
                      </a:lnTo>
                      <a:lnTo>
                        <a:pt x="102" y="40"/>
                      </a:lnTo>
                      <a:lnTo>
                        <a:pt x="59" y="47"/>
                      </a:lnTo>
                      <a:lnTo>
                        <a:pt x="19" y="40"/>
                      </a:lnTo>
                      <a:lnTo>
                        <a:pt x="0" y="24"/>
                      </a:lnTo>
                      <a:lnTo>
                        <a:pt x="19" y="7"/>
                      </a:lnTo>
                      <a:lnTo>
                        <a:pt x="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7" name="Freeform 97">
                  <a:extLst>
                    <a:ext uri="{FF2B5EF4-FFF2-40B4-BE49-F238E27FC236}">
                      <a16:creationId xmlns:a16="http://schemas.microsoft.com/office/drawing/2014/main" xmlns="" id="{F57E9CB4-4A40-420B-9A18-9E07C9ABFBB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25" y="4558"/>
                  <a:ext cx="373" cy="197"/>
                </a:xfrm>
                <a:custGeom>
                  <a:avLst/>
                  <a:gdLst/>
                  <a:ahLst/>
                  <a:cxnLst>
                    <a:cxn ang="0">
                      <a:pos x="750" y="340"/>
                    </a:cxn>
                    <a:cxn ang="0">
                      <a:pos x="382" y="0"/>
                    </a:cxn>
                    <a:cxn ang="0">
                      <a:pos x="0" y="635"/>
                    </a:cxn>
                  </a:cxnLst>
                  <a:rect l="0" t="0" r="r" b="b"/>
                  <a:pathLst>
                    <a:path w="750" h="635">
                      <a:moveTo>
                        <a:pt x="750" y="340"/>
                      </a:moveTo>
                      <a:lnTo>
                        <a:pt x="382" y="0"/>
                      </a:lnTo>
                      <a:lnTo>
                        <a:pt x="0" y="635"/>
                      </a:lnTo>
                    </a:path>
                  </a:pathLst>
                </a:custGeom>
                <a:noFill/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8" name="Freeform 98">
                  <a:extLst>
                    <a:ext uri="{FF2B5EF4-FFF2-40B4-BE49-F238E27FC236}">
                      <a16:creationId xmlns:a16="http://schemas.microsoft.com/office/drawing/2014/main" xmlns="" id="{3DB8A461-7BAB-4D59-8227-F647363F9D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5" y="5218"/>
                  <a:ext cx="48" cy="13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81" y="5"/>
                    </a:cxn>
                    <a:cxn ang="0">
                      <a:pos x="95" y="21"/>
                    </a:cxn>
                    <a:cxn ang="0">
                      <a:pos x="81" y="33"/>
                    </a:cxn>
                    <a:cxn ang="0">
                      <a:pos x="47" y="40"/>
                    </a:cxn>
                    <a:cxn ang="0">
                      <a:pos x="14" y="33"/>
                    </a:cxn>
                    <a:cxn ang="0">
                      <a:pos x="0" y="21"/>
                    </a:cxn>
                    <a:cxn ang="0">
                      <a:pos x="14" y="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5" h="40">
                      <a:moveTo>
                        <a:pt x="47" y="0"/>
                      </a:moveTo>
                      <a:lnTo>
                        <a:pt x="81" y="5"/>
                      </a:lnTo>
                      <a:lnTo>
                        <a:pt x="95" y="21"/>
                      </a:lnTo>
                      <a:lnTo>
                        <a:pt x="81" y="33"/>
                      </a:lnTo>
                      <a:lnTo>
                        <a:pt x="47" y="40"/>
                      </a:lnTo>
                      <a:lnTo>
                        <a:pt x="14" y="33"/>
                      </a:lnTo>
                      <a:lnTo>
                        <a:pt x="0" y="21"/>
                      </a:lnTo>
                      <a:lnTo>
                        <a:pt x="14" y="5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9" name="Freeform 99">
                  <a:extLst>
                    <a:ext uri="{FF2B5EF4-FFF2-40B4-BE49-F238E27FC236}">
                      <a16:creationId xmlns:a16="http://schemas.microsoft.com/office/drawing/2014/main" xmlns="" id="{2FFF8403-FEBD-4723-9DA7-D13178F9A4C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5" y="5236"/>
                  <a:ext cx="48" cy="12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81" y="5"/>
                    </a:cxn>
                    <a:cxn ang="0">
                      <a:pos x="95" y="17"/>
                    </a:cxn>
                    <a:cxn ang="0">
                      <a:pos x="81" y="31"/>
                    </a:cxn>
                    <a:cxn ang="0">
                      <a:pos x="47" y="38"/>
                    </a:cxn>
                    <a:cxn ang="0">
                      <a:pos x="14" y="31"/>
                    </a:cxn>
                    <a:cxn ang="0">
                      <a:pos x="0" y="17"/>
                    </a:cxn>
                    <a:cxn ang="0">
                      <a:pos x="14" y="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5" h="38">
                      <a:moveTo>
                        <a:pt x="47" y="0"/>
                      </a:moveTo>
                      <a:lnTo>
                        <a:pt x="81" y="5"/>
                      </a:lnTo>
                      <a:lnTo>
                        <a:pt x="95" y="17"/>
                      </a:lnTo>
                      <a:lnTo>
                        <a:pt x="81" y="31"/>
                      </a:lnTo>
                      <a:lnTo>
                        <a:pt x="47" y="38"/>
                      </a:lnTo>
                      <a:lnTo>
                        <a:pt x="14" y="31"/>
                      </a:lnTo>
                      <a:lnTo>
                        <a:pt x="0" y="17"/>
                      </a:lnTo>
                      <a:lnTo>
                        <a:pt x="14" y="5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0" name="Freeform 100">
                  <a:extLst>
                    <a:ext uri="{FF2B5EF4-FFF2-40B4-BE49-F238E27FC236}">
                      <a16:creationId xmlns:a16="http://schemas.microsoft.com/office/drawing/2014/main" xmlns="" id="{9A517811-2CF1-4B6A-B66B-4C53335FD5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5" y="5254"/>
                  <a:ext cx="48" cy="11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81" y="5"/>
                    </a:cxn>
                    <a:cxn ang="0">
                      <a:pos x="95" y="19"/>
                    </a:cxn>
                    <a:cxn ang="0">
                      <a:pos x="81" y="33"/>
                    </a:cxn>
                    <a:cxn ang="0">
                      <a:pos x="47" y="38"/>
                    </a:cxn>
                    <a:cxn ang="0">
                      <a:pos x="14" y="33"/>
                    </a:cxn>
                    <a:cxn ang="0">
                      <a:pos x="0" y="19"/>
                    </a:cxn>
                    <a:cxn ang="0">
                      <a:pos x="14" y="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5" h="38">
                      <a:moveTo>
                        <a:pt x="47" y="0"/>
                      </a:moveTo>
                      <a:lnTo>
                        <a:pt x="81" y="5"/>
                      </a:lnTo>
                      <a:lnTo>
                        <a:pt x="95" y="19"/>
                      </a:lnTo>
                      <a:lnTo>
                        <a:pt x="81" y="33"/>
                      </a:lnTo>
                      <a:lnTo>
                        <a:pt x="47" y="38"/>
                      </a:lnTo>
                      <a:lnTo>
                        <a:pt x="14" y="33"/>
                      </a:lnTo>
                      <a:lnTo>
                        <a:pt x="0" y="19"/>
                      </a:lnTo>
                      <a:lnTo>
                        <a:pt x="14" y="5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1" name="Freeform 101">
                  <a:extLst>
                    <a:ext uri="{FF2B5EF4-FFF2-40B4-BE49-F238E27FC236}">
                      <a16:creationId xmlns:a16="http://schemas.microsoft.com/office/drawing/2014/main" xmlns="" id="{1268FFA4-A497-4111-A4D9-5EE26A0793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65" y="5271"/>
                  <a:ext cx="48" cy="12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81" y="7"/>
                    </a:cxn>
                    <a:cxn ang="0">
                      <a:pos x="95" y="19"/>
                    </a:cxn>
                    <a:cxn ang="0">
                      <a:pos x="81" y="33"/>
                    </a:cxn>
                    <a:cxn ang="0">
                      <a:pos x="47" y="40"/>
                    </a:cxn>
                    <a:cxn ang="0">
                      <a:pos x="14" y="33"/>
                    </a:cxn>
                    <a:cxn ang="0">
                      <a:pos x="0" y="19"/>
                    </a:cxn>
                    <a:cxn ang="0">
                      <a:pos x="14" y="7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5" h="40">
                      <a:moveTo>
                        <a:pt x="47" y="0"/>
                      </a:moveTo>
                      <a:lnTo>
                        <a:pt x="81" y="7"/>
                      </a:lnTo>
                      <a:lnTo>
                        <a:pt x="95" y="19"/>
                      </a:lnTo>
                      <a:lnTo>
                        <a:pt x="81" y="33"/>
                      </a:lnTo>
                      <a:lnTo>
                        <a:pt x="47" y="40"/>
                      </a:lnTo>
                      <a:lnTo>
                        <a:pt x="14" y="33"/>
                      </a:lnTo>
                      <a:lnTo>
                        <a:pt x="0" y="19"/>
                      </a:lnTo>
                      <a:lnTo>
                        <a:pt x="14" y="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2" name="Freeform 102">
                  <a:extLst>
                    <a:ext uri="{FF2B5EF4-FFF2-40B4-BE49-F238E27FC236}">
                      <a16:creationId xmlns:a16="http://schemas.microsoft.com/office/drawing/2014/main" xmlns="" id="{F6D9989A-0832-4303-B4F9-39B586491BD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0" y="4994"/>
                  <a:ext cx="48" cy="12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80" y="5"/>
                    </a:cxn>
                    <a:cxn ang="0">
                      <a:pos x="95" y="17"/>
                    </a:cxn>
                    <a:cxn ang="0">
                      <a:pos x="80" y="31"/>
                    </a:cxn>
                    <a:cxn ang="0">
                      <a:pos x="47" y="38"/>
                    </a:cxn>
                    <a:cxn ang="0">
                      <a:pos x="14" y="31"/>
                    </a:cxn>
                    <a:cxn ang="0">
                      <a:pos x="0" y="17"/>
                    </a:cxn>
                    <a:cxn ang="0">
                      <a:pos x="14" y="5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5" h="38">
                      <a:moveTo>
                        <a:pt x="47" y="0"/>
                      </a:moveTo>
                      <a:lnTo>
                        <a:pt x="80" y="5"/>
                      </a:lnTo>
                      <a:lnTo>
                        <a:pt x="95" y="17"/>
                      </a:lnTo>
                      <a:lnTo>
                        <a:pt x="80" y="31"/>
                      </a:lnTo>
                      <a:lnTo>
                        <a:pt x="47" y="38"/>
                      </a:lnTo>
                      <a:lnTo>
                        <a:pt x="14" y="31"/>
                      </a:lnTo>
                      <a:lnTo>
                        <a:pt x="0" y="17"/>
                      </a:lnTo>
                      <a:lnTo>
                        <a:pt x="14" y="5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3" name="Freeform 103">
                  <a:extLst>
                    <a:ext uri="{FF2B5EF4-FFF2-40B4-BE49-F238E27FC236}">
                      <a16:creationId xmlns:a16="http://schemas.microsoft.com/office/drawing/2014/main" xmlns="" id="{E14B9639-40F8-462C-98E2-67366BF00E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0" y="5011"/>
                  <a:ext cx="48" cy="12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80" y="7"/>
                    </a:cxn>
                    <a:cxn ang="0">
                      <a:pos x="95" y="21"/>
                    </a:cxn>
                    <a:cxn ang="0">
                      <a:pos x="80" y="36"/>
                    </a:cxn>
                    <a:cxn ang="0">
                      <a:pos x="47" y="40"/>
                    </a:cxn>
                    <a:cxn ang="0">
                      <a:pos x="14" y="36"/>
                    </a:cxn>
                    <a:cxn ang="0">
                      <a:pos x="0" y="21"/>
                    </a:cxn>
                    <a:cxn ang="0">
                      <a:pos x="14" y="7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5" h="40">
                      <a:moveTo>
                        <a:pt x="47" y="0"/>
                      </a:moveTo>
                      <a:lnTo>
                        <a:pt x="80" y="7"/>
                      </a:lnTo>
                      <a:lnTo>
                        <a:pt x="95" y="21"/>
                      </a:lnTo>
                      <a:lnTo>
                        <a:pt x="80" y="36"/>
                      </a:lnTo>
                      <a:lnTo>
                        <a:pt x="47" y="40"/>
                      </a:lnTo>
                      <a:lnTo>
                        <a:pt x="14" y="36"/>
                      </a:lnTo>
                      <a:lnTo>
                        <a:pt x="0" y="21"/>
                      </a:lnTo>
                      <a:lnTo>
                        <a:pt x="14" y="7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4" name="Freeform 104">
                  <a:extLst>
                    <a:ext uri="{FF2B5EF4-FFF2-40B4-BE49-F238E27FC236}">
                      <a16:creationId xmlns:a16="http://schemas.microsoft.com/office/drawing/2014/main" xmlns="" id="{BAAD73E3-AADD-4F42-A105-A34ABD40227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90" y="5030"/>
                  <a:ext cx="48" cy="11"/>
                </a:xfrm>
                <a:custGeom>
                  <a:avLst/>
                  <a:gdLst/>
                  <a:ahLst/>
                  <a:cxnLst>
                    <a:cxn ang="0">
                      <a:pos x="47" y="0"/>
                    </a:cxn>
                    <a:cxn ang="0">
                      <a:pos x="80" y="4"/>
                    </a:cxn>
                    <a:cxn ang="0">
                      <a:pos x="95" y="19"/>
                    </a:cxn>
                    <a:cxn ang="0">
                      <a:pos x="80" y="30"/>
                    </a:cxn>
                    <a:cxn ang="0">
                      <a:pos x="47" y="38"/>
                    </a:cxn>
                    <a:cxn ang="0">
                      <a:pos x="14" y="30"/>
                    </a:cxn>
                    <a:cxn ang="0">
                      <a:pos x="0" y="19"/>
                    </a:cxn>
                    <a:cxn ang="0">
                      <a:pos x="14" y="4"/>
                    </a:cxn>
                    <a:cxn ang="0">
                      <a:pos x="47" y="0"/>
                    </a:cxn>
                  </a:cxnLst>
                  <a:rect l="0" t="0" r="r" b="b"/>
                  <a:pathLst>
                    <a:path w="95" h="38">
                      <a:moveTo>
                        <a:pt x="47" y="0"/>
                      </a:moveTo>
                      <a:lnTo>
                        <a:pt x="80" y="4"/>
                      </a:lnTo>
                      <a:lnTo>
                        <a:pt x="95" y="19"/>
                      </a:lnTo>
                      <a:lnTo>
                        <a:pt x="80" y="30"/>
                      </a:lnTo>
                      <a:lnTo>
                        <a:pt x="47" y="38"/>
                      </a:lnTo>
                      <a:lnTo>
                        <a:pt x="14" y="30"/>
                      </a:lnTo>
                      <a:lnTo>
                        <a:pt x="0" y="19"/>
                      </a:lnTo>
                      <a:lnTo>
                        <a:pt x="14" y="4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5" name="Freeform 105">
                  <a:extLst>
                    <a:ext uri="{FF2B5EF4-FFF2-40B4-BE49-F238E27FC236}">
                      <a16:creationId xmlns:a16="http://schemas.microsoft.com/office/drawing/2014/main" xmlns="" id="{5D9EF3C5-2DA2-4935-835C-A425FEC667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1" y="4768"/>
                  <a:ext cx="47" cy="13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83" y="4"/>
                    </a:cxn>
                    <a:cxn ang="0">
                      <a:pos x="95" y="19"/>
                    </a:cxn>
                    <a:cxn ang="0">
                      <a:pos x="83" y="35"/>
                    </a:cxn>
                    <a:cxn ang="0">
                      <a:pos x="48" y="42"/>
                    </a:cxn>
                    <a:cxn ang="0">
                      <a:pos x="14" y="35"/>
                    </a:cxn>
                    <a:cxn ang="0">
                      <a:pos x="0" y="19"/>
                    </a:cxn>
                    <a:cxn ang="0">
                      <a:pos x="14" y="4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95" h="42">
                      <a:moveTo>
                        <a:pt x="48" y="0"/>
                      </a:moveTo>
                      <a:lnTo>
                        <a:pt x="83" y="4"/>
                      </a:lnTo>
                      <a:lnTo>
                        <a:pt x="95" y="19"/>
                      </a:lnTo>
                      <a:lnTo>
                        <a:pt x="83" y="35"/>
                      </a:lnTo>
                      <a:lnTo>
                        <a:pt x="48" y="42"/>
                      </a:lnTo>
                      <a:lnTo>
                        <a:pt x="14" y="35"/>
                      </a:lnTo>
                      <a:lnTo>
                        <a:pt x="0" y="19"/>
                      </a:lnTo>
                      <a:lnTo>
                        <a:pt x="14" y="4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6" name="Freeform 106">
                  <a:extLst>
                    <a:ext uri="{FF2B5EF4-FFF2-40B4-BE49-F238E27FC236}">
                      <a16:creationId xmlns:a16="http://schemas.microsoft.com/office/drawing/2014/main" xmlns="" id="{D7016488-48A1-4996-881A-AAE66D74BB2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1" y="4785"/>
                  <a:ext cx="47" cy="12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83" y="5"/>
                    </a:cxn>
                    <a:cxn ang="0">
                      <a:pos x="95" y="19"/>
                    </a:cxn>
                    <a:cxn ang="0">
                      <a:pos x="83" y="31"/>
                    </a:cxn>
                    <a:cxn ang="0">
                      <a:pos x="48" y="38"/>
                    </a:cxn>
                    <a:cxn ang="0">
                      <a:pos x="14" y="31"/>
                    </a:cxn>
                    <a:cxn ang="0">
                      <a:pos x="0" y="19"/>
                    </a:cxn>
                    <a:cxn ang="0">
                      <a:pos x="14" y="5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95" h="38">
                      <a:moveTo>
                        <a:pt x="48" y="0"/>
                      </a:moveTo>
                      <a:lnTo>
                        <a:pt x="83" y="5"/>
                      </a:lnTo>
                      <a:lnTo>
                        <a:pt x="95" y="19"/>
                      </a:lnTo>
                      <a:lnTo>
                        <a:pt x="83" y="31"/>
                      </a:lnTo>
                      <a:lnTo>
                        <a:pt x="48" y="38"/>
                      </a:lnTo>
                      <a:lnTo>
                        <a:pt x="14" y="31"/>
                      </a:lnTo>
                      <a:lnTo>
                        <a:pt x="0" y="19"/>
                      </a:lnTo>
                      <a:lnTo>
                        <a:pt x="14" y="5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7" name="Freeform 107">
                  <a:extLst>
                    <a:ext uri="{FF2B5EF4-FFF2-40B4-BE49-F238E27FC236}">
                      <a16:creationId xmlns:a16="http://schemas.microsoft.com/office/drawing/2014/main" xmlns="" id="{F9DB5EEC-6331-4A0A-973A-41DD123D4E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1" y="4803"/>
                  <a:ext cx="47" cy="12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83" y="7"/>
                    </a:cxn>
                    <a:cxn ang="0">
                      <a:pos x="95" y="19"/>
                    </a:cxn>
                    <a:cxn ang="0">
                      <a:pos x="83" y="33"/>
                    </a:cxn>
                    <a:cxn ang="0">
                      <a:pos x="48" y="38"/>
                    </a:cxn>
                    <a:cxn ang="0">
                      <a:pos x="14" y="33"/>
                    </a:cxn>
                    <a:cxn ang="0">
                      <a:pos x="0" y="19"/>
                    </a:cxn>
                    <a:cxn ang="0">
                      <a:pos x="14" y="7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95" h="38">
                      <a:moveTo>
                        <a:pt x="48" y="0"/>
                      </a:moveTo>
                      <a:lnTo>
                        <a:pt x="83" y="7"/>
                      </a:lnTo>
                      <a:lnTo>
                        <a:pt x="95" y="19"/>
                      </a:lnTo>
                      <a:lnTo>
                        <a:pt x="83" y="33"/>
                      </a:lnTo>
                      <a:lnTo>
                        <a:pt x="48" y="38"/>
                      </a:lnTo>
                      <a:lnTo>
                        <a:pt x="14" y="33"/>
                      </a:lnTo>
                      <a:lnTo>
                        <a:pt x="0" y="19"/>
                      </a:lnTo>
                      <a:lnTo>
                        <a:pt x="14" y="7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38" name="Freeform 108">
                  <a:extLst>
                    <a:ext uri="{FF2B5EF4-FFF2-40B4-BE49-F238E27FC236}">
                      <a16:creationId xmlns:a16="http://schemas.microsoft.com/office/drawing/2014/main" xmlns="" id="{969D2A9C-1CEF-471B-BCF6-A33FF6499F3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901" y="4821"/>
                  <a:ext cx="47" cy="1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83" y="5"/>
                    </a:cxn>
                    <a:cxn ang="0">
                      <a:pos x="95" y="19"/>
                    </a:cxn>
                    <a:cxn ang="0">
                      <a:pos x="83" y="31"/>
                    </a:cxn>
                    <a:cxn ang="0">
                      <a:pos x="48" y="38"/>
                    </a:cxn>
                    <a:cxn ang="0">
                      <a:pos x="14" y="31"/>
                    </a:cxn>
                    <a:cxn ang="0">
                      <a:pos x="0" y="19"/>
                    </a:cxn>
                    <a:cxn ang="0">
                      <a:pos x="14" y="5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95" h="38">
                      <a:moveTo>
                        <a:pt x="48" y="0"/>
                      </a:moveTo>
                      <a:lnTo>
                        <a:pt x="83" y="5"/>
                      </a:lnTo>
                      <a:lnTo>
                        <a:pt x="95" y="19"/>
                      </a:lnTo>
                      <a:lnTo>
                        <a:pt x="83" y="31"/>
                      </a:lnTo>
                      <a:lnTo>
                        <a:pt x="48" y="38"/>
                      </a:lnTo>
                      <a:lnTo>
                        <a:pt x="14" y="31"/>
                      </a:lnTo>
                      <a:lnTo>
                        <a:pt x="0" y="19"/>
                      </a:lnTo>
                      <a:lnTo>
                        <a:pt x="14" y="5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  <p:pic>
            <p:nvPicPr>
              <p:cNvPr id="47" name="Picture 109" descr="ELEC124">
                <a:extLst>
                  <a:ext uri="{FF2B5EF4-FFF2-40B4-BE49-F238E27FC236}">
                    <a16:creationId xmlns:a16="http://schemas.microsoft.com/office/drawing/2014/main" xmlns="" id="{2B159CC4-CE01-4D1E-A4CE-B24A5B109C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10534" y="808"/>
                <a:ext cx="300" cy="285"/>
              </a:xfrm>
              <a:prstGeom prst="rect">
                <a:avLst/>
              </a:prstGeom>
              <a:noFill/>
            </p:spPr>
          </p:pic>
          <p:pic>
            <p:nvPicPr>
              <p:cNvPr id="48" name="Picture 110" descr="FOLDER4">
                <a:extLst>
                  <a:ext uri="{FF2B5EF4-FFF2-40B4-BE49-F238E27FC236}">
                    <a16:creationId xmlns:a16="http://schemas.microsoft.com/office/drawing/2014/main" xmlns="" id="{A5BEEE42-9613-42EA-8210-CAA383D03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9410" y="1320"/>
                <a:ext cx="369" cy="386"/>
              </a:xfrm>
              <a:prstGeom prst="rect">
                <a:avLst/>
              </a:prstGeom>
              <a:noFill/>
            </p:spPr>
          </p:pic>
          <p:sp>
            <p:nvSpPr>
              <p:cNvPr id="49" name="Rectangle 111">
                <a:extLst>
                  <a:ext uri="{FF2B5EF4-FFF2-40B4-BE49-F238E27FC236}">
                    <a16:creationId xmlns:a16="http://schemas.microsoft.com/office/drawing/2014/main" xmlns="" id="{170E92C3-EC21-42AC-8E0F-BD47B460F6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278" y="1609"/>
                <a:ext cx="1753" cy="7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0" name="Rectangle 112">
                <a:extLst>
                  <a:ext uri="{FF2B5EF4-FFF2-40B4-BE49-F238E27FC236}">
                    <a16:creationId xmlns:a16="http://schemas.microsoft.com/office/drawing/2014/main" xmlns="" id="{64AF07C4-A880-4826-8EFA-7106E50A052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640" y="1791"/>
                <a:ext cx="7" cy="122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1" name="Freeform 113">
                <a:extLst>
                  <a:ext uri="{FF2B5EF4-FFF2-40B4-BE49-F238E27FC236}">
                    <a16:creationId xmlns:a16="http://schemas.microsoft.com/office/drawing/2014/main" xmlns="" id="{93828B13-7B31-4684-998B-24AC5BBF56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740" y="1791"/>
                <a:ext cx="8" cy="11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" y="0"/>
                  </a:cxn>
                  <a:cxn ang="0">
                    <a:pos x="39" y="588"/>
                  </a:cxn>
                  <a:cxn ang="0">
                    <a:pos x="0" y="676"/>
                  </a:cxn>
                  <a:cxn ang="0">
                    <a:pos x="0" y="0"/>
                  </a:cxn>
                </a:cxnLst>
                <a:rect l="0" t="0" r="r" b="b"/>
                <a:pathLst>
                  <a:path w="39" h="676">
                    <a:moveTo>
                      <a:pt x="0" y="0"/>
                    </a:moveTo>
                    <a:lnTo>
                      <a:pt x="39" y="0"/>
                    </a:lnTo>
                    <a:lnTo>
                      <a:pt x="39" y="588"/>
                    </a:lnTo>
                    <a:lnTo>
                      <a:pt x="0" y="6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2" name="Rectangle 114">
                <a:extLst>
                  <a:ext uri="{FF2B5EF4-FFF2-40B4-BE49-F238E27FC236}">
                    <a16:creationId xmlns:a16="http://schemas.microsoft.com/office/drawing/2014/main" xmlns="" id="{D4E57A10-3E13-444D-BBA5-D9688A5FC4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907" y="1670"/>
                <a:ext cx="7" cy="107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3" name="Freeform 115">
                <a:extLst>
                  <a:ext uri="{FF2B5EF4-FFF2-40B4-BE49-F238E27FC236}">
                    <a16:creationId xmlns:a16="http://schemas.microsoft.com/office/drawing/2014/main" xmlns="" id="{1CB20F34-50C7-4867-8B89-F3605F1CBD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60" y="1791"/>
                <a:ext cx="8" cy="1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651"/>
                  </a:cxn>
                  <a:cxn ang="0">
                    <a:pos x="0" y="575"/>
                  </a:cxn>
                  <a:cxn ang="0">
                    <a:pos x="0" y="0"/>
                  </a:cxn>
                </a:cxnLst>
                <a:rect l="0" t="0" r="r" b="b"/>
                <a:pathLst>
                  <a:path w="38" h="651">
                    <a:moveTo>
                      <a:pt x="0" y="0"/>
                    </a:moveTo>
                    <a:lnTo>
                      <a:pt x="38" y="0"/>
                    </a:lnTo>
                    <a:lnTo>
                      <a:pt x="38" y="651"/>
                    </a:lnTo>
                    <a:lnTo>
                      <a:pt x="0" y="5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4" name="Rectangle 116">
                <a:extLst>
                  <a:ext uri="{FF2B5EF4-FFF2-40B4-BE49-F238E27FC236}">
                    <a16:creationId xmlns:a16="http://schemas.microsoft.com/office/drawing/2014/main" xmlns="" id="{7E98F339-0230-489F-AE95-7CF813DEC8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660" y="1791"/>
                <a:ext cx="8" cy="122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5" name="Rectangle 117">
                <a:extLst>
                  <a:ext uri="{FF2B5EF4-FFF2-40B4-BE49-F238E27FC236}">
                    <a16:creationId xmlns:a16="http://schemas.microsoft.com/office/drawing/2014/main" xmlns="" id="{FD9B415F-278E-4796-AD9C-7F636471E9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827" y="1715"/>
                <a:ext cx="7" cy="62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6" name="Rectangle 118">
                <a:extLst>
                  <a:ext uri="{FF2B5EF4-FFF2-40B4-BE49-F238E27FC236}">
                    <a16:creationId xmlns:a16="http://schemas.microsoft.com/office/drawing/2014/main" xmlns="" id="{74AACEBE-3B70-4F01-9166-306C2E2477C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987" y="1641"/>
                <a:ext cx="7" cy="136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7" name="Rectangle 119">
                <a:extLst>
                  <a:ext uri="{FF2B5EF4-FFF2-40B4-BE49-F238E27FC236}">
                    <a16:creationId xmlns:a16="http://schemas.microsoft.com/office/drawing/2014/main" xmlns="" id="{4D4C9622-787A-4ADC-93FD-3D0C0FA0C8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067" y="1622"/>
                <a:ext cx="7" cy="155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8" name="Rectangle 120">
                <a:extLst>
                  <a:ext uri="{FF2B5EF4-FFF2-40B4-BE49-F238E27FC236}">
                    <a16:creationId xmlns:a16="http://schemas.microsoft.com/office/drawing/2014/main" xmlns="" id="{4FAF5A64-4037-4A63-95BA-74EB23804F7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147" y="1622"/>
                <a:ext cx="8" cy="155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59" name="Rectangle 121">
                <a:extLst>
                  <a:ext uri="{FF2B5EF4-FFF2-40B4-BE49-F238E27FC236}">
                    <a16:creationId xmlns:a16="http://schemas.microsoft.com/office/drawing/2014/main" xmlns="" id="{19AB9F45-B7AF-4EEB-A17D-769B1603B9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227" y="1623"/>
                <a:ext cx="8" cy="154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0" name="Rectangle 122">
                <a:extLst>
                  <a:ext uri="{FF2B5EF4-FFF2-40B4-BE49-F238E27FC236}">
                    <a16:creationId xmlns:a16="http://schemas.microsoft.com/office/drawing/2014/main" xmlns="" id="{AD7F2E8D-C680-4C82-A14A-EA693D1354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307" y="1644"/>
                <a:ext cx="8" cy="133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1" name="Rectangle 123">
                <a:extLst>
                  <a:ext uri="{FF2B5EF4-FFF2-40B4-BE49-F238E27FC236}">
                    <a16:creationId xmlns:a16="http://schemas.microsoft.com/office/drawing/2014/main" xmlns="" id="{9E2546E2-5488-4B36-A037-3223832A1AF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387" y="1670"/>
                <a:ext cx="8" cy="107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2" name="Rectangle 124">
                <a:extLst>
                  <a:ext uri="{FF2B5EF4-FFF2-40B4-BE49-F238E27FC236}">
                    <a16:creationId xmlns:a16="http://schemas.microsoft.com/office/drawing/2014/main" xmlns="" id="{E8D8DC10-AF82-4D7A-8B02-FF695031AF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467" y="1711"/>
                <a:ext cx="8" cy="66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3" name="Rectangle 125">
                <a:extLst>
                  <a:ext uri="{FF2B5EF4-FFF2-40B4-BE49-F238E27FC236}">
                    <a16:creationId xmlns:a16="http://schemas.microsoft.com/office/drawing/2014/main" xmlns="" id="{5E107A99-D1C5-4D0D-9986-C9D556F9BF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460" y="1777"/>
                <a:ext cx="1389" cy="17"/>
              </a:xfrm>
              <a:prstGeom prst="rect">
                <a:avLst/>
              </a:prstGeom>
              <a:solidFill>
                <a:srgbClr val="E6E6E6"/>
              </a:solidFill>
              <a:ln w="63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4" name="Freeform 126">
                <a:extLst>
                  <a:ext uri="{FF2B5EF4-FFF2-40B4-BE49-F238E27FC236}">
                    <a16:creationId xmlns:a16="http://schemas.microsoft.com/office/drawing/2014/main" xmlns="" id="{400B8697-B715-4A15-9760-56CCFCF541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611" y="1613"/>
                <a:ext cx="1087" cy="374"/>
              </a:xfrm>
              <a:custGeom>
                <a:avLst/>
                <a:gdLst/>
                <a:ahLst/>
                <a:cxnLst>
                  <a:cxn ang="0">
                    <a:pos x="70" y="1939"/>
                  </a:cxn>
                  <a:cxn ang="0">
                    <a:pos x="208" y="1610"/>
                  </a:cxn>
                  <a:cxn ang="0">
                    <a:pos x="385" y="1301"/>
                  </a:cxn>
                  <a:cxn ang="0">
                    <a:pos x="595" y="1020"/>
                  </a:cxn>
                  <a:cxn ang="0">
                    <a:pos x="836" y="767"/>
                  </a:cxn>
                  <a:cxn ang="0">
                    <a:pos x="1104" y="544"/>
                  </a:cxn>
                  <a:cxn ang="0">
                    <a:pos x="1397" y="355"/>
                  </a:cxn>
                  <a:cxn ang="0">
                    <a:pos x="1710" y="205"/>
                  </a:cxn>
                  <a:cxn ang="0">
                    <a:pos x="2039" y="93"/>
                  </a:cxn>
                  <a:cxn ang="0">
                    <a:pos x="2383" y="25"/>
                  </a:cxn>
                  <a:cxn ang="0">
                    <a:pos x="2737" y="0"/>
                  </a:cxn>
                  <a:cxn ang="0">
                    <a:pos x="3092" y="25"/>
                  </a:cxn>
                  <a:cxn ang="0">
                    <a:pos x="3435" y="93"/>
                  </a:cxn>
                  <a:cxn ang="0">
                    <a:pos x="3766" y="205"/>
                  </a:cxn>
                  <a:cxn ang="0">
                    <a:pos x="4079" y="355"/>
                  </a:cxn>
                  <a:cxn ang="0">
                    <a:pos x="4371" y="544"/>
                  </a:cxn>
                  <a:cxn ang="0">
                    <a:pos x="4639" y="767"/>
                  </a:cxn>
                  <a:cxn ang="0">
                    <a:pos x="4880" y="1020"/>
                  </a:cxn>
                  <a:cxn ang="0">
                    <a:pos x="5090" y="1301"/>
                  </a:cxn>
                  <a:cxn ang="0">
                    <a:pos x="5266" y="1610"/>
                  </a:cxn>
                  <a:cxn ang="0">
                    <a:pos x="5404" y="1939"/>
                  </a:cxn>
                  <a:cxn ang="0">
                    <a:pos x="5383" y="2184"/>
                  </a:cxn>
                  <a:cxn ang="0">
                    <a:pos x="5277" y="1853"/>
                  </a:cxn>
                  <a:cxn ang="0">
                    <a:pos x="5132" y="1542"/>
                  </a:cxn>
                  <a:cxn ang="0">
                    <a:pos x="4951" y="1253"/>
                  </a:cxn>
                  <a:cxn ang="0">
                    <a:pos x="4739" y="990"/>
                  </a:cxn>
                  <a:cxn ang="0">
                    <a:pos x="4497" y="755"/>
                  </a:cxn>
                  <a:cxn ang="0">
                    <a:pos x="4228" y="550"/>
                  </a:cxn>
                  <a:cxn ang="0">
                    <a:pos x="3939" y="381"/>
                  </a:cxn>
                  <a:cxn ang="0">
                    <a:pos x="3629" y="247"/>
                  </a:cxn>
                  <a:cxn ang="0">
                    <a:pos x="3305" y="152"/>
                  </a:cxn>
                  <a:cxn ang="0">
                    <a:pos x="2967" y="100"/>
                  </a:cxn>
                  <a:cxn ang="0">
                    <a:pos x="2622" y="92"/>
                  </a:cxn>
                  <a:cxn ang="0">
                    <a:pos x="2281" y="130"/>
                  </a:cxn>
                  <a:cxn ang="0">
                    <a:pos x="1951" y="211"/>
                  </a:cxn>
                  <a:cxn ang="0">
                    <a:pos x="1636" y="333"/>
                  </a:cxn>
                  <a:cxn ang="0">
                    <a:pos x="1338" y="491"/>
                  </a:cxn>
                  <a:cxn ang="0">
                    <a:pos x="1063" y="684"/>
                  </a:cxn>
                  <a:cxn ang="0">
                    <a:pos x="811" y="910"/>
                  </a:cxn>
                  <a:cxn ang="0">
                    <a:pos x="587" y="1165"/>
                  </a:cxn>
                  <a:cxn ang="0">
                    <a:pos x="394" y="1447"/>
                  </a:cxn>
                  <a:cxn ang="0">
                    <a:pos x="235" y="1753"/>
                  </a:cxn>
                  <a:cxn ang="0">
                    <a:pos x="114" y="2080"/>
                  </a:cxn>
                </a:cxnLst>
                <a:rect l="0" t="0" r="r" b="b"/>
                <a:pathLst>
                  <a:path w="5474" h="2193">
                    <a:moveTo>
                      <a:pt x="0" y="2170"/>
                    </a:moveTo>
                    <a:lnTo>
                      <a:pt x="33" y="2054"/>
                    </a:lnTo>
                    <a:lnTo>
                      <a:pt x="70" y="1939"/>
                    </a:lnTo>
                    <a:lnTo>
                      <a:pt x="112" y="1827"/>
                    </a:lnTo>
                    <a:lnTo>
                      <a:pt x="158" y="1717"/>
                    </a:lnTo>
                    <a:lnTo>
                      <a:pt x="208" y="1610"/>
                    </a:lnTo>
                    <a:lnTo>
                      <a:pt x="263" y="1504"/>
                    </a:lnTo>
                    <a:lnTo>
                      <a:pt x="323" y="1401"/>
                    </a:lnTo>
                    <a:lnTo>
                      <a:pt x="385" y="1301"/>
                    </a:lnTo>
                    <a:lnTo>
                      <a:pt x="451" y="1205"/>
                    </a:lnTo>
                    <a:lnTo>
                      <a:pt x="521" y="1111"/>
                    </a:lnTo>
                    <a:lnTo>
                      <a:pt x="595" y="1020"/>
                    </a:lnTo>
                    <a:lnTo>
                      <a:pt x="672" y="932"/>
                    </a:lnTo>
                    <a:lnTo>
                      <a:pt x="752" y="848"/>
                    </a:lnTo>
                    <a:lnTo>
                      <a:pt x="836" y="767"/>
                    </a:lnTo>
                    <a:lnTo>
                      <a:pt x="923" y="689"/>
                    </a:lnTo>
                    <a:lnTo>
                      <a:pt x="1012" y="614"/>
                    </a:lnTo>
                    <a:lnTo>
                      <a:pt x="1104" y="544"/>
                    </a:lnTo>
                    <a:lnTo>
                      <a:pt x="1200" y="477"/>
                    </a:lnTo>
                    <a:lnTo>
                      <a:pt x="1296" y="414"/>
                    </a:lnTo>
                    <a:lnTo>
                      <a:pt x="1397" y="355"/>
                    </a:lnTo>
                    <a:lnTo>
                      <a:pt x="1498" y="301"/>
                    </a:lnTo>
                    <a:lnTo>
                      <a:pt x="1602" y="251"/>
                    </a:lnTo>
                    <a:lnTo>
                      <a:pt x="1710" y="205"/>
                    </a:lnTo>
                    <a:lnTo>
                      <a:pt x="1817" y="163"/>
                    </a:lnTo>
                    <a:lnTo>
                      <a:pt x="1928" y="126"/>
                    </a:lnTo>
                    <a:lnTo>
                      <a:pt x="2039" y="93"/>
                    </a:lnTo>
                    <a:lnTo>
                      <a:pt x="2152" y="65"/>
                    </a:lnTo>
                    <a:lnTo>
                      <a:pt x="2267" y="43"/>
                    </a:lnTo>
                    <a:lnTo>
                      <a:pt x="2383" y="25"/>
                    </a:lnTo>
                    <a:lnTo>
                      <a:pt x="2500" y="11"/>
                    </a:lnTo>
                    <a:lnTo>
                      <a:pt x="2618" y="3"/>
                    </a:lnTo>
                    <a:lnTo>
                      <a:pt x="2737" y="0"/>
                    </a:lnTo>
                    <a:lnTo>
                      <a:pt x="2856" y="3"/>
                    </a:lnTo>
                    <a:lnTo>
                      <a:pt x="2974" y="11"/>
                    </a:lnTo>
                    <a:lnTo>
                      <a:pt x="3092" y="25"/>
                    </a:lnTo>
                    <a:lnTo>
                      <a:pt x="3208" y="43"/>
                    </a:lnTo>
                    <a:lnTo>
                      <a:pt x="3322" y="65"/>
                    </a:lnTo>
                    <a:lnTo>
                      <a:pt x="3435" y="93"/>
                    </a:lnTo>
                    <a:lnTo>
                      <a:pt x="3548" y="126"/>
                    </a:lnTo>
                    <a:lnTo>
                      <a:pt x="3657" y="163"/>
                    </a:lnTo>
                    <a:lnTo>
                      <a:pt x="3766" y="205"/>
                    </a:lnTo>
                    <a:lnTo>
                      <a:pt x="3872" y="251"/>
                    </a:lnTo>
                    <a:lnTo>
                      <a:pt x="3976" y="301"/>
                    </a:lnTo>
                    <a:lnTo>
                      <a:pt x="4079" y="355"/>
                    </a:lnTo>
                    <a:lnTo>
                      <a:pt x="4178" y="414"/>
                    </a:lnTo>
                    <a:lnTo>
                      <a:pt x="4276" y="477"/>
                    </a:lnTo>
                    <a:lnTo>
                      <a:pt x="4371" y="544"/>
                    </a:lnTo>
                    <a:lnTo>
                      <a:pt x="4463" y="614"/>
                    </a:lnTo>
                    <a:lnTo>
                      <a:pt x="4553" y="689"/>
                    </a:lnTo>
                    <a:lnTo>
                      <a:pt x="4639" y="767"/>
                    </a:lnTo>
                    <a:lnTo>
                      <a:pt x="4722" y="848"/>
                    </a:lnTo>
                    <a:lnTo>
                      <a:pt x="4803" y="932"/>
                    </a:lnTo>
                    <a:lnTo>
                      <a:pt x="4880" y="1020"/>
                    </a:lnTo>
                    <a:lnTo>
                      <a:pt x="4953" y="1111"/>
                    </a:lnTo>
                    <a:lnTo>
                      <a:pt x="5023" y="1205"/>
                    </a:lnTo>
                    <a:lnTo>
                      <a:pt x="5090" y="1301"/>
                    </a:lnTo>
                    <a:lnTo>
                      <a:pt x="5152" y="1401"/>
                    </a:lnTo>
                    <a:lnTo>
                      <a:pt x="5211" y="1504"/>
                    </a:lnTo>
                    <a:lnTo>
                      <a:pt x="5266" y="1610"/>
                    </a:lnTo>
                    <a:lnTo>
                      <a:pt x="5317" y="1717"/>
                    </a:lnTo>
                    <a:lnTo>
                      <a:pt x="5362" y="1827"/>
                    </a:lnTo>
                    <a:lnTo>
                      <a:pt x="5404" y="1939"/>
                    </a:lnTo>
                    <a:lnTo>
                      <a:pt x="5441" y="2054"/>
                    </a:lnTo>
                    <a:lnTo>
                      <a:pt x="5474" y="2170"/>
                    </a:lnTo>
                    <a:lnTo>
                      <a:pt x="5383" y="2184"/>
                    </a:lnTo>
                    <a:lnTo>
                      <a:pt x="5353" y="2072"/>
                    </a:lnTo>
                    <a:lnTo>
                      <a:pt x="5317" y="1961"/>
                    </a:lnTo>
                    <a:lnTo>
                      <a:pt x="5277" y="1853"/>
                    </a:lnTo>
                    <a:lnTo>
                      <a:pt x="5232" y="1747"/>
                    </a:lnTo>
                    <a:lnTo>
                      <a:pt x="5185" y="1643"/>
                    </a:lnTo>
                    <a:lnTo>
                      <a:pt x="5132" y="1542"/>
                    </a:lnTo>
                    <a:lnTo>
                      <a:pt x="5076" y="1442"/>
                    </a:lnTo>
                    <a:lnTo>
                      <a:pt x="5015" y="1347"/>
                    </a:lnTo>
                    <a:lnTo>
                      <a:pt x="4951" y="1253"/>
                    </a:lnTo>
                    <a:lnTo>
                      <a:pt x="4884" y="1163"/>
                    </a:lnTo>
                    <a:lnTo>
                      <a:pt x="4813" y="1075"/>
                    </a:lnTo>
                    <a:lnTo>
                      <a:pt x="4739" y="990"/>
                    </a:lnTo>
                    <a:lnTo>
                      <a:pt x="4661" y="908"/>
                    </a:lnTo>
                    <a:lnTo>
                      <a:pt x="4580" y="830"/>
                    </a:lnTo>
                    <a:lnTo>
                      <a:pt x="4497" y="755"/>
                    </a:lnTo>
                    <a:lnTo>
                      <a:pt x="4410" y="683"/>
                    </a:lnTo>
                    <a:lnTo>
                      <a:pt x="4321" y="615"/>
                    </a:lnTo>
                    <a:lnTo>
                      <a:pt x="4228" y="550"/>
                    </a:lnTo>
                    <a:lnTo>
                      <a:pt x="4135" y="490"/>
                    </a:lnTo>
                    <a:lnTo>
                      <a:pt x="4038" y="434"/>
                    </a:lnTo>
                    <a:lnTo>
                      <a:pt x="3939" y="381"/>
                    </a:lnTo>
                    <a:lnTo>
                      <a:pt x="3837" y="331"/>
                    </a:lnTo>
                    <a:lnTo>
                      <a:pt x="3734" y="287"/>
                    </a:lnTo>
                    <a:lnTo>
                      <a:pt x="3629" y="247"/>
                    </a:lnTo>
                    <a:lnTo>
                      <a:pt x="3523" y="211"/>
                    </a:lnTo>
                    <a:lnTo>
                      <a:pt x="3414" y="180"/>
                    </a:lnTo>
                    <a:lnTo>
                      <a:pt x="3305" y="152"/>
                    </a:lnTo>
                    <a:lnTo>
                      <a:pt x="3194" y="130"/>
                    </a:lnTo>
                    <a:lnTo>
                      <a:pt x="3081" y="112"/>
                    </a:lnTo>
                    <a:lnTo>
                      <a:pt x="2967" y="100"/>
                    </a:lnTo>
                    <a:lnTo>
                      <a:pt x="2853" y="92"/>
                    </a:lnTo>
                    <a:lnTo>
                      <a:pt x="2737" y="90"/>
                    </a:lnTo>
                    <a:lnTo>
                      <a:pt x="2622" y="92"/>
                    </a:lnTo>
                    <a:lnTo>
                      <a:pt x="2507" y="100"/>
                    </a:lnTo>
                    <a:lnTo>
                      <a:pt x="2394" y="112"/>
                    </a:lnTo>
                    <a:lnTo>
                      <a:pt x="2281" y="130"/>
                    </a:lnTo>
                    <a:lnTo>
                      <a:pt x="2170" y="152"/>
                    </a:lnTo>
                    <a:lnTo>
                      <a:pt x="2060" y="180"/>
                    </a:lnTo>
                    <a:lnTo>
                      <a:pt x="1951" y="211"/>
                    </a:lnTo>
                    <a:lnTo>
                      <a:pt x="1844" y="247"/>
                    </a:lnTo>
                    <a:lnTo>
                      <a:pt x="1739" y="287"/>
                    </a:lnTo>
                    <a:lnTo>
                      <a:pt x="1636" y="333"/>
                    </a:lnTo>
                    <a:lnTo>
                      <a:pt x="1535" y="381"/>
                    </a:lnTo>
                    <a:lnTo>
                      <a:pt x="1435" y="434"/>
                    </a:lnTo>
                    <a:lnTo>
                      <a:pt x="1338" y="491"/>
                    </a:lnTo>
                    <a:lnTo>
                      <a:pt x="1244" y="552"/>
                    </a:lnTo>
                    <a:lnTo>
                      <a:pt x="1152" y="617"/>
                    </a:lnTo>
                    <a:lnTo>
                      <a:pt x="1063" y="684"/>
                    </a:lnTo>
                    <a:lnTo>
                      <a:pt x="975" y="756"/>
                    </a:lnTo>
                    <a:lnTo>
                      <a:pt x="891" y="832"/>
                    </a:lnTo>
                    <a:lnTo>
                      <a:pt x="811" y="910"/>
                    </a:lnTo>
                    <a:lnTo>
                      <a:pt x="732" y="992"/>
                    </a:lnTo>
                    <a:lnTo>
                      <a:pt x="658" y="1078"/>
                    </a:lnTo>
                    <a:lnTo>
                      <a:pt x="587" y="1165"/>
                    </a:lnTo>
                    <a:lnTo>
                      <a:pt x="519" y="1257"/>
                    </a:lnTo>
                    <a:lnTo>
                      <a:pt x="455" y="1351"/>
                    </a:lnTo>
                    <a:lnTo>
                      <a:pt x="394" y="1447"/>
                    </a:lnTo>
                    <a:lnTo>
                      <a:pt x="337" y="1547"/>
                    </a:lnTo>
                    <a:lnTo>
                      <a:pt x="284" y="1649"/>
                    </a:lnTo>
                    <a:lnTo>
                      <a:pt x="235" y="1753"/>
                    </a:lnTo>
                    <a:lnTo>
                      <a:pt x="190" y="1860"/>
                    </a:lnTo>
                    <a:lnTo>
                      <a:pt x="150" y="1969"/>
                    </a:lnTo>
                    <a:lnTo>
                      <a:pt x="114" y="2080"/>
                    </a:lnTo>
                    <a:lnTo>
                      <a:pt x="82" y="2193"/>
                    </a:lnTo>
                    <a:lnTo>
                      <a:pt x="0" y="2170"/>
                    </a:lnTo>
                    <a:close/>
                  </a:path>
                </a:pathLst>
              </a:custGeom>
              <a:solidFill>
                <a:srgbClr val="E6E6E6"/>
              </a:solidFill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5" name="Freeform 127">
                <a:extLst>
                  <a:ext uri="{FF2B5EF4-FFF2-40B4-BE49-F238E27FC236}">
                    <a16:creationId xmlns:a16="http://schemas.microsoft.com/office/drawing/2014/main" xmlns="" id="{402ED5D4-9C0D-4CE7-B335-A7923C6C90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285" y="1777"/>
                <a:ext cx="1740" cy="617"/>
              </a:xfrm>
              <a:custGeom>
                <a:avLst/>
                <a:gdLst/>
                <a:ahLst/>
                <a:cxnLst>
                  <a:cxn ang="0">
                    <a:pos x="7580" y="137"/>
                  </a:cxn>
                  <a:cxn ang="0">
                    <a:pos x="7454" y="491"/>
                  </a:cxn>
                  <a:cxn ang="0">
                    <a:pos x="7256" y="929"/>
                  </a:cxn>
                  <a:cxn ang="0">
                    <a:pos x="7118" y="1207"/>
                  </a:cxn>
                  <a:cxn ang="0">
                    <a:pos x="6965" y="1241"/>
                  </a:cxn>
                  <a:cxn ang="0">
                    <a:pos x="6880" y="1297"/>
                  </a:cxn>
                  <a:cxn ang="0">
                    <a:pos x="6793" y="1355"/>
                  </a:cxn>
                  <a:cxn ang="0">
                    <a:pos x="6741" y="1482"/>
                  </a:cxn>
                  <a:cxn ang="0">
                    <a:pos x="6651" y="1638"/>
                  </a:cxn>
                  <a:cxn ang="0">
                    <a:pos x="6528" y="1733"/>
                  </a:cxn>
                  <a:cxn ang="0">
                    <a:pos x="6433" y="1790"/>
                  </a:cxn>
                  <a:cxn ang="0">
                    <a:pos x="6385" y="1838"/>
                  </a:cxn>
                  <a:cxn ang="0">
                    <a:pos x="6247" y="1944"/>
                  </a:cxn>
                  <a:cxn ang="0">
                    <a:pos x="6055" y="1956"/>
                  </a:cxn>
                  <a:cxn ang="0">
                    <a:pos x="5857" y="1988"/>
                  </a:cxn>
                  <a:cxn ang="0">
                    <a:pos x="5750" y="2075"/>
                  </a:cxn>
                  <a:cxn ang="0">
                    <a:pos x="5651" y="2199"/>
                  </a:cxn>
                  <a:cxn ang="0">
                    <a:pos x="5532" y="2383"/>
                  </a:cxn>
                  <a:cxn ang="0">
                    <a:pos x="5393" y="2638"/>
                  </a:cxn>
                  <a:cxn ang="0">
                    <a:pos x="5292" y="2912"/>
                  </a:cxn>
                  <a:cxn ang="0">
                    <a:pos x="5257" y="2957"/>
                  </a:cxn>
                  <a:cxn ang="0">
                    <a:pos x="5223" y="2969"/>
                  </a:cxn>
                  <a:cxn ang="0">
                    <a:pos x="5186" y="3032"/>
                  </a:cxn>
                  <a:cxn ang="0">
                    <a:pos x="5101" y="3141"/>
                  </a:cxn>
                  <a:cxn ang="0">
                    <a:pos x="4977" y="3276"/>
                  </a:cxn>
                  <a:cxn ang="0">
                    <a:pos x="4818" y="3414"/>
                  </a:cxn>
                  <a:cxn ang="0">
                    <a:pos x="4632" y="3535"/>
                  </a:cxn>
                  <a:cxn ang="0">
                    <a:pos x="4427" y="3614"/>
                  </a:cxn>
                  <a:cxn ang="0">
                    <a:pos x="4227" y="3468"/>
                  </a:cxn>
                  <a:cxn ang="0">
                    <a:pos x="4039" y="3288"/>
                  </a:cxn>
                  <a:cxn ang="0">
                    <a:pos x="3867" y="3128"/>
                  </a:cxn>
                  <a:cxn ang="0">
                    <a:pos x="3724" y="2992"/>
                  </a:cxn>
                  <a:cxn ang="0">
                    <a:pos x="3615" y="2890"/>
                  </a:cxn>
                  <a:cxn ang="0">
                    <a:pos x="3553" y="2823"/>
                  </a:cxn>
                  <a:cxn ang="0">
                    <a:pos x="3525" y="2802"/>
                  </a:cxn>
                  <a:cxn ang="0">
                    <a:pos x="3488" y="2791"/>
                  </a:cxn>
                  <a:cxn ang="0">
                    <a:pos x="3460" y="2714"/>
                  </a:cxn>
                  <a:cxn ang="0">
                    <a:pos x="3392" y="2622"/>
                  </a:cxn>
                  <a:cxn ang="0">
                    <a:pos x="3293" y="2538"/>
                  </a:cxn>
                  <a:cxn ang="0">
                    <a:pos x="3180" y="2465"/>
                  </a:cxn>
                  <a:cxn ang="0">
                    <a:pos x="3071" y="2406"/>
                  </a:cxn>
                  <a:cxn ang="0">
                    <a:pos x="2983" y="2365"/>
                  </a:cxn>
                  <a:cxn ang="0">
                    <a:pos x="2882" y="2282"/>
                  </a:cxn>
                  <a:cxn ang="0">
                    <a:pos x="2694" y="2137"/>
                  </a:cxn>
                  <a:cxn ang="0">
                    <a:pos x="2515" y="1992"/>
                  </a:cxn>
                  <a:cxn ang="0">
                    <a:pos x="2382" y="1838"/>
                  </a:cxn>
                  <a:cxn ang="0">
                    <a:pos x="2334" y="1790"/>
                  </a:cxn>
                  <a:cxn ang="0">
                    <a:pos x="2214" y="1721"/>
                  </a:cxn>
                  <a:cxn ang="0">
                    <a:pos x="1978" y="1568"/>
                  </a:cxn>
                  <a:cxn ang="0">
                    <a:pos x="1775" y="1355"/>
                  </a:cxn>
                  <a:cxn ang="0">
                    <a:pos x="1697" y="1034"/>
                  </a:cxn>
                  <a:cxn ang="0">
                    <a:pos x="1492" y="851"/>
                  </a:cxn>
                  <a:cxn ang="0">
                    <a:pos x="1295" y="469"/>
                  </a:cxn>
                  <a:cxn ang="0">
                    <a:pos x="1185" y="137"/>
                  </a:cxn>
                </a:cxnLst>
                <a:rect l="0" t="0" r="r" b="b"/>
                <a:pathLst>
                  <a:path w="8767" h="3624">
                    <a:moveTo>
                      <a:pt x="8767" y="0"/>
                    </a:moveTo>
                    <a:lnTo>
                      <a:pt x="7883" y="0"/>
                    </a:lnTo>
                    <a:lnTo>
                      <a:pt x="7883" y="99"/>
                    </a:lnTo>
                    <a:lnTo>
                      <a:pt x="7585" y="99"/>
                    </a:lnTo>
                    <a:lnTo>
                      <a:pt x="7580" y="137"/>
                    </a:lnTo>
                    <a:lnTo>
                      <a:pt x="7567" y="190"/>
                    </a:lnTo>
                    <a:lnTo>
                      <a:pt x="7548" y="253"/>
                    </a:lnTo>
                    <a:lnTo>
                      <a:pt x="7521" y="326"/>
                    </a:lnTo>
                    <a:lnTo>
                      <a:pt x="7490" y="406"/>
                    </a:lnTo>
                    <a:lnTo>
                      <a:pt x="7454" y="491"/>
                    </a:lnTo>
                    <a:lnTo>
                      <a:pt x="7416" y="580"/>
                    </a:lnTo>
                    <a:lnTo>
                      <a:pt x="7376" y="669"/>
                    </a:lnTo>
                    <a:lnTo>
                      <a:pt x="7335" y="759"/>
                    </a:lnTo>
                    <a:lnTo>
                      <a:pt x="7294" y="846"/>
                    </a:lnTo>
                    <a:lnTo>
                      <a:pt x="7256" y="929"/>
                    </a:lnTo>
                    <a:lnTo>
                      <a:pt x="7218" y="1005"/>
                    </a:lnTo>
                    <a:lnTo>
                      <a:pt x="7186" y="1072"/>
                    </a:lnTo>
                    <a:lnTo>
                      <a:pt x="7156" y="1130"/>
                    </a:lnTo>
                    <a:lnTo>
                      <a:pt x="7134" y="1176"/>
                    </a:lnTo>
                    <a:lnTo>
                      <a:pt x="7118" y="1207"/>
                    </a:lnTo>
                    <a:lnTo>
                      <a:pt x="7030" y="1223"/>
                    </a:lnTo>
                    <a:lnTo>
                      <a:pt x="7015" y="1224"/>
                    </a:lnTo>
                    <a:lnTo>
                      <a:pt x="6999" y="1228"/>
                    </a:lnTo>
                    <a:lnTo>
                      <a:pt x="6983" y="1234"/>
                    </a:lnTo>
                    <a:lnTo>
                      <a:pt x="6965" y="1241"/>
                    </a:lnTo>
                    <a:lnTo>
                      <a:pt x="6949" y="1250"/>
                    </a:lnTo>
                    <a:lnTo>
                      <a:pt x="6931" y="1261"/>
                    </a:lnTo>
                    <a:lnTo>
                      <a:pt x="6914" y="1272"/>
                    </a:lnTo>
                    <a:lnTo>
                      <a:pt x="6897" y="1284"/>
                    </a:lnTo>
                    <a:lnTo>
                      <a:pt x="6880" y="1297"/>
                    </a:lnTo>
                    <a:lnTo>
                      <a:pt x="6862" y="1309"/>
                    </a:lnTo>
                    <a:lnTo>
                      <a:pt x="6845" y="1323"/>
                    </a:lnTo>
                    <a:lnTo>
                      <a:pt x="6827" y="1334"/>
                    </a:lnTo>
                    <a:lnTo>
                      <a:pt x="6810" y="1346"/>
                    </a:lnTo>
                    <a:lnTo>
                      <a:pt x="6793" y="1355"/>
                    </a:lnTo>
                    <a:lnTo>
                      <a:pt x="6776" y="1364"/>
                    </a:lnTo>
                    <a:lnTo>
                      <a:pt x="6760" y="1371"/>
                    </a:lnTo>
                    <a:lnTo>
                      <a:pt x="6757" y="1409"/>
                    </a:lnTo>
                    <a:lnTo>
                      <a:pt x="6751" y="1445"/>
                    </a:lnTo>
                    <a:lnTo>
                      <a:pt x="6741" y="1482"/>
                    </a:lnTo>
                    <a:lnTo>
                      <a:pt x="6728" y="1516"/>
                    </a:lnTo>
                    <a:lnTo>
                      <a:pt x="6712" y="1550"/>
                    </a:lnTo>
                    <a:lnTo>
                      <a:pt x="6693" y="1581"/>
                    </a:lnTo>
                    <a:lnTo>
                      <a:pt x="6673" y="1610"/>
                    </a:lnTo>
                    <a:lnTo>
                      <a:pt x="6651" y="1638"/>
                    </a:lnTo>
                    <a:lnTo>
                      <a:pt x="6628" y="1662"/>
                    </a:lnTo>
                    <a:lnTo>
                      <a:pt x="6603" y="1685"/>
                    </a:lnTo>
                    <a:lnTo>
                      <a:pt x="6577" y="1704"/>
                    </a:lnTo>
                    <a:lnTo>
                      <a:pt x="6553" y="1721"/>
                    </a:lnTo>
                    <a:lnTo>
                      <a:pt x="6528" y="1733"/>
                    </a:lnTo>
                    <a:lnTo>
                      <a:pt x="6504" y="1743"/>
                    </a:lnTo>
                    <a:lnTo>
                      <a:pt x="6480" y="1749"/>
                    </a:lnTo>
                    <a:lnTo>
                      <a:pt x="6459" y="1751"/>
                    </a:lnTo>
                    <a:lnTo>
                      <a:pt x="6443" y="1772"/>
                    </a:lnTo>
                    <a:lnTo>
                      <a:pt x="6433" y="1790"/>
                    </a:lnTo>
                    <a:lnTo>
                      <a:pt x="6426" y="1805"/>
                    </a:lnTo>
                    <a:lnTo>
                      <a:pt x="6420" y="1817"/>
                    </a:lnTo>
                    <a:lnTo>
                      <a:pt x="6413" y="1827"/>
                    </a:lnTo>
                    <a:lnTo>
                      <a:pt x="6401" y="1834"/>
                    </a:lnTo>
                    <a:lnTo>
                      <a:pt x="6385" y="1838"/>
                    </a:lnTo>
                    <a:lnTo>
                      <a:pt x="6359" y="1839"/>
                    </a:lnTo>
                    <a:lnTo>
                      <a:pt x="6336" y="1879"/>
                    </a:lnTo>
                    <a:lnTo>
                      <a:pt x="6310" y="1908"/>
                    </a:lnTo>
                    <a:lnTo>
                      <a:pt x="6280" y="1929"/>
                    </a:lnTo>
                    <a:lnTo>
                      <a:pt x="6247" y="1944"/>
                    </a:lnTo>
                    <a:lnTo>
                      <a:pt x="6212" y="1952"/>
                    </a:lnTo>
                    <a:lnTo>
                      <a:pt x="6175" y="1957"/>
                    </a:lnTo>
                    <a:lnTo>
                      <a:pt x="6136" y="1958"/>
                    </a:lnTo>
                    <a:lnTo>
                      <a:pt x="6096" y="1957"/>
                    </a:lnTo>
                    <a:lnTo>
                      <a:pt x="6055" y="1956"/>
                    </a:lnTo>
                    <a:lnTo>
                      <a:pt x="6015" y="1956"/>
                    </a:lnTo>
                    <a:lnTo>
                      <a:pt x="5974" y="1957"/>
                    </a:lnTo>
                    <a:lnTo>
                      <a:pt x="5934" y="1963"/>
                    </a:lnTo>
                    <a:lnTo>
                      <a:pt x="5894" y="1973"/>
                    </a:lnTo>
                    <a:lnTo>
                      <a:pt x="5857" y="1988"/>
                    </a:lnTo>
                    <a:lnTo>
                      <a:pt x="5822" y="2011"/>
                    </a:lnTo>
                    <a:lnTo>
                      <a:pt x="5788" y="2044"/>
                    </a:lnTo>
                    <a:lnTo>
                      <a:pt x="5778" y="2050"/>
                    </a:lnTo>
                    <a:lnTo>
                      <a:pt x="5765" y="2060"/>
                    </a:lnTo>
                    <a:lnTo>
                      <a:pt x="5750" y="2075"/>
                    </a:lnTo>
                    <a:lnTo>
                      <a:pt x="5732" y="2093"/>
                    </a:lnTo>
                    <a:lnTo>
                      <a:pt x="5714" y="2115"/>
                    </a:lnTo>
                    <a:lnTo>
                      <a:pt x="5695" y="2140"/>
                    </a:lnTo>
                    <a:lnTo>
                      <a:pt x="5674" y="2168"/>
                    </a:lnTo>
                    <a:lnTo>
                      <a:pt x="5651" y="2199"/>
                    </a:lnTo>
                    <a:lnTo>
                      <a:pt x="5628" y="2233"/>
                    </a:lnTo>
                    <a:lnTo>
                      <a:pt x="5605" y="2267"/>
                    </a:lnTo>
                    <a:lnTo>
                      <a:pt x="5581" y="2305"/>
                    </a:lnTo>
                    <a:lnTo>
                      <a:pt x="5557" y="2343"/>
                    </a:lnTo>
                    <a:lnTo>
                      <a:pt x="5532" y="2383"/>
                    </a:lnTo>
                    <a:lnTo>
                      <a:pt x="5508" y="2424"/>
                    </a:lnTo>
                    <a:lnTo>
                      <a:pt x="5484" y="2466"/>
                    </a:lnTo>
                    <a:lnTo>
                      <a:pt x="5461" y="2508"/>
                    </a:lnTo>
                    <a:lnTo>
                      <a:pt x="5426" y="2573"/>
                    </a:lnTo>
                    <a:lnTo>
                      <a:pt x="5393" y="2638"/>
                    </a:lnTo>
                    <a:lnTo>
                      <a:pt x="5364" y="2702"/>
                    </a:lnTo>
                    <a:lnTo>
                      <a:pt x="5339" y="2761"/>
                    </a:lnTo>
                    <a:lnTo>
                      <a:pt x="5318" y="2817"/>
                    </a:lnTo>
                    <a:lnTo>
                      <a:pt x="5302" y="2868"/>
                    </a:lnTo>
                    <a:lnTo>
                      <a:pt x="5292" y="2912"/>
                    </a:lnTo>
                    <a:lnTo>
                      <a:pt x="5288" y="2950"/>
                    </a:lnTo>
                    <a:lnTo>
                      <a:pt x="5279" y="2951"/>
                    </a:lnTo>
                    <a:lnTo>
                      <a:pt x="5271" y="2952"/>
                    </a:lnTo>
                    <a:lnTo>
                      <a:pt x="5264" y="2955"/>
                    </a:lnTo>
                    <a:lnTo>
                      <a:pt x="5257" y="2957"/>
                    </a:lnTo>
                    <a:lnTo>
                      <a:pt x="5249" y="2959"/>
                    </a:lnTo>
                    <a:lnTo>
                      <a:pt x="5242" y="2962"/>
                    </a:lnTo>
                    <a:lnTo>
                      <a:pt x="5233" y="2963"/>
                    </a:lnTo>
                    <a:lnTo>
                      <a:pt x="5224" y="2964"/>
                    </a:lnTo>
                    <a:lnTo>
                      <a:pt x="5223" y="2969"/>
                    </a:lnTo>
                    <a:lnTo>
                      <a:pt x="5219" y="2977"/>
                    </a:lnTo>
                    <a:lnTo>
                      <a:pt x="5215" y="2987"/>
                    </a:lnTo>
                    <a:lnTo>
                      <a:pt x="5207" y="3000"/>
                    </a:lnTo>
                    <a:lnTo>
                      <a:pt x="5197" y="3015"/>
                    </a:lnTo>
                    <a:lnTo>
                      <a:pt x="5186" y="3032"/>
                    </a:lnTo>
                    <a:lnTo>
                      <a:pt x="5173" y="3051"/>
                    </a:lnTo>
                    <a:lnTo>
                      <a:pt x="5158" y="3071"/>
                    </a:lnTo>
                    <a:lnTo>
                      <a:pt x="5141" y="3093"/>
                    </a:lnTo>
                    <a:lnTo>
                      <a:pt x="5123" y="3117"/>
                    </a:lnTo>
                    <a:lnTo>
                      <a:pt x="5101" y="3141"/>
                    </a:lnTo>
                    <a:lnTo>
                      <a:pt x="5079" y="3168"/>
                    </a:lnTo>
                    <a:lnTo>
                      <a:pt x="5056" y="3194"/>
                    </a:lnTo>
                    <a:lnTo>
                      <a:pt x="5031" y="3221"/>
                    </a:lnTo>
                    <a:lnTo>
                      <a:pt x="5005" y="3248"/>
                    </a:lnTo>
                    <a:lnTo>
                      <a:pt x="4977" y="3276"/>
                    </a:lnTo>
                    <a:lnTo>
                      <a:pt x="4947" y="3305"/>
                    </a:lnTo>
                    <a:lnTo>
                      <a:pt x="4917" y="3333"/>
                    </a:lnTo>
                    <a:lnTo>
                      <a:pt x="4885" y="3360"/>
                    </a:lnTo>
                    <a:lnTo>
                      <a:pt x="4852" y="3388"/>
                    </a:lnTo>
                    <a:lnTo>
                      <a:pt x="4818" y="3414"/>
                    </a:lnTo>
                    <a:lnTo>
                      <a:pt x="4783" y="3441"/>
                    </a:lnTo>
                    <a:lnTo>
                      <a:pt x="4747" y="3466"/>
                    </a:lnTo>
                    <a:lnTo>
                      <a:pt x="4709" y="3490"/>
                    </a:lnTo>
                    <a:lnTo>
                      <a:pt x="4672" y="3513"/>
                    </a:lnTo>
                    <a:lnTo>
                      <a:pt x="4632" y="3535"/>
                    </a:lnTo>
                    <a:lnTo>
                      <a:pt x="4592" y="3554"/>
                    </a:lnTo>
                    <a:lnTo>
                      <a:pt x="4552" y="3572"/>
                    </a:lnTo>
                    <a:lnTo>
                      <a:pt x="4511" y="3589"/>
                    </a:lnTo>
                    <a:lnTo>
                      <a:pt x="4469" y="3602"/>
                    </a:lnTo>
                    <a:lnTo>
                      <a:pt x="4427" y="3614"/>
                    </a:lnTo>
                    <a:lnTo>
                      <a:pt x="4383" y="3624"/>
                    </a:lnTo>
                    <a:lnTo>
                      <a:pt x="4344" y="3584"/>
                    </a:lnTo>
                    <a:lnTo>
                      <a:pt x="4305" y="3546"/>
                    </a:lnTo>
                    <a:lnTo>
                      <a:pt x="4267" y="3507"/>
                    </a:lnTo>
                    <a:lnTo>
                      <a:pt x="4227" y="3468"/>
                    </a:lnTo>
                    <a:lnTo>
                      <a:pt x="4188" y="3431"/>
                    </a:lnTo>
                    <a:lnTo>
                      <a:pt x="4151" y="3395"/>
                    </a:lnTo>
                    <a:lnTo>
                      <a:pt x="4113" y="3358"/>
                    </a:lnTo>
                    <a:lnTo>
                      <a:pt x="4075" y="3323"/>
                    </a:lnTo>
                    <a:lnTo>
                      <a:pt x="4039" y="3288"/>
                    </a:lnTo>
                    <a:lnTo>
                      <a:pt x="4003" y="3254"/>
                    </a:lnTo>
                    <a:lnTo>
                      <a:pt x="3968" y="3221"/>
                    </a:lnTo>
                    <a:lnTo>
                      <a:pt x="3934" y="3189"/>
                    </a:lnTo>
                    <a:lnTo>
                      <a:pt x="3900" y="3158"/>
                    </a:lnTo>
                    <a:lnTo>
                      <a:pt x="3867" y="3128"/>
                    </a:lnTo>
                    <a:lnTo>
                      <a:pt x="3837" y="3098"/>
                    </a:lnTo>
                    <a:lnTo>
                      <a:pt x="3807" y="3070"/>
                    </a:lnTo>
                    <a:lnTo>
                      <a:pt x="3777" y="3042"/>
                    </a:lnTo>
                    <a:lnTo>
                      <a:pt x="3749" y="3017"/>
                    </a:lnTo>
                    <a:lnTo>
                      <a:pt x="3724" y="2992"/>
                    </a:lnTo>
                    <a:lnTo>
                      <a:pt x="3698" y="2969"/>
                    </a:lnTo>
                    <a:lnTo>
                      <a:pt x="3675" y="2947"/>
                    </a:lnTo>
                    <a:lnTo>
                      <a:pt x="3654" y="2926"/>
                    </a:lnTo>
                    <a:lnTo>
                      <a:pt x="3634" y="2906"/>
                    </a:lnTo>
                    <a:lnTo>
                      <a:pt x="3615" y="2890"/>
                    </a:lnTo>
                    <a:lnTo>
                      <a:pt x="3599" y="2873"/>
                    </a:lnTo>
                    <a:lnTo>
                      <a:pt x="3585" y="2858"/>
                    </a:lnTo>
                    <a:lnTo>
                      <a:pt x="3572" y="2845"/>
                    </a:lnTo>
                    <a:lnTo>
                      <a:pt x="3561" y="2833"/>
                    </a:lnTo>
                    <a:lnTo>
                      <a:pt x="3553" y="2823"/>
                    </a:lnTo>
                    <a:lnTo>
                      <a:pt x="3547" y="2815"/>
                    </a:lnTo>
                    <a:lnTo>
                      <a:pt x="3544" y="2809"/>
                    </a:lnTo>
                    <a:lnTo>
                      <a:pt x="3543" y="2804"/>
                    </a:lnTo>
                    <a:lnTo>
                      <a:pt x="3533" y="2803"/>
                    </a:lnTo>
                    <a:lnTo>
                      <a:pt x="3525" y="2802"/>
                    </a:lnTo>
                    <a:lnTo>
                      <a:pt x="3518" y="2799"/>
                    </a:lnTo>
                    <a:lnTo>
                      <a:pt x="3511" y="2797"/>
                    </a:lnTo>
                    <a:lnTo>
                      <a:pt x="3503" y="2795"/>
                    </a:lnTo>
                    <a:lnTo>
                      <a:pt x="3496" y="2792"/>
                    </a:lnTo>
                    <a:lnTo>
                      <a:pt x="3488" y="2791"/>
                    </a:lnTo>
                    <a:lnTo>
                      <a:pt x="3479" y="2790"/>
                    </a:lnTo>
                    <a:lnTo>
                      <a:pt x="3477" y="2770"/>
                    </a:lnTo>
                    <a:lnTo>
                      <a:pt x="3474" y="2752"/>
                    </a:lnTo>
                    <a:lnTo>
                      <a:pt x="3468" y="2733"/>
                    </a:lnTo>
                    <a:lnTo>
                      <a:pt x="3460" y="2714"/>
                    </a:lnTo>
                    <a:lnTo>
                      <a:pt x="3449" y="2696"/>
                    </a:lnTo>
                    <a:lnTo>
                      <a:pt x="3438" y="2677"/>
                    </a:lnTo>
                    <a:lnTo>
                      <a:pt x="3424" y="2659"/>
                    </a:lnTo>
                    <a:lnTo>
                      <a:pt x="3410" y="2640"/>
                    </a:lnTo>
                    <a:lnTo>
                      <a:pt x="3392" y="2622"/>
                    </a:lnTo>
                    <a:lnTo>
                      <a:pt x="3375" y="2606"/>
                    </a:lnTo>
                    <a:lnTo>
                      <a:pt x="3356" y="2588"/>
                    </a:lnTo>
                    <a:lnTo>
                      <a:pt x="3336" y="2571"/>
                    </a:lnTo>
                    <a:lnTo>
                      <a:pt x="3315" y="2554"/>
                    </a:lnTo>
                    <a:lnTo>
                      <a:pt x="3293" y="2538"/>
                    </a:lnTo>
                    <a:lnTo>
                      <a:pt x="3271" y="2523"/>
                    </a:lnTo>
                    <a:lnTo>
                      <a:pt x="3248" y="2507"/>
                    </a:lnTo>
                    <a:lnTo>
                      <a:pt x="3226" y="2492"/>
                    </a:lnTo>
                    <a:lnTo>
                      <a:pt x="3203" y="2478"/>
                    </a:lnTo>
                    <a:lnTo>
                      <a:pt x="3180" y="2465"/>
                    </a:lnTo>
                    <a:lnTo>
                      <a:pt x="3157" y="2452"/>
                    </a:lnTo>
                    <a:lnTo>
                      <a:pt x="3135" y="2440"/>
                    </a:lnTo>
                    <a:lnTo>
                      <a:pt x="3113" y="2427"/>
                    </a:lnTo>
                    <a:lnTo>
                      <a:pt x="3092" y="2417"/>
                    </a:lnTo>
                    <a:lnTo>
                      <a:pt x="3071" y="2406"/>
                    </a:lnTo>
                    <a:lnTo>
                      <a:pt x="3051" y="2396"/>
                    </a:lnTo>
                    <a:lnTo>
                      <a:pt x="3032" y="2387"/>
                    </a:lnTo>
                    <a:lnTo>
                      <a:pt x="3015" y="2379"/>
                    </a:lnTo>
                    <a:lnTo>
                      <a:pt x="2999" y="2371"/>
                    </a:lnTo>
                    <a:lnTo>
                      <a:pt x="2983" y="2365"/>
                    </a:lnTo>
                    <a:lnTo>
                      <a:pt x="2971" y="2359"/>
                    </a:lnTo>
                    <a:lnTo>
                      <a:pt x="2959" y="2354"/>
                    </a:lnTo>
                    <a:lnTo>
                      <a:pt x="2950" y="2350"/>
                    </a:lnTo>
                    <a:lnTo>
                      <a:pt x="2917" y="2316"/>
                    </a:lnTo>
                    <a:lnTo>
                      <a:pt x="2882" y="2282"/>
                    </a:lnTo>
                    <a:lnTo>
                      <a:pt x="2846" y="2251"/>
                    </a:lnTo>
                    <a:lnTo>
                      <a:pt x="2808" y="2222"/>
                    </a:lnTo>
                    <a:lnTo>
                      <a:pt x="2771" y="2193"/>
                    </a:lnTo>
                    <a:lnTo>
                      <a:pt x="2732" y="2165"/>
                    </a:lnTo>
                    <a:lnTo>
                      <a:pt x="2694" y="2137"/>
                    </a:lnTo>
                    <a:lnTo>
                      <a:pt x="2657" y="2111"/>
                    </a:lnTo>
                    <a:lnTo>
                      <a:pt x="2619" y="2082"/>
                    </a:lnTo>
                    <a:lnTo>
                      <a:pt x="2583" y="2054"/>
                    </a:lnTo>
                    <a:lnTo>
                      <a:pt x="2548" y="2023"/>
                    </a:lnTo>
                    <a:lnTo>
                      <a:pt x="2515" y="1992"/>
                    </a:lnTo>
                    <a:lnTo>
                      <a:pt x="2485" y="1958"/>
                    </a:lnTo>
                    <a:lnTo>
                      <a:pt x="2456" y="1921"/>
                    </a:lnTo>
                    <a:lnTo>
                      <a:pt x="2430" y="1882"/>
                    </a:lnTo>
                    <a:lnTo>
                      <a:pt x="2408" y="1839"/>
                    </a:lnTo>
                    <a:lnTo>
                      <a:pt x="2382" y="1838"/>
                    </a:lnTo>
                    <a:lnTo>
                      <a:pt x="2366" y="1834"/>
                    </a:lnTo>
                    <a:lnTo>
                      <a:pt x="2354" y="1827"/>
                    </a:lnTo>
                    <a:lnTo>
                      <a:pt x="2347" y="1817"/>
                    </a:lnTo>
                    <a:lnTo>
                      <a:pt x="2341" y="1805"/>
                    </a:lnTo>
                    <a:lnTo>
                      <a:pt x="2334" y="1790"/>
                    </a:lnTo>
                    <a:lnTo>
                      <a:pt x="2324" y="1772"/>
                    </a:lnTo>
                    <a:lnTo>
                      <a:pt x="2307" y="1751"/>
                    </a:lnTo>
                    <a:lnTo>
                      <a:pt x="2283" y="1748"/>
                    </a:lnTo>
                    <a:lnTo>
                      <a:pt x="2251" y="1737"/>
                    </a:lnTo>
                    <a:lnTo>
                      <a:pt x="2214" y="1721"/>
                    </a:lnTo>
                    <a:lnTo>
                      <a:pt x="2171" y="1698"/>
                    </a:lnTo>
                    <a:lnTo>
                      <a:pt x="2125" y="1672"/>
                    </a:lnTo>
                    <a:lnTo>
                      <a:pt x="2076" y="1640"/>
                    </a:lnTo>
                    <a:lnTo>
                      <a:pt x="2027" y="1605"/>
                    </a:lnTo>
                    <a:lnTo>
                      <a:pt x="1978" y="1568"/>
                    </a:lnTo>
                    <a:lnTo>
                      <a:pt x="1930" y="1527"/>
                    </a:lnTo>
                    <a:lnTo>
                      <a:pt x="1885" y="1485"/>
                    </a:lnTo>
                    <a:lnTo>
                      <a:pt x="1843" y="1443"/>
                    </a:lnTo>
                    <a:lnTo>
                      <a:pt x="1805" y="1398"/>
                    </a:lnTo>
                    <a:lnTo>
                      <a:pt x="1775" y="1355"/>
                    </a:lnTo>
                    <a:lnTo>
                      <a:pt x="1750" y="1312"/>
                    </a:lnTo>
                    <a:lnTo>
                      <a:pt x="1736" y="1271"/>
                    </a:lnTo>
                    <a:lnTo>
                      <a:pt x="1731" y="1231"/>
                    </a:lnTo>
                    <a:lnTo>
                      <a:pt x="1644" y="1211"/>
                    </a:lnTo>
                    <a:lnTo>
                      <a:pt x="1697" y="1034"/>
                    </a:lnTo>
                    <a:lnTo>
                      <a:pt x="1659" y="1025"/>
                    </a:lnTo>
                    <a:lnTo>
                      <a:pt x="1620" y="1000"/>
                    </a:lnTo>
                    <a:lnTo>
                      <a:pt x="1579" y="962"/>
                    </a:lnTo>
                    <a:lnTo>
                      <a:pt x="1536" y="911"/>
                    </a:lnTo>
                    <a:lnTo>
                      <a:pt x="1492" y="851"/>
                    </a:lnTo>
                    <a:lnTo>
                      <a:pt x="1450" y="782"/>
                    </a:lnTo>
                    <a:lnTo>
                      <a:pt x="1408" y="709"/>
                    </a:lnTo>
                    <a:lnTo>
                      <a:pt x="1367" y="629"/>
                    </a:lnTo>
                    <a:lnTo>
                      <a:pt x="1330" y="550"/>
                    </a:lnTo>
                    <a:lnTo>
                      <a:pt x="1295" y="469"/>
                    </a:lnTo>
                    <a:lnTo>
                      <a:pt x="1262" y="391"/>
                    </a:lnTo>
                    <a:lnTo>
                      <a:pt x="1236" y="317"/>
                    </a:lnTo>
                    <a:lnTo>
                      <a:pt x="1213" y="248"/>
                    </a:lnTo>
                    <a:lnTo>
                      <a:pt x="1196" y="188"/>
                    </a:lnTo>
                    <a:lnTo>
                      <a:pt x="1185" y="137"/>
                    </a:lnTo>
                    <a:lnTo>
                      <a:pt x="1182" y="99"/>
                    </a:lnTo>
                    <a:lnTo>
                      <a:pt x="881" y="99"/>
                    </a:lnTo>
                    <a:lnTo>
                      <a:pt x="881" y="0"/>
                    </a:lnTo>
                    <a:lnTo>
                      <a:pt x="0" y="0"/>
                    </a:lnTo>
                  </a:path>
                </a:pathLst>
              </a:custGeom>
              <a:noFill/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66" name="Freeform 128">
                <a:extLst>
                  <a:ext uri="{FF2B5EF4-FFF2-40B4-BE49-F238E27FC236}">
                    <a16:creationId xmlns:a16="http://schemas.microsoft.com/office/drawing/2014/main" xmlns="" id="{E8A08A17-727C-4014-BC4B-7803717A9B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929" y="2204"/>
                <a:ext cx="439" cy="190"/>
              </a:xfrm>
              <a:custGeom>
                <a:avLst/>
                <a:gdLst/>
                <a:ahLst/>
                <a:cxnLst>
                  <a:cxn ang="0">
                    <a:pos x="2178" y="66"/>
                  </a:cxn>
                  <a:cxn ang="0">
                    <a:pos x="2116" y="195"/>
                  </a:cxn>
                  <a:cxn ang="0">
                    <a:pos x="2070" y="310"/>
                  </a:cxn>
                  <a:cxn ang="0">
                    <a:pos x="2044" y="405"/>
                  </a:cxn>
                  <a:cxn ang="0">
                    <a:pos x="2031" y="444"/>
                  </a:cxn>
                  <a:cxn ang="0">
                    <a:pos x="2016" y="448"/>
                  </a:cxn>
                  <a:cxn ang="0">
                    <a:pos x="2001" y="452"/>
                  </a:cxn>
                  <a:cxn ang="0">
                    <a:pos x="1985" y="456"/>
                  </a:cxn>
                  <a:cxn ang="0">
                    <a:pos x="1975" y="462"/>
                  </a:cxn>
                  <a:cxn ang="0">
                    <a:pos x="1967" y="480"/>
                  </a:cxn>
                  <a:cxn ang="0">
                    <a:pos x="1949" y="508"/>
                  </a:cxn>
                  <a:cxn ang="0">
                    <a:pos x="1925" y="544"/>
                  </a:cxn>
                  <a:cxn ang="0">
                    <a:pos x="1893" y="586"/>
                  </a:cxn>
                  <a:cxn ang="0">
                    <a:pos x="1853" y="634"/>
                  </a:cxn>
                  <a:cxn ang="0">
                    <a:pos x="1808" y="687"/>
                  </a:cxn>
                  <a:cxn ang="0">
                    <a:pos x="1757" y="741"/>
                  </a:cxn>
                  <a:cxn ang="0">
                    <a:pos x="1699" y="798"/>
                  </a:cxn>
                  <a:cxn ang="0">
                    <a:pos x="1637" y="853"/>
                  </a:cxn>
                  <a:cxn ang="0">
                    <a:pos x="1570" y="907"/>
                  </a:cxn>
                  <a:cxn ang="0">
                    <a:pos x="1499" y="959"/>
                  </a:cxn>
                  <a:cxn ang="0">
                    <a:pos x="1424" y="1006"/>
                  </a:cxn>
                  <a:cxn ang="0">
                    <a:pos x="1344" y="1047"/>
                  </a:cxn>
                  <a:cxn ang="0">
                    <a:pos x="1263" y="1082"/>
                  </a:cxn>
                  <a:cxn ang="0">
                    <a:pos x="1179" y="1107"/>
                  </a:cxn>
                  <a:cxn ang="0">
                    <a:pos x="1096" y="1077"/>
                  </a:cxn>
                  <a:cxn ang="0">
                    <a:pos x="1019" y="1000"/>
                  </a:cxn>
                  <a:cxn ang="0">
                    <a:pos x="940" y="924"/>
                  </a:cxn>
                  <a:cxn ang="0">
                    <a:pos x="865" y="851"/>
                  </a:cxn>
                  <a:cxn ang="0">
                    <a:pos x="791" y="781"/>
                  </a:cxn>
                  <a:cxn ang="0">
                    <a:pos x="720" y="714"/>
                  </a:cxn>
                  <a:cxn ang="0">
                    <a:pos x="652" y="651"/>
                  </a:cxn>
                  <a:cxn ang="0">
                    <a:pos x="589" y="591"/>
                  </a:cxn>
                  <a:cxn ang="0">
                    <a:pos x="529" y="535"/>
                  </a:cxn>
                  <a:cxn ang="0">
                    <a:pos x="476" y="485"/>
                  </a:cxn>
                  <a:cxn ang="0">
                    <a:pos x="427" y="440"/>
                  </a:cxn>
                  <a:cxn ang="0">
                    <a:pos x="386" y="399"/>
                  </a:cxn>
                  <a:cxn ang="0">
                    <a:pos x="351" y="366"/>
                  </a:cxn>
                  <a:cxn ang="0">
                    <a:pos x="324" y="338"/>
                  </a:cxn>
                  <a:cxn ang="0">
                    <a:pos x="305" y="316"/>
                  </a:cxn>
                  <a:cxn ang="0">
                    <a:pos x="296" y="302"/>
                  </a:cxn>
                  <a:cxn ang="0">
                    <a:pos x="285" y="296"/>
                  </a:cxn>
                  <a:cxn ang="0">
                    <a:pos x="270" y="292"/>
                  </a:cxn>
                  <a:cxn ang="0">
                    <a:pos x="255" y="288"/>
                  </a:cxn>
                  <a:cxn ang="0">
                    <a:pos x="240" y="284"/>
                  </a:cxn>
                  <a:cxn ang="0">
                    <a:pos x="229" y="263"/>
                  </a:cxn>
                  <a:cxn ang="0">
                    <a:pos x="220" y="226"/>
                  </a:cxn>
                  <a:cxn ang="0">
                    <a:pos x="201" y="189"/>
                  </a:cxn>
                  <a:cxn ang="0">
                    <a:pos x="176" y="152"/>
                  </a:cxn>
                  <a:cxn ang="0">
                    <a:pos x="144" y="115"/>
                  </a:cxn>
                  <a:cxn ang="0">
                    <a:pos x="108" y="81"/>
                  </a:cxn>
                  <a:cxn ang="0">
                    <a:pos x="67" y="47"/>
                  </a:cxn>
                  <a:cxn ang="0">
                    <a:pos x="23" y="16"/>
                  </a:cxn>
                  <a:cxn ang="0">
                    <a:pos x="2213" y="1"/>
                  </a:cxn>
                </a:cxnLst>
                <a:rect l="0" t="0" r="r" b="b"/>
                <a:pathLst>
                  <a:path w="2213" h="1117">
                    <a:moveTo>
                      <a:pt x="2213" y="1"/>
                    </a:moveTo>
                    <a:lnTo>
                      <a:pt x="2178" y="66"/>
                    </a:lnTo>
                    <a:lnTo>
                      <a:pt x="2145" y="131"/>
                    </a:lnTo>
                    <a:lnTo>
                      <a:pt x="2116" y="195"/>
                    </a:lnTo>
                    <a:lnTo>
                      <a:pt x="2091" y="254"/>
                    </a:lnTo>
                    <a:lnTo>
                      <a:pt x="2070" y="310"/>
                    </a:lnTo>
                    <a:lnTo>
                      <a:pt x="2054" y="361"/>
                    </a:lnTo>
                    <a:lnTo>
                      <a:pt x="2044" y="405"/>
                    </a:lnTo>
                    <a:lnTo>
                      <a:pt x="2040" y="443"/>
                    </a:lnTo>
                    <a:lnTo>
                      <a:pt x="2031" y="444"/>
                    </a:lnTo>
                    <a:lnTo>
                      <a:pt x="2023" y="445"/>
                    </a:lnTo>
                    <a:lnTo>
                      <a:pt x="2016" y="448"/>
                    </a:lnTo>
                    <a:lnTo>
                      <a:pt x="2009" y="450"/>
                    </a:lnTo>
                    <a:lnTo>
                      <a:pt x="2001" y="452"/>
                    </a:lnTo>
                    <a:lnTo>
                      <a:pt x="1994" y="455"/>
                    </a:lnTo>
                    <a:lnTo>
                      <a:pt x="1985" y="456"/>
                    </a:lnTo>
                    <a:lnTo>
                      <a:pt x="1976" y="457"/>
                    </a:lnTo>
                    <a:lnTo>
                      <a:pt x="1975" y="462"/>
                    </a:lnTo>
                    <a:lnTo>
                      <a:pt x="1971" y="470"/>
                    </a:lnTo>
                    <a:lnTo>
                      <a:pt x="1967" y="480"/>
                    </a:lnTo>
                    <a:lnTo>
                      <a:pt x="1959" y="493"/>
                    </a:lnTo>
                    <a:lnTo>
                      <a:pt x="1949" y="508"/>
                    </a:lnTo>
                    <a:lnTo>
                      <a:pt x="1938" y="525"/>
                    </a:lnTo>
                    <a:lnTo>
                      <a:pt x="1925" y="544"/>
                    </a:lnTo>
                    <a:lnTo>
                      <a:pt x="1910" y="564"/>
                    </a:lnTo>
                    <a:lnTo>
                      <a:pt x="1893" y="586"/>
                    </a:lnTo>
                    <a:lnTo>
                      <a:pt x="1875" y="610"/>
                    </a:lnTo>
                    <a:lnTo>
                      <a:pt x="1853" y="634"/>
                    </a:lnTo>
                    <a:lnTo>
                      <a:pt x="1831" y="661"/>
                    </a:lnTo>
                    <a:lnTo>
                      <a:pt x="1808" y="687"/>
                    </a:lnTo>
                    <a:lnTo>
                      <a:pt x="1783" y="714"/>
                    </a:lnTo>
                    <a:lnTo>
                      <a:pt x="1757" y="741"/>
                    </a:lnTo>
                    <a:lnTo>
                      <a:pt x="1729" y="769"/>
                    </a:lnTo>
                    <a:lnTo>
                      <a:pt x="1699" y="798"/>
                    </a:lnTo>
                    <a:lnTo>
                      <a:pt x="1669" y="826"/>
                    </a:lnTo>
                    <a:lnTo>
                      <a:pt x="1637" y="853"/>
                    </a:lnTo>
                    <a:lnTo>
                      <a:pt x="1604" y="881"/>
                    </a:lnTo>
                    <a:lnTo>
                      <a:pt x="1570" y="907"/>
                    </a:lnTo>
                    <a:lnTo>
                      <a:pt x="1535" y="934"/>
                    </a:lnTo>
                    <a:lnTo>
                      <a:pt x="1499" y="959"/>
                    </a:lnTo>
                    <a:lnTo>
                      <a:pt x="1461" y="983"/>
                    </a:lnTo>
                    <a:lnTo>
                      <a:pt x="1424" y="1006"/>
                    </a:lnTo>
                    <a:lnTo>
                      <a:pt x="1384" y="1028"/>
                    </a:lnTo>
                    <a:lnTo>
                      <a:pt x="1344" y="1047"/>
                    </a:lnTo>
                    <a:lnTo>
                      <a:pt x="1304" y="1065"/>
                    </a:lnTo>
                    <a:lnTo>
                      <a:pt x="1263" y="1082"/>
                    </a:lnTo>
                    <a:lnTo>
                      <a:pt x="1221" y="1095"/>
                    </a:lnTo>
                    <a:lnTo>
                      <a:pt x="1179" y="1107"/>
                    </a:lnTo>
                    <a:lnTo>
                      <a:pt x="1135" y="1117"/>
                    </a:lnTo>
                    <a:lnTo>
                      <a:pt x="1096" y="1077"/>
                    </a:lnTo>
                    <a:lnTo>
                      <a:pt x="1057" y="1039"/>
                    </a:lnTo>
                    <a:lnTo>
                      <a:pt x="1019" y="1000"/>
                    </a:lnTo>
                    <a:lnTo>
                      <a:pt x="979" y="961"/>
                    </a:lnTo>
                    <a:lnTo>
                      <a:pt x="940" y="924"/>
                    </a:lnTo>
                    <a:lnTo>
                      <a:pt x="903" y="888"/>
                    </a:lnTo>
                    <a:lnTo>
                      <a:pt x="865" y="851"/>
                    </a:lnTo>
                    <a:lnTo>
                      <a:pt x="827" y="816"/>
                    </a:lnTo>
                    <a:lnTo>
                      <a:pt x="791" y="781"/>
                    </a:lnTo>
                    <a:lnTo>
                      <a:pt x="755" y="747"/>
                    </a:lnTo>
                    <a:lnTo>
                      <a:pt x="720" y="714"/>
                    </a:lnTo>
                    <a:lnTo>
                      <a:pt x="686" y="682"/>
                    </a:lnTo>
                    <a:lnTo>
                      <a:pt x="652" y="651"/>
                    </a:lnTo>
                    <a:lnTo>
                      <a:pt x="619" y="621"/>
                    </a:lnTo>
                    <a:lnTo>
                      <a:pt x="589" y="591"/>
                    </a:lnTo>
                    <a:lnTo>
                      <a:pt x="559" y="563"/>
                    </a:lnTo>
                    <a:lnTo>
                      <a:pt x="529" y="535"/>
                    </a:lnTo>
                    <a:lnTo>
                      <a:pt x="501" y="510"/>
                    </a:lnTo>
                    <a:lnTo>
                      <a:pt x="476" y="485"/>
                    </a:lnTo>
                    <a:lnTo>
                      <a:pt x="450" y="462"/>
                    </a:lnTo>
                    <a:lnTo>
                      <a:pt x="427" y="440"/>
                    </a:lnTo>
                    <a:lnTo>
                      <a:pt x="406" y="419"/>
                    </a:lnTo>
                    <a:lnTo>
                      <a:pt x="386" y="399"/>
                    </a:lnTo>
                    <a:lnTo>
                      <a:pt x="367" y="383"/>
                    </a:lnTo>
                    <a:lnTo>
                      <a:pt x="351" y="366"/>
                    </a:lnTo>
                    <a:lnTo>
                      <a:pt x="337" y="351"/>
                    </a:lnTo>
                    <a:lnTo>
                      <a:pt x="324" y="338"/>
                    </a:lnTo>
                    <a:lnTo>
                      <a:pt x="313" y="326"/>
                    </a:lnTo>
                    <a:lnTo>
                      <a:pt x="305" y="316"/>
                    </a:lnTo>
                    <a:lnTo>
                      <a:pt x="299" y="308"/>
                    </a:lnTo>
                    <a:lnTo>
                      <a:pt x="296" y="302"/>
                    </a:lnTo>
                    <a:lnTo>
                      <a:pt x="295" y="297"/>
                    </a:lnTo>
                    <a:lnTo>
                      <a:pt x="285" y="296"/>
                    </a:lnTo>
                    <a:lnTo>
                      <a:pt x="277" y="295"/>
                    </a:lnTo>
                    <a:lnTo>
                      <a:pt x="270" y="292"/>
                    </a:lnTo>
                    <a:lnTo>
                      <a:pt x="263" y="290"/>
                    </a:lnTo>
                    <a:lnTo>
                      <a:pt x="255" y="288"/>
                    </a:lnTo>
                    <a:lnTo>
                      <a:pt x="248" y="285"/>
                    </a:lnTo>
                    <a:lnTo>
                      <a:pt x="240" y="284"/>
                    </a:lnTo>
                    <a:lnTo>
                      <a:pt x="231" y="283"/>
                    </a:lnTo>
                    <a:lnTo>
                      <a:pt x="229" y="263"/>
                    </a:lnTo>
                    <a:lnTo>
                      <a:pt x="226" y="245"/>
                    </a:lnTo>
                    <a:lnTo>
                      <a:pt x="220" y="226"/>
                    </a:lnTo>
                    <a:lnTo>
                      <a:pt x="212" y="207"/>
                    </a:lnTo>
                    <a:lnTo>
                      <a:pt x="201" y="189"/>
                    </a:lnTo>
                    <a:lnTo>
                      <a:pt x="190" y="170"/>
                    </a:lnTo>
                    <a:lnTo>
                      <a:pt x="176" y="152"/>
                    </a:lnTo>
                    <a:lnTo>
                      <a:pt x="162" y="133"/>
                    </a:lnTo>
                    <a:lnTo>
                      <a:pt x="144" y="115"/>
                    </a:lnTo>
                    <a:lnTo>
                      <a:pt x="127" y="99"/>
                    </a:lnTo>
                    <a:lnTo>
                      <a:pt x="108" y="81"/>
                    </a:lnTo>
                    <a:lnTo>
                      <a:pt x="88" y="64"/>
                    </a:lnTo>
                    <a:lnTo>
                      <a:pt x="67" y="47"/>
                    </a:lnTo>
                    <a:lnTo>
                      <a:pt x="45" y="31"/>
                    </a:lnTo>
                    <a:lnTo>
                      <a:pt x="23" y="16"/>
                    </a:lnTo>
                    <a:lnTo>
                      <a:pt x="0" y="0"/>
                    </a:lnTo>
                    <a:lnTo>
                      <a:pt x="2213" y="1"/>
                    </a:lnTo>
                    <a:close/>
                  </a:path>
                </a:pathLst>
              </a:custGeom>
              <a:solidFill>
                <a:srgbClr val="99CCCC"/>
              </a:solidFill>
              <a:ln w="63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grpSp>
            <p:nvGrpSpPr>
              <p:cNvPr id="67" name="Group 129">
                <a:extLst>
                  <a:ext uri="{FF2B5EF4-FFF2-40B4-BE49-F238E27FC236}">
                    <a16:creationId xmlns:a16="http://schemas.microsoft.com/office/drawing/2014/main" xmlns="" id="{3A053B76-307F-4D47-B322-7BAE7954E8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11" y="1419"/>
                <a:ext cx="303" cy="289"/>
                <a:chOff x="6523" y="3259"/>
                <a:chExt cx="552" cy="492"/>
              </a:xfrm>
            </p:grpSpPr>
            <p:sp>
              <p:nvSpPr>
                <p:cNvPr id="68" name="Freeform 130">
                  <a:extLst>
                    <a:ext uri="{FF2B5EF4-FFF2-40B4-BE49-F238E27FC236}">
                      <a16:creationId xmlns:a16="http://schemas.microsoft.com/office/drawing/2014/main" xmlns="" id="{2DB00470-AC0F-43E4-8C19-A208A51E8C5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72" y="3415"/>
                  <a:ext cx="403" cy="261"/>
                </a:xfrm>
                <a:custGeom>
                  <a:avLst/>
                  <a:gdLst/>
                  <a:ahLst/>
                  <a:cxnLst>
                    <a:cxn ang="0">
                      <a:pos x="2030" y="183"/>
                    </a:cxn>
                    <a:cxn ang="0">
                      <a:pos x="2263" y="380"/>
                    </a:cxn>
                    <a:cxn ang="0">
                      <a:pos x="2498" y="594"/>
                    </a:cxn>
                    <a:cxn ang="0">
                      <a:pos x="2690" y="801"/>
                    </a:cxn>
                    <a:cxn ang="0">
                      <a:pos x="2802" y="1010"/>
                    </a:cxn>
                    <a:cxn ang="0">
                      <a:pos x="2890" y="1162"/>
                    </a:cxn>
                    <a:cxn ang="0">
                      <a:pos x="3087" y="1449"/>
                    </a:cxn>
                    <a:cxn ang="0">
                      <a:pos x="3047" y="1934"/>
                    </a:cxn>
                    <a:cxn ang="0">
                      <a:pos x="2914" y="2131"/>
                    </a:cxn>
                    <a:cxn ang="0">
                      <a:pos x="2781" y="2214"/>
                    </a:cxn>
                    <a:cxn ang="0">
                      <a:pos x="2843" y="2259"/>
                    </a:cxn>
                    <a:cxn ang="0">
                      <a:pos x="2888" y="2295"/>
                    </a:cxn>
                    <a:cxn ang="0">
                      <a:pos x="2828" y="2319"/>
                    </a:cxn>
                    <a:cxn ang="0">
                      <a:pos x="2714" y="2323"/>
                    </a:cxn>
                    <a:cxn ang="0">
                      <a:pos x="2595" y="2335"/>
                    </a:cxn>
                    <a:cxn ang="0">
                      <a:pos x="2486" y="2347"/>
                    </a:cxn>
                    <a:cxn ang="0">
                      <a:pos x="2324" y="2366"/>
                    </a:cxn>
                    <a:cxn ang="0">
                      <a:pos x="2110" y="2388"/>
                    </a:cxn>
                    <a:cxn ang="0">
                      <a:pos x="1877" y="2409"/>
                    </a:cxn>
                    <a:cxn ang="0">
                      <a:pos x="1630" y="2426"/>
                    </a:cxn>
                    <a:cxn ang="0">
                      <a:pos x="1383" y="2433"/>
                    </a:cxn>
                    <a:cxn ang="0">
                      <a:pos x="1143" y="2430"/>
                    </a:cxn>
                    <a:cxn ang="0">
                      <a:pos x="920" y="2409"/>
                    </a:cxn>
                    <a:cxn ang="0">
                      <a:pos x="725" y="2371"/>
                    </a:cxn>
                    <a:cxn ang="0">
                      <a:pos x="606" y="2331"/>
                    </a:cxn>
                    <a:cxn ang="0">
                      <a:pos x="484" y="2290"/>
                    </a:cxn>
                    <a:cxn ang="0">
                      <a:pos x="354" y="2269"/>
                    </a:cxn>
                    <a:cxn ang="0">
                      <a:pos x="225" y="2297"/>
                    </a:cxn>
                    <a:cxn ang="0">
                      <a:pos x="225" y="2236"/>
                    </a:cxn>
                    <a:cxn ang="0">
                      <a:pos x="206" y="2188"/>
                    </a:cxn>
                    <a:cxn ang="0">
                      <a:pos x="166" y="2167"/>
                    </a:cxn>
                    <a:cxn ang="0">
                      <a:pos x="49" y="2053"/>
                    </a:cxn>
                    <a:cxn ang="0">
                      <a:pos x="2" y="1853"/>
                    </a:cxn>
                    <a:cxn ang="0">
                      <a:pos x="95" y="1601"/>
                    </a:cxn>
                    <a:cxn ang="0">
                      <a:pos x="263" y="1290"/>
                    </a:cxn>
                    <a:cxn ang="0">
                      <a:pos x="361" y="1140"/>
                    </a:cxn>
                    <a:cxn ang="0">
                      <a:pos x="347" y="917"/>
                    </a:cxn>
                    <a:cxn ang="0">
                      <a:pos x="416" y="751"/>
                    </a:cxn>
                    <a:cxn ang="0">
                      <a:pos x="511" y="608"/>
                    </a:cxn>
                    <a:cxn ang="0">
                      <a:pos x="634" y="480"/>
                    </a:cxn>
                    <a:cxn ang="0">
                      <a:pos x="789" y="359"/>
                    </a:cxn>
                    <a:cxn ang="0">
                      <a:pos x="939" y="273"/>
                    </a:cxn>
                    <a:cxn ang="0">
                      <a:pos x="1136" y="207"/>
                    </a:cxn>
                    <a:cxn ang="0">
                      <a:pos x="1340" y="138"/>
                    </a:cxn>
                    <a:cxn ang="0">
                      <a:pos x="1488" y="60"/>
                    </a:cxn>
                    <a:cxn ang="0">
                      <a:pos x="1538" y="31"/>
                    </a:cxn>
                    <a:cxn ang="0">
                      <a:pos x="1640" y="7"/>
                    </a:cxn>
                    <a:cxn ang="0">
                      <a:pos x="1768" y="0"/>
                    </a:cxn>
                    <a:cxn ang="0">
                      <a:pos x="1870" y="41"/>
                    </a:cxn>
                  </a:cxnLst>
                  <a:rect l="0" t="0" r="r" b="b"/>
                  <a:pathLst>
                    <a:path w="3102" h="2435">
                      <a:moveTo>
                        <a:pt x="1885" y="62"/>
                      </a:moveTo>
                      <a:lnTo>
                        <a:pt x="1927" y="98"/>
                      </a:lnTo>
                      <a:lnTo>
                        <a:pt x="1977" y="138"/>
                      </a:lnTo>
                      <a:lnTo>
                        <a:pt x="2030" y="183"/>
                      </a:lnTo>
                      <a:lnTo>
                        <a:pt x="2084" y="228"/>
                      </a:lnTo>
                      <a:lnTo>
                        <a:pt x="2144" y="278"/>
                      </a:lnTo>
                      <a:lnTo>
                        <a:pt x="2203" y="328"/>
                      </a:lnTo>
                      <a:lnTo>
                        <a:pt x="2263" y="380"/>
                      </a:lnTo>
                      <a:lnTo>
                        <a:pt x="2324" y="433"/>
                      </a:lnTo>
                      <a:lnTo>
                        <a:pt x="2384" y="487"/>
                      </a:lnTo>
                      <a:lnTo>
                        <a:pt x="2441" y="542"/>
                      </a:lnTo>
                      <a:lnTo>
                        <a:pt x="2498" y="594"/>
                      </a:lnTo>
                      <a:lnTo>
                        <a:pt x="2553" y="649"/>
                      </a:lnTo>
                      <a:lnTo>
                        <a:pt x="2603" y="701"/>
                      </a:lnTo>
                      <a:lnTo>
                        <a:pt x="2650" y="751"/>
                      </a:lnTo>
                      <a:lnTo>
                        <a:pt x="2690" y="801"/>
                      </a:lnTo>
                      <a:lnTo>
                        <a:pt x="2726" y="848"/>
                      </a:lnTo>
                      <a:lnTo>
                        <a:pt x="2764" y="912"/>
                      </a:lnTo>
                      <a:lnTo>
                        <a:pt x="2788" y="965"/>
                      </a:lnTo>
                      <a:lnTo>
                        <a:pt x="2802" y="1010"/>
                      </a:lnTo>
                      <a:lnTo>
                        <a:pt x="2812" y="1050"/>
                      </a:lnTo>
                      <a:lnTo>
                        <a:pt x="2826" y="1088"/>
                      </a:lnTo>
                      <a:lnTo>
                        <a:pt x="2850" y="1124"/>
                      </a:lnTo>
                      <a:lnTo>
                        <a:pt x="2890" y="1162"/>
                      </a:lnTo>
                      <a:lnTo>
                        <a:pt x="2954" y="1205"/>
                      </a:lnTo>
                      <a:lnTo>
                        <a:pt x="3014" y="1262"/>
                      </a:lnTo>
                      <a:lnTo>
                        <a:pt x="3059" y="1345"/>
                      </a:lnTo>
                      <a:lnTo>
                        <a:pt x="3087" y="1449"/>
                      </a:lnTo>
                      <a:lnTo>
                        <a:pt x="3102" y="1566"/>
                      </a:lnTo>
                      <a:lnTo>
                        <a:pt x="3099" y="1692"/>
                      </a:lnTo>
                      <a:lnTo>
                        <a:pt x="3083" y="1815"/>
                      </a:lnTo>
                      <a:lnTo>
                        <a:pt x="3047" y="1934"/>
                      </a:lnTo>
                      <a:lnTo>
                        <a:pt x="2995" y="2036"/>
                      </a:lnTo>
                      <a:lnTo>
                        <a:pt x="2973" y="2067"/>
                      </a:lnTo>
                      <a:lnTo>
                        <a:pt x="2945" y="2100"/>
                      </a:lnTo>
                      <a:lnTo>
                        <a:pt x="2914" y="2131"/>
                      </a:lnTo>
                      <a:lnTo>
                        <a:pt x="2878" y="2159"/>
                      </a:lnTo>
                      <a:lnTo>
                        <a:pt x="2843" y="2186"/>
                      </a:lnTo>
                      <a:lnTo>
                        <a:pt x="2809" y="2202"/>
                      </a:lnTo>
                      <a:lnTo>
                        <a:pt x="2781" y="2214"/>
                      </a:lnTo>
                      <a:lnTo>
                        <a:pt x="2759" y="2214"/>
                      </a:lnTo>
                      <a:lnTo>
                        <a:pt x="2793" y="2238"/>
                      </a:lnTo>
                      <a:lnTo>
                        <a:pt x="2821" y="2252"/>
                      </a:lnTo>
                      <a:lnTo>
                        <a:pt x="2843" y="2259"/>
                      </a:lnTo>
                      <a:lnTo>
                        <a:pt x="2859" y="2264"/>
                      </a:lnTo>
                      <a:lnTo>
                        <a:pt x="2871" y="2269"/>
                      </a:lnTo>
                      <a:lnTo>
                        <a:pt x="2881" y="2278"/>
                      </a:lnTo>
                      <a:lnTo>
                        <a:pt x="2888" y="2295"/>
                      </a:lnTo>
                      <a:lnTo>
                        <a:pt x="2895" y="2321"/>
                      </a:lnTo>
                      <a:lnTo>
                        <a:pt x="2874" y="2319"/>
                      </a:lnTo>
                      <a:lnTo>
                        <a:pt x="2852" y="2319"/>
                      </a:lnTo>
                      <a:lnTo>
                        <a:pt x="2828" y="2319"/>
                      </a:lnTo>
                      <a:lnTo>
                        <a:pt x="2800" y="2319"/>
                      </a:lnTo>
                      <a:lnTo>
                        <a:pt x="2774" y="2321"/>
                      </a:lnTo>
                      <a:lnTo>
                        <a:pt x="2745" y="2321"/>
                      </a:lnTo>
                      <a:lnTo>
                        <a:pt x="2714" y="2323"/>
                      </a:lnTo>
                      <a:lnTo>
                        <a:pt x="2686" y="2326"/>
                      </a:lnTo>
                      <a:lnTo>
                        <a:pt x="2655" y="2328"/>
                      </a:lnTo>
                      <a:lnTo>
                        <a:pt x="2624" y="2333"/>
                      </a:lnTo>
                      <a:lnTo>
                        <a:pt x="2595" y="2335"/>
                      </a:lnTo>
                      <a:lnTo>
                        <a:pt x="2564" y="2338"/>
                      </a:lnTo>
                      <a:lnTo>
                        <a:pt x="2538" y="2342"/>
                      </a:lnTo>
                      <a:lnTo>
                        <a:pt x="2510" y="2345"/>
                      </a:lnTo>
                      <a:lnTo>
                        <a:pt x="2486" y="2347"/>
                      </a:lnTo>
                      <a:lnTo>
                        <a:pt x="2462" y="2350"/>
                      </a:lnTo>
                      <a:lnTo>
                        <a:pt x="2417" y="2354"/>
                      </a:lnTo>
                      <a:lnTo>
                        <a:pt x="2372" y="2359"/>
                      </a:lnTo>
                      <a:lnTo>
                        <a:pt x="2324" y="2366"/>
                      </a:lnTo>
                      <a:lnTo>
                        <a:pt x="2272" y="2371"/>
                      </a:lnTo>
                      <a:lnTo>
                        <a:pt x="2220" y="2376"/>
                      </a:lnTo>
                      <a:lnTo>
                        <a:pt x="2168" y="2383"/>
                      </a:lnTo>
                      <a:lnTo>
                        <a:pt x="2110" y="2388"/>
                      </a:lnTo>
                      <a:lnTo>
                        <a:pt x="2053" y="2395"/>
                      </a:lnTo>
                      <a:lnTo>
                        <a:pt x="1996" y="2399"/>
                      </a:lnTo>
                      <a:lnTo>
                        <a:pt x="1937" y="2404"/>
                      </a:lnTo>
                      <a:lnTo>
                        <a:pt x="1877" y="2409"/>
                      </a:lnTo>
                      <a:lnTo>
                        <a:pt x="1816" y="2414"/>
                      </a:lnTo>
                      <a:lnTo>
                        <a:pt x="1754" y="2418"/>
                      </a:lnTo>
                      <a:lnTo>
                        <a:pt x="1692" y="2423"/>
                      </a:lnTo>
                      <a:lnTo>
                        <a:pt x="1630" y="2426"/>
                      </a:lnTo>
                      <a:lnTo>
                        <a:pt x="1568" y="2428"/>
                      </a:lnTo>
                      <a:lnTo>
                        <a:pt x="1507" y="2430"/>
                      </a:lnTo>
                      <a:lnTo>
                        <a:pt x="1445" y="2433"/>
                      </a:lnTo>
                      <a:lnTo>
                        <a:pt x="1383" y="2433"/>
                      </a:lnTo>
                      <a:lnTo>
                        <a:pt x="1321" y="2435"/>
                      </a:lnTo>
                      <a:lnTo>
                        <a:pt x="1259" y="2433"/>
                      </a:lnTo>
                      <a:lnTo>
                        <a:pt x="1200" y="2433"/>
                      </a:lnTo>
                      <a:lnTo>
                        <a:pt x="1143" y="2430"/>
                      </a:lnTo>
                      <a:lnTo>
                        <a:pt x="1084" y="2426"/>
                      </a:lnTo>
                      <a:lnTo>
                        <a:pt x="1029" y="2421"/>
                      </a:lnTo>
                      <a:lnTo>
                        <a:pt x="972" y="2416"/>
                      </a:lnTo>
                      <a:lnTo>
                        <a:pt x="920" y="2409"/>
                      </a:lnTo>
                      <a:lnTo>
                        <a:pt x="867" y="2402"/>
                      </a:lnTo>
                      <a:lnTo>
                        <a:pt x="817" y="2392"/>
                      </a:lnTo>
                      <a:lnTo>
                        <a:pt x="770" y="2383"/>
                      </a:lnTo>
                      <a:lnTo>
                        <a:pt x="725" y="2371"/>
                      </a:lnTo>
                      <a:lnTo>
                        <a:pt x="682" y="2357"/>
                      </a:lnTo>
                      <a:lnTo>
                        <a:pt x="658" y="2350"/>
                      </a:lnTo>
                      <a:lnTo>
                        <a:pt x="632" y="2340"/>
                      </a:lnTo>
                      <a:lnTo>
                        <a:pt x="606" y="2331"/>
                      </a:lnTo>
                      <a:lnTo>
                        <a:pt x="577" y="2319"/>
                      </a:lnTo>
                      <a:lnTo>
                        <a:pt x="546" y="2309"/>
                      </a:lnTo>
                      <a:lnTo>
                        <a:pt x="515" y="2297"/>
                      </a:lnTo>
                      <a:lnTo>
                        <a:pt x="484" y="2290"/>
                      </a:lnTo>
                      <a:lnTo>
                        <a:pt x="451" y="2281"/>
                      </a:lnTo>
                      <a:lnTo>
                        <a:pt x="418" y="2276"/>
                      </a:lnTo>
                      <a:lnTo>
                        <a:pt x="385" y="2271"/>
                      </a:lnTo>
                      <a:lnTo>
                        <a:pt x="354" y="2269"/>
                      </a:lnTo>
                      <a:lnTo>
                        <a:pt x="320" y="2271"/>
                      </a:lnTo>
                      <a:lnTo>
                        <a:pt x="287" y="2276"/>
                      </a:lnTo>
                      <a:lnTo>
                        <a:pt x="256" y="2285"/>
                      </a:lnTo>
                      <a:lnTo>
                        <a:pt x="225" y="2297"/>
                      </a:lnTo>
                      <a:lnTo>
                        <a:pt x="194" y="2316"/>
                      </a:lnTo>
                      <a:lnTo>
                        <a:pt x="202" y="2293"/>
                      </a:lnTo>
                      <a:lnTo>
                        <a:pt x="214" y="2264"/>
                      </a:lnTo>
                      <a:lnTo>
                        <a:pt x="225" y="2236"/>
                      </a:lnTo>
                      <a:lnTo>
                        <a:pt x="237" y="2219"/>
                      </a:lnTo>
                      <a:lnTo>
                        <a:pt x="225" y="2205"/>
                      </a:lnTo>
                      <a:lnTo>
                        <a:pt x="216" y="2195"/>
                      </a:lnTo>
                      <a:lnTo>
                        <a:pt x="206" y="2188"/>
                      </a:lnTo>
                      <a:lnTo>
                        <a:pt x="197" y="2181"/>
                      </a:lnTo>
                      <a:lnTo>
                        <a:pt x="187" y="2176"/>
                      </a:lnTo>
                      <a:lnTo>
                        <a:pt x="178" y="2171"/>
                      </a:lnTo>
                      <a:lnTo>
                        <a:pt x="166" y="2167"/>
                      </a:lnTo>
                      <a:lnTo>
                        <a:pt x="154" y="2162"/>
                      </a:lnTo>
                      <a:lnTo>
                        <a:pt x="116" y="2133"/>
                      </a:lnTo>
                      <a:lnTo>
                        <a:pt x="80" y="2098"/>
                      </a:lnTo>
                      <a:lnTo>
                        <a:pt x="49" y="2053"/>
                      </a:lnTo>
                      <a:lnTo>
                        <a:pt x="26" y="2005"/>
                      </a:lnTo>
                      <a:lnTo>
                        <a:pt x="9" y="1955"/>
                      </a:lnTo>
                      <a:lnTo>
                        <a:pt x="0" y="1903"/>
                      </a:lnTo>
                      <a:lnTo>
                        <a:pt x="2" y="1853"/>
                      </a:lnTo>
                      <a:lnTo>
                        <a:pt x="16" y="1806"/>
                      </a:lnTo>
                      <a:lnTo>
                        <a:pt x="35" y="1756"/>
                      </a:lnTo>
                      <a:lnTo>
                        <a:pt x="61" y="1684"/>
                      </a:lnTo>
                      <a:lnTo>
                        <a:pt x="95" y="1601"/>
                      </a:lnTo>
                      <a:lnTo>
                        <a:pt x="133" y="1511"/>
                      </a:lnTo>
                      <a:lnTo>
                        <a:pt x="173" y="1426"/>
                      </a:lnTo>
                      <a:lnTo>
                        <a:pt x="218" y="1350"/>
                      </a:lnTo>
                      <a:lnTo>
                        <a:pt x="263" y="1290"/>
                      </a:lnTo>
                      <a:lnTo>
                        <a:pt x="306" y="1259"/>
                      </a:lnTo>
                      <a:lnTo>
                        <a:pt x="339" y="1233"/>
                      </a:lnTo>
                      <a:lnTo>
                        <a:pt x="356" y="1193"/>
                      </a:lnTo>
                      <a:lnTo>
                        <a:pt x="361" y="1140"/>
                      </a:lnTo>
                      <a:lnTo>
                        <a:pt x="356" y="1083"/>
                      </a:lnTo>
                      <a:lnTo>
                        <a:pt x="349" y="1024"/>
                      </a:lnTo>
                      <a:lnTo>
                        <a:pt x="344" y="967"/>
                      </a:lnTo>
                      <a:lnTo>
                        <a:pt x="347" y="917"/>
                      </a:lnTo>
                      <a:lnTo>
                        <a:pt x="359" y="877"/>
                      </a:lnTo>
                      <a:lnTo>
                        <a:pt x="375" y="834"/>
                      </a:lnTo>
                      <a:lnTo>
                        <a:pt x="394" y="791"/>
                      </a:lnTo>
                      <a:lnTo>
                        <a:pt x="416" y="751"/>
                      </a:lnTo>
                      <a:lnTo>
                        <a:pt x="437" y="713"/>
                      </a:lnTo>
                      <a:lnTo>
                        <a:pt x="458" y="677"/>
                      </a:lnTo>
                      <a:lnTo>
                        <a:pt x="484" y="642"/>
                      </a:lnTo>
                      <a:lnTo>
                        <a:pt x="511" y="608"/>
                      </a:lnTo>
                      <a:lnTo>
                        <a:pt x="539" y="575"/>
                      </a:lnTo>
                      <a:lnTo>
                        <a:pt x="568" y="542"/>
                      </a:lnTo>
                      <a:lnTo>
                        <a:pt x="601" y="511"/>
                      </a:lnTo>
                      <a:lnTo>
                        <a:pt x="634" y="480"/>
                      </a:lnTo>
                      <a:lnTo>
                        <a:pt x="670" y="449"/>
                      </a:lnTo>
                      <a:lnTo>
                        <a:pt x="708" y="421"/>
                      </a:lnTo>
                      <a:lnTo>
                        <a:pt x="746" y="390"/>
                      </a:lnTo>
                      <a:lnTo>
                        <a:pt x="789" y="359"/>
                      </a:lnTo>
                      <a:lnTo>
                        <a:pt x="832" y="328"/>
                      </a:lnTo>
                      <a:lnTo>
                        <a:pt x="860" y="309"/>
                      </a:lnTo>
                      <a:lnTo>
                        <a:pt x="898" y="292"/>
                      </a:lnTo>
                      <a:lnTo>
                        <a:pt x="939" y="273"/>
                      </a:lnTo>
                      <a:lnTo>
                        <a:pt x="984" y="257"/>
                      </a:lnTo>
                      <a:lnTo>
                        <a:pt x="1031" y="240"/>
                      </a:lnTo>
                      <a:lnTo>
                        <a:pt x="1084" y="224"/>
                      </a:lnTo>
                      <a:lnTo>
                        <a:pt x="1136" y="207"/>
                      </a:lnTo>
                      <a:lnTo>
                        <a:pt x="1188" y="190"/>
                      </a:lnTo>
                      <a:lnTo>
                        <a:pt x="1240" y="174"/>
                      </a:lnTo>
                      <a:lnTo>
                        <a:pt x="1290" y="155"/>
                      </a:lnTo>
                      <a:lnTo>
                        <a:pt x="1340" y="138"/>
                      </a:lnTo>
                      <a:lnTo>
                        <a:pt x="1383" y="119"/>
                      </a:lnTo>
                      <a:lnTo>
                        <a:pt x="1423" y="100"/>
                      </a:lnTo>
                      <a:lnTo>
                        <a:pt x="1459" y="81"/>
                      </a:lnTo>
                      <a:lnTo>
                        <a:pt x="1488" y="60"/>
                      </a:lnTo>
                      <a:lnTo>
                        <a:pt x="1509" y="38"/>
                      </a:lnTo>
                      <a:lnTo>
                        <a:pt x="1511" y="38"/>
                      </a:lnTo>
                      <a:lnTo>
                        <a:pt x="1521" y="36"/>
                      </a:lnTo>
                      <a:lnTo>
                        <a:pt x="1538" y="31"/>
                      </a:lnTo>
                      <a:lnTo>
                        <a:pt x="1557" y="26"/>
                      </a:lnTo>
                      <a:lnTo>
                        <a:pt x="1583" y="19"/>
                      </a:lnTo>
                      <a:lnTo>
                        <a:pt x="1609" y="15"/>
                      </a:lnTo>
                      <a:lnTo>
                        <a:pt x="1640" y="7"/>
                      </a:lnTo>
                      <a:lnTo>
                        <a:pt x="1673" y="3"/>
                      </a:lnTo>
                      <a:lnTo>
                        <a:pt x="1704" y="0"/>
                      </a:lnTo>
                      <a:lnTo>
                        <a:pt x="1737" y="0"/>
                      </a:lnTo>
                      <a:lnTo>
                        <a:pt x="1768" y="0"/>
                      </a:lnTo>
                      <a:lnTo>
                        <a:pt x="1799" y="5"/>
                      </a:lnTo>
                      <a:lnTo>
                        <a:pt x="1828" y="12"/>
                      </a:lnTo>
                      <a:lnTo>
                        <a:pt x="1851" y="24"/>
                      </a:lnTo>
                      <a:lnTo>
                        <a:pt x="1870" y="41"/>
                      </a:lnTo>
                      <a:lnTo>
                        <a:pt x="1885" y="62"/>
                      </a:lnTo>
                      <a:close/>
                    </a:path>
                  </a:pathLst>
                </a:custGeom>
                <a:solidFill>
                  <a:srgbClr val="EBB86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69" name="Freeform 131">
                  <a:extLst>
                    <a:ext uri="{FF2B5EF4-FFF2-40B4-BE49-F238E27FC236}">
                      <a16:creationId xmlns:a16="http://schemas.microsoft.com/office/drawing/2014/main" xmlns="" id="{5551392E-1961-4F21-9177-F83B38D9DF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770" y="3259"/>
                  <a:ext cx="252" cy="151"/>
                </a:xfrm>
                <a:custGeom>
                  <a:avLst/>
                  <a:gdLst/>
                  <a:ahLst/>
                  <a:cxnLst>
                    <a:cxn ang="0">
                      <a:pos x="759" y="1380"/>
                    </a:cxn>
                    <a:cxn ang="0">
                      <a:pos x="716" y="1351"/>
                    </a:cxn>
                    <a:cxn ang="0">
                      <a:pos x="678" y="1285"/>
                    </a:cxn>
                    <a:cxn ang="0">
                      <a:pos x="602" y="1192"/>
                    </a:cxn>
                    <a:cxn ang="0">
                      <a:pos x="469" y="1078"/>
                    </a:cxn>
                    <a:cxn ang="0">
                      <a:pos x="378" y="914"/>
                    </a:cxn>
                    <a:cxn ang="0">
                      <a:pos x="312" y="731"/>
                    </a:cxn>
                    <a:cxn ang="0">
                      <a:pos x="226" y="582"/>
                    </a:cxn>
                    <a:cxn ang="0">
                      <a:pos x="126" y="503"/>
                    </a:cxn>
                    <a:cxn ang="0">
                      <a:pos x="62" y="444"/>
                    </a:cxn>
                    <a:cxn ang="0">
                      <a:pos x="17" y="385"/>
                    </a:cxn>
                    <a:cxn ang="0">
                      <a:pos x="0" y="332"/>
                    </a:cxn>
                    <a:cxn ang="0">
                      <a:pos x="17" y="285"/>
                    </a:cxn>
                    <a:cxn ang="0">
                      <a:pos x="67" y="247"/>
                    </a:cxn>
                    <a:cxn ang="0">
                      <a:pos x="162" y="221"/>
                    </a:cxn>
                    <a:cxn ang="0">
                      <a:pos x="302" y="209"/>
                    </a:cxn>
                    <a:cxn ang="0">
                      <a:pos x="466" y="214"/>
                    </a:cxn>
                    <a:cxn ang="0">
                      <a:pos x="581" y="209"/>
                    </a:cxn>
                    <a:cxn ang="0">
                      <a:pos x="649" y="195"/>
                    </a:cxn>
                    <a:cxn ang="0">
                      <a:pos x="695" y="168"/>
                    </a:cxn>
                    <a:cxn ang="0">
                      <a:pos x="726" y="135"/>
                    </a:cxn>
                    <a:cxn ang="0">
                      <a:pos x="761" y="100"/>
                    </a:cxn>
                    <a:cxn ang="0">
                      <a:pos x="816" y="59"/>
                    </a:cxn>
                    <a:cxn ang="0">
                      <a:pos x="906" y="24"/>
                    </a:cxn>
                    <a:cxn ang="0">
                      <a:pos x="1065" y="0"/>
                    </a:cxn>
                    <a:cxn ang="0">
                      <a:pos x="1201" y="19"/>
                    </a:cxn>
                    <a:cxn ang="0">
                      <a:pos x="1282" y="66"/>
                    </a:cxn>
                    <a:cxn ang="0">
                      <a:pos x="1332" y="128"/>
                    </a:cxn>
                    <a:cxn ang="0">
                      <a:pos x="1372" y="192"/>
                    </a:cxn>
                    <a:cxn ang="0">
                      <a:pos x="1429" y="247"/>
                    </a:cxn>
                    <a:cxn ang="0">
                      <a:pos x="1522" y="278"/>
                    </a:cxn>
                    <a:cxn ang="0">
                      <a:pos x="1679" y="273"/>
                    </a:cxn>
                    <a:cxn ang="0">
                      <a:pos x="1831" y="254"/>
                    </a:cxn>
                    <a:cxn ang="0">
                      <a:pos x="1907" y="297"/>
                    </a:cxn>
                    <a:cxn ang="0">
                      <a:pos x="1940" y="387"/>
                    </a:cxn>
                    <a:cxn ang="0">
                      <a:pos x="1909" y="501"/>
                    </a:cxn>
                    <a:cxn ang="0">
                      <a:pos x="1838" y="608"/>
                    </a:cxn>
                    <a:cxn ang="0">
                      <a:pos x="1774" y="708"/>
                    </a:cxn>
                    <a:cxn ang="0">
                      <a:pos x="1693" y="810"/>
                    </a:cxn>
                    <a:cxn ang="0">
                      <a:pos x="1598" y="917"/>
                    </a:cxn>
                    <a:cxn ang="0">
                      <a:pos x="1496" y="1024"/>
                    </a:cxn>
                    <a:cxn ang="0">
                      <a:pos x="1391" y="1133"/>
                    </a:cxn>
                    <a:cxn ang="0">
                      <a:pos x="1284" y="1242"/>
                    </a:cxn>
                    <a:cxn ang="0">
                      <a:pos x="1187" y="1351"/>
                    </a:cxn>
                    <a:cxn ang="0">
                      <a:pos x="1096" y="1401"/>
                    </a:cxn>
                    <a:cxn ang="0">
                      <a:pos x="1011" y="1394"/>
                    </a:cxn>
                    <a:cxn ang="0">
                      <a:pos x="928" y="1387"/>
                    </a:cxn>
                    <a:cxn ang="0">
                      <a:pos x="842" y="1380"/>
                    </a:cxn>
                  </a:cxnLst>
                  <a:rect l="0" t="0" r="r" b="b"/>
                  <a:pathLst>
                    <a:path w="1940" h="1404">
                      <a:moveTo>
                        <a:pt x="799" y="1377"/>
                      </a:moveTo>
                      <a:lnTo>
                        <a:pt x="759" y="1380"/>
                      </a:lnTo>
                      <a:lnTo>
                        <a:pt x="733" y="1370"/>
                      </a:lnTo>
                      <a:lnTo>
                        <a:pt x="716" y="1351"/>
                      </a:lnTo>
                      <a:lnTo>
                        <a:pt x="699" y="1320"/>
                      </a:lnTo>
                      <a:lnTo>
                        <a:pt x="678" y="1285"/>
                      </a:lnTo>
                      <a:lnTo>
                        <a:pt x="649" y="1242"/>
                      </a:lnTo>
                      <a:lnTo>
                        <a:pt x="602" y="1192"/>
                      </a:lnTo>
                      <a:lnTo>
                        <a:pt x="533" y="1138"/>
                      </a:lnTo>
                      <a:lnTo>
                        <a:pt x="469" y="1078"/>
                      </a:lnTo>
                      <a:lnTo>
                        <a:pt x="419" y="1000"/>
                      </a:lnTo>
                      <a:lnTo>
                        <a:pt x="378" y="914"/>
                      </a:lnTo>
                      <a:lnTo>
                        <a:pt x="345" y="822"/>
                      </a:lnTo>
                      <a:lnTo>
                        <a:pt x="312" y="731"/>
                      </a:lnTo>
                      <a:lnTo>
                        <a:pt x="274" y="651"/>
                      </a:lnTo>
                      <a:lnTo>
                        <a:pt x="226" y="582"/>
                      </a:lnTo>
                      <a:lnTo>
                        <a:pt x="165" y="532"/>
                      </a:lnTo>
                      <a:lnTo>
                        <a:pt x="126" y="503"/>
                      </a:lnTo>
                      <a:lnTo>
                        <a:pt x="91" y="472"/>
                      </a:lnTo>
                      <a:lnTo>
                        <a:pt x="62" y="444"/>
                      </a:lnTo>
                      <a:lnTo>
                        <a:pt x="36" y="413"/>
                      </a:lnTo>
                      <a:lnTo>
                        <a:pt x="17" y="385"/>
                      </a:lnTo>
                      <a:lnTo>
                        <a:pt x="5" y="358"/>
                      </a:lnTo>
                      <a:lnTo>
                        <a:pt x="0" y="332"/>
                      </a:lnTo>
                      <a:lnTo>
                        <a:pt x="5" y="306"/>
                      </a:lnTo>
                      <a:lnTo>
                        <a:pt x="17" y="285"/>
                      </a:lnTo>
                      <a:lnTo>
                        <a:pt x="36" y="263"/>
                      </a:lnTo>
                      <a:lnTo>
                        <a:pt x="67" y="247"/>
                      </a:lnTo>
                      <a:lnTo>
                        <a:pt x="110" y="233"/>
                      </a:lnTo>
                      <a:lnTo>
                        <a:pt x="162" y="221"/>
                      </a:lnTo>
                      <a:lnTo>
                        <a:pt x="224" y="214"/>
                      </a:lnTo>
                      <a:lnTo>
                        <a:pt x="302" y="209"/>
                      </a:lnTo>
                      <a:lnTo>
                        <a:pt x="390" y="211"/>
                      </a:lnTo>
                      <a:lnTo>
                        <a:pt x="466" y="214"/>
                      </a:lnTo>
                      <a:lnTo>
                        <a:pt x="531" y="214"/>
                      </a:lnTo>
                      <a:lnTo>
                        <a:pt x="581" y="209"/>
                      </a:lnTo>
                      <a:lnTo>
                        <a:pt x="619" y="204"/>
                      </a:lnTo>
                      <a:lnTo>
                        <a:pt x="649" y="195"/>
                      </a:lnTo>
                      <a:lnTo>
                        <a:pt x="673" y="183"/>
                      </a:lnTo>
                      <a:lnTo>
                        <a:pt x="695" y="168"/>
                      </a:lnTo>
                      <a:lnTo>
                        <a:pt x="709" y="152"/>
                      </a:lnTo>
                      <a:lnTo>
                        <a:pt x="726" y="135"/>
                      </a:lnTo>
                      <a:lnTo>
                        <a:pt x="742" y="119"/>
                      </a:lnTo>
                      <a:lnTo>
                        <a:pt x="761" y="100"/>
                      </a:lnTo>
                      <a:lnTo>
                        <a:pt x="785" y="81"/>
                      </a:lnTo>
                      <a:lnTo>
                        <a:pt x="816" y="59"/>
                      </a:lnTo>
                      <a:lnTo>
                        <a:pt x="856" y="40"/>
                      </a:lnTo>
                      <a:lnTo>
                        <a:pt x="906" y="24"/>
                      </a:lnTo>
                      <a:lnTo>
                        <a:pt x="970" y="5"/>
                      </a:lnTo>
                      <a:lnTo>
                        <a:pt x="1065" y="0"/>
                      </a:lnTo>
                      <a:lnTo>
                        <a:pt x="1142" y="5"/>
                      </a:lnTo>
                      <a:lnTo>
                        <a:pt x="1201" y="19"/>
                      </a:lnTo>
                      <a:lnTo>
                        <a:pt x="1248" y="40"/>
                      </a:lnTo>
                      <a:lnTo>
                        <a:pt x="1282" y="66"/>
                      </a:lnTo>
                      <a:lnTo>
                        <a:pt x="1310" y="95"/>
                      </a:lnTo>
                      <a:lnTo>
                        <a:pt x="1332" y="128"/>
                      </a:lnTo>
                      <a:lnTo>
                        <a:pt x="1351" y="161"/>
                      </a:lnTo>
                      <a:lnTo>
                        <a:pt x="1372" y="192"/>
                      </a:lnTo>
                      <a:lnTo>
                        <a:pt x="1398" y="221"/>
                      </a:lnTo>
                      <a:lnTo>
                        <a:pt x="1429" y="247"/>
                      </a:lnTo>
                      <a:lnTo>
                        <a:pt x="1470" y="266"/>
                      </a:lnTo>
                      <a:lnTo>
                        <a:pt x="1522" y="278"/>
                      </a:lnTo>
                      <a:lnTo>
                        <a:pt x="1593" y="280"/>
                      </a:lnTo>
                      <a:lnTo>
                        <a:pt x="1679" y="273"/>
                      </a:lnTo>
                      <a:lnTo>
                        <a:pt x="1788" y="254"/>
                      </a:lnTo>
                      <a:lnTo>
                        <a:pt x="1831" y="254"/>
                      </a:lnTo>
                      <a:lnTo>
                        <a:pt x="1874" y="268"/>
                      </a:lnTo>
                      <a:lnTo>
                        <a:pt x="1907" y="297"/>
                      </a:lnTo>
                      <a:lnTo>
                        <a:pt x="1931" y="337"/>
                      </a:lnTo>
                      <a:lnTo>
                        <a:pt x="1940" y="387"/>
                      </a:lnTo>
                      <a:lnTo>
                        <a:pt x="1935" y="442"/>
                      </a:lnTo>
                      <a:lnTo>
                        <a:pt x="1909" y="501"/>
                      </a:lnTo>
                      <a:lnTo>
                        <a:pt x="1862" y="560"/>
                      </a:lnTo>
                      <a:lnTo>
                        <a:pt x="1838" y="608"/>
                      </a:lnTo>
                      <a:lnTo>
                        <a:pt x="1807" y="658"/>
                      </a:lnTo>
                      <a:lnTo>
                        <a:pt x="1774" y="708"/>
                      </a:lnTo>
                      <a:lnTo>
                        <a:pt x="1733" y="757"/>
                      </a:lnTo>
                      <a:lnTo>
                        <a:pt x="1693" y="810"/>
                      </a:lnTo>
                      <a:lnTo>
                        <a:pt x="1645" y="864"/>
                      </a:lnTo>
                      <a:lnTo>
                        <a:pt x="1598" y="917"/>
                      </a:lnTo>
                      <a:lnTo>
                        <a:pt x="1548" y="971"/>
                      </a:lnTo>
                      <a:lnTo>
                        <a:pt x="1496" y="1024"/>
                      </a:lnTo>
                      <a:lnTo>
                        <a:pt x="1443" y="1078"/>
                      </a:lnTo>
                      <a:lnTo>
                        <a:pt x="1391" y="1133"/>
                      </a:lnTo>
                      <a:lnTo>
                        <a:pt x="1336" y="1187"/>
                      </a:lnTo>
                      <a:lnTo>
                        <a:pt x="1284" y="1242"/>
                      </a:lnTo>
                      <a:lnTo>
                        <a:pt x="1234" y="1297"/>
                      </a:lnTo>
                      <a:lnTo>
                        <a:pt x="1187" y="1351"/>
                      </a:lnTo>
                      <a:lnTo>
                        <a:pt x="1139" y="1404"/>
                      </a:lnTo>
                      <a:lnTo>
                        <a:pt x="1096" y="1401"/>
                      </a:lnTo>
                      <a:lnTo>
                        <a:pt x="1054" y="1396"/>
                      </a:lnTo>
                      <a:lnTo>
                        <a:pt x="1011" y="1394"/>
                      </a:lnTo>
                      <a:lnTo>
                        <a:pt x="970" y="1389"/>
                      </a:lnTo>
                      <a:lnTo>
                        <a:pt x="928" y="1387"/>
                      </a:lnTo>
                      <a:lnTo>
                        <a:pt x="885" y="1385"/>
                      </a:lnTo>
                      <a:lnTo>
                        <a:pt x="842" y="1380"/>
                      </a:lnTo>
                      <a:lnTo>
                        <a:pt x="799" y="1377"/>
                      </a:lnTo>
                      <a:close/>
                    </a:path>
                  </a:pathLst>
                </a:custGeom>
                <a:solidFill>
                  <a:srgbClr val="EBB867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70" name="Freeform 132">
                  <a:extLst>
                    <a:ext uri="{FF2B5EF4-FFF2-40B4-BE49-F238E27FC236}">
                      <a16:creationId xmlns:a16="http://schemas.microsoft.com/office/drawing/2014/main" xmlns="" id="{C1CE4B22-B6E1-4C1C-A980-EB236C0180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845" y="3373"/>
                  <a:ext cx="86" cy="37"/>
                </a:xfrm>
                <a:custGeom>
                  <a:avLst/>
                  <a:gdLst/>
                  <a:ahLst/>
                  <a:cxnLst>
                    <a:cxn ang="0">
                      <a:pos x="136" y="295"/>
                    </a:cxn>
                    <a:cxn ang="0">
                      <a:pos x="126" y="276"/>
                    </a:cxn>
                    <a:cxn ang="0">
                      <a:pos x="117" y="257"/>
                    </a:cxn>
                    <a:cxn ang="0">
                      <a:pos x="107" y="235"/>
                    </a:cxn>
                    <a:cxn ang="0">
                      <a:pos x="95" y="214"/>
                    </a:cxn>
                    <a:cxn ang="0">
                      <a:pos x="79" y="190"/>
                    </a:cxn>
                    <a:cxn ang="0">
                      <a:pos x="60" y="166"/>
                    </a:cxn>
                    <a:cxn ang="0">
                      <a:pos x="33" y="143"/>
                    </a:cxn>
                    <a:cxn ang="0">
                      <a:pos x="0" y="119"/>
                    </a:cxn>
                    <a:cxn ang="0">
                      <a:pos x="36" y="126"/>
                    </a:cxn>
                    <a:cxn ang="0">
                      <a:pos x="57" y="126"/>
                    </a:cxn>
                    <a:cxn ang="0">
                      <a:pos x="71" y="119"/>
                    </a:cxn>
                    <a:cxn ang="0">
                      <a:pos x="76" y="109"/>
                    </a:cxn>
                    <a:cxn ang="0">
                      <a:pos x="74" y="93"/>
                    </a:cxn>
                    <a:cxn ang="0">
                      <a:pos x="69" y="76"/>
                    </a:cxn>
                    <a:cxn ang="0">
                      <a:pos x="60" y="55"/>
                    </a:cxn>
                    <a:cxn ang="0">
                      <a:pos x="52" y="36"/>
                    </a:cxn>
                    <a:cxn ang="0">
                      <a:pos x="81" y="71"/>
                    </a:cxn>
                    <a:cxn ang="0">
                      <a:pos x="102" y="109"/>
                    </a:cxn>
                    <a:cxn ang="0">
                      <a:pos x="124" y="150"/>
                    </a:cxn>
                    <a:cxn ang="0">
                      <a:pos x="145" y="190"/>
                    </a:cxn>
                    <a:cxn ang="0">
                      <a:pos x="171" y="226"/>
                    </a:cxn>
                    <a:cxn ang="0">
                      <a:pos x="205" y="259"/>
                    </a:cxn>
                    <a:cxn ang="0">
                      <a:pos x="247" y="283"/>
                    </a:cxn>
                    <a:cxn ang="0">
                      <a:pos x="304" y="299"/>
                    </a:cxn>
                    <a:cxn ang="0">
                      <a:pos x="321" y="288"/>
                    </a:cxn>
                    <a:cxn ang="0">
                      <a:pos x="331" y="261"/>
                    </a:cxn>
                    <a:cxn ang="0">
                      <a:pos x="333" y="223"/>
                    </a:cxn>
                    <a:cxn ang="0">
                      <a:pos x="335" y="181"/>
                    </a:cxn>
                    <a:cxn ang="0">
                      <a:pos x="340" y="133"/>
                    </a:cxn>
                    <a:cxn ang="0">
                      <a:pos x="345" y="83"/>
                    </a:cxn>
                    <a:cxn ang="0">
                      <a:pos x="359" y="38"/>
                    </a:cxn>
                    <a:cxn ang="0">
                      <a:pos x="380" y="0"/>
                    </a:cxn>
                    <a:cxn ang="0">
                      <a:pos x="385" y="79"/>
                    </a:cxn>
                    <a:cxn ang="0">
                      <a:pos x="385" y="162"/>
                    </a:cxn>
                    <a:cxn ang="0">
                      <a:pos x="395" y="233"/>
                    </a:cxn>
                    <a:cxn ang="0">
                      <a:pos x="428" y="278"/>
                    </a:cxn>
                    <a:cxn ang="0">
                      <a:pos x="459" y="269"/>
                    </a:cxn>
                    <a:cxn ang="0">
                      <a:pos x="485" y="250"/>
                    </a:cxn>
                    <a:cxn ang="0">
                      <a:pos x="506" y="223"/>
                    </a:cxn>
                    <a:cxn ang="0">
                      <a:pos x="525" y="193"/>
                    </a:cxn>
                    <a:cxn ang="0">
                      <a:pos x="544" y="159"/>
                    </a:cxn>
                    <a:cxn ang="0">
                      <a:pos x="561" y="126"/>
                    </a:cxn>
                    <a:cxn ang="0">
                      <a:pos x="580" y="93"/>
                    </a:cxn>
                    <a:cxn ang="0">
                      <a:pos x="599" y="64"/>
                    </a:cxn>
                    <a:cxn ang="0">
                      <a:pos x="583" y="112"/>
                    </a:cxn>
                    <a:cxn ang="0">
                      <a:pos x="573" y="157"/>
                    </a:cxn>
                    <a:cxn ang="0">
                      <a:pos x="568" y="193"/>
                    </a:cxn>
                    <a:cxn ang="0">
                      <a:pos x="573" y="223"/>
                    </a:cxn>
                    <a:cxn ang="0">
                      <a:pos x="585" y="242"/>
                    </a:cxn>
                    <a:cxn ang="0">
                      <a:pos x="602" y="252"/>
                    </a:cxn>
                    <a:cxn ang="0">
                      <a:pos x="628" y="250"/>
                    </a:cxn>
                    <a:cxn ang="0">
                      <a:pos x="661" y="233"/>
                    </a:cxn>
                    <a:cxn ang="0">
                      <a:pos x="561" y="342"/>
                    </a:cxn>
                    <a:cxn ang="0">
                      <a:pos x="197" y="316"/>
                    </a:cxn>
                    <a:cxn ang="0">
                      <a:pos x="178" y="318"/>
                    </a:cxn>
                    <a:cxn ang="0">
                      <a:pos x="162" y="316"/>
                    </a:cxn>
                    <a:cxn ang="0">
                      <a:pos x="148" y="307"/>
                    </a:cxn>
                    <a:cxn ang="0">
                      <a:pos x="136" y="295"/>
                    </a:cxn>
                  </a:cxnLst>
                  <a:rect l="0" t="0" r="r" b="b"/>
                  <a:pathLst>
                    <a:path w="661" h="342">
                      <a:moveTo>
                        <a:pt x="136" y="295"/>
                      </a:moveTo>
                      <a:lnTo>
                        <a:pt x="126" y="276"/>
                      </a:lnTo>
                      <a:lnTo>
                        <a:pt x="117" y="257"/>
                      </a:lnTo>
                      <a:lnTo>
                        <a:pt x="107" y="235"/>
                      </a:lnTo>
                      <a:lnTo>
                        <a:pt x="95" y="214"/>
                      </a:lnTo>
                      <a:lnTo>
                        <a:pt x="79" y="190"/>
                      </a:lnTo>
                      <a:lnTo>
                        <a:pt x="60" y="166"/>
                      </a:lnTo>
                      <a:lnTo>
                        <a:pt x="33" y="143"/>
                      </a:lnTo>
                      <a:lnTo>
                        <a:pt x="0" y="119"/>
                      </a:lnTo>
                      <a:lnTo>
                        <a:pt x="36" y="126"/>
                      </a:lnTo>
                      <a:lnTo>
                        <a:pt x="57" y="126"/>
                      </a:lnTo>
                      <a:lnTo>
                        <a:pt x="71" y="119"/>
                      </a:lnTo>
                      <a:lnTo>
                        <a:pt x="76" y="109"/>
                      </a:lnTo>
                      <a:lnTo>
                        <a:pt x="74" y="93"/>
                      </a:lnTo>
                      <a:lnTo>
                        <a:pt x="69" y="76"/>
                      </a:lnTo>
                      <a:lnTo>
                        <a:pt x="60" y="55"/>
                      </a:lnTo>
                      <a:lnTo>
                        <a:pt x="52" y="36"/>
                      </a:lnTo>
                      <a:lnTo>
                        <a:pt x="81" y="71"/>
                      </a:lnTo>
                      <a:lnTo>
                        <a:pt x="102" y="109"/>
                      </a:lnTo>
                      <a:lnTo>
                        <a:pt x="124" y="150"/>
                      </a:lnTo>
                      <a:lnTo>
                        <a:pt x="145" y="190"/>
                      </a:lnTo>
                      <a:lnTo>
                        <a:pt x="171" y="226"/>
                      </a:lnTo>
                      <a:lnTo>
                        <a:pt x="205" y="259"/>
                      </a:lnTo>
                      <a:lnTo>
                        <a:pt x="247" y="283"/>
                      </a:lnTo>
                      <a:lnTo>
                        <a:pt x="304" y="299"/>
                      </a:lnTo>
                      <a:lnTo>
                        <a:pt x="321" y="288"/>
                      </a:lnTo>
                      <a:lnTo>
                        <a:pt x="331" y="261"/>
                      </a:lnTo>
                      <a:lnTo>
                        <a:pt x="333" y="223"/>
                      </a:lnTo>
                      <a:lnTo>
                        <a:pt x="335" y="181"/>
                      </a:lnTo>
                      <a:lnTo>
                        <a:pt x="340" y="133"/>
                      </a:lnTo>
                      <a:lnTo>
                        <a:pt x="345" y="83"/>
                      </a:lnTo>
                      <a:lnTo>
                        <a:pt x="359" y="38"/>
                      </a:lnTo>
                      <a:lnTo>
                        <a:pt x="380" y="0"/>
                      </a:lnTo>
                      <a:lnTo>
                        <a:pt x="385" y="79"/>
                      </a:lnTo>
                      <a:lnTo>
                        <a:pt x="385" y="162"/>
                      </a:lnTo>
                      <a:lnTo>
                        <a:pt x="395" y="233"/>
                      </a:lnTo>
                      <a:lnTo>
                        <a:pt x="428" y="278"/>
                      </a:lnTo>
                      <a:lnTo>
                        <a:pt x="459" y="269"/>
                      </a:lnTo>
                      <a:lnTo>
                        <a:pt x="485" y="250"/>
                      </a:lnTo>
                      <a:lnTo>
                        <a:pt x="506" y="223"/>
                      </a:lnTo>
                      <a:lnTo>
                        <a:pt x="525" y="193"/>
                      </a:lnTo>
                      <a:lnTo>
                        <a:pt x="544" y="159"/>
                      </a:lnTo>
                      <a:lnTo>
                        <a:pt x="561" y="126"/>
                      </a:lnTo>
                      <a:lnTo>
                        <a:pt x="580" y="93"/>
                      </a:lnTo>
                      <a:lnTo>
                        <a:pt x="599" y="64"/>
                      </a:lnTo>
                      <a:lnTo>
                        <a:pt x="583" y="112"/>
                      </a:lnTo>
                      <a:lnTo>
                        <a:pt x="573" y="157"/>
                      </a:lnTo>
                      <a:lnTo>
                        <a:pt x="568" y="193"/>
                      </a:lnTo>
                      <a:lnTo>
                        <a:pt x="573" y="223"/>
                      </a:lnTo>
                      <a:lnTo>
                        <a:pt x="585" y="242"/>
                      </a:lnTo>
                      <a:lnTo>
                        <a:pt x="602" y="252"/>
                      </a:lnTo>
                      <a:lnTo>
                        <a:pt x="628" y="250"/>
                      </a:lnTo>
                      <a:lnTo>
                        <a:pt x="661" y="233"/>
                      </a:lnTo>
                      <a:lnTo>
                        <a:pt x="561" y="342"/>
                      </a:lnTo>
                      <a:lnTo>
                        <a:pt x="197" y="316"/>
                      </a:lnTo>
                      <a:lnTo>
                        <a:pt x="178" y="318"/>
                      </a:lnTo>
                      <a:lnTo>
                        <a:pt x="162" y="316"/>
                      </a:lnTo>
                      <a:lnTo>
                        <a:pt x="148" y="307"/>
                      </a:lnTo>
                      <a:lnTo>
                        <a:pt x="136" y="295"/>
                      </a:lnTo>
                      <a:close/>
                    </a:path>
                  </a:pathLst>
                </a:custGeom>
                <a:solidFill>
                  <a:srgbClr val="B8853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71" name="Freeform 133">
                  <a:extLst>
                    <a:ext uri="{FF2B5EF4-FFF2-40B4-BE49-F238E27FC236}">
                      <a16:creationId xmlns:a16="http://schemas.microsoft.com/office/drawing/2014/main" xmlns="" id="{F8375071-E0EF-4031-BBB8-9500D760D3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858" y="3415"/>
                  <a:ext cx="84" cy="33"/>
                </a:xfrm>
                <a:custGeom>
                  <a:avLst/>
                  <a:gdLst/>
                  <a:ahLst/>
                  <a:cxnLst>
                    <a:cxn ang="0">
                      <a:pos x="489" y="47"/>
                    </a:cxn>
                    <a:cxn ang="0">
                      <a:pos x="501" y="66"/>
                    </a:cxn>
                    <a:cxn ang="0">
                      <a:pos x="513" y="85"/>
                    </a:cxn>
                    <a:cxn ang="0">
                      <a:pos x="525" y="107"/>
                    </a:cxn>
                    <a:cxn ang="0">
                      <a:pos x="542" y="126"/>
                    </a:cxn>
                    <a:cxn ang="0">
                      <a:pos x="563" y="147"/>
                    </a:cxn>
                    <a:cxn ang="0">
                      <a:pos x="587" y="171"/>
                    </a:cxn>
                    <a:cxn ang="0">
                      <a:pos x="615" y="194"/>
                    </a:cxn>
                    <a:cxn ang="0">
                      <a:pos x="649" y="218"/>
                    </a:cxn>
                    <a:cxn ang="0">
                      <a:pos x="613" y="211"/>
                    </a:cxn>
                    <a:cxn ang="0">
                      <a:pos x="587" y="211"/>
                    </a:cxn>
                    <a:cxn ang="0">
                      <a:pos x="570" y="218"/>
                    </a:cxn>
                    <a:cxn ang="0">
                      <a:pos x="561" y="230"/>
                    </a:cxn>
                    <a:cxn ang="0">
                      <a:pos x="558" y="247"/>
                    </a:cxn>
                    <a:cxn ang="0">
                      <a:pos x="561" y="266"/>
                    </a:cxn>
                    <a:cxn ang="0">
                      <a:pos x="565" y="287"/>
                    </a:cxn>
                    <a:cxn ang="0">
                      <a:pos x="572" y="306"/>
                    </a:cxn>
                    <a:cxn ang="0">
                      <a:pos x="546" y="273"/>
                    </a:cxn>
                    <a:cxn ang="0">
                      <a:pos x="527" y="242"/>
                    </a:cxn>
                    <a:cxn ang="0">
                      <a:pos x="511" y="211"/>
                    </a:cxn>
                    <a:cxn ang="0">
                      <a:pos x="494" y="183"/>
                    </a:cxn>
                    <a:cxn ang="0">
                      <a:pos x="473" y="159"/>
                    </a:cxn>
                    <a:cxn ang="0">
                      <a:pos x="444" y="137"/>
                    </a:cxn>
                    <a:cxn ang="0">
                      <a:pos x="404" y="118"/>
                    </a:cxn>
                    <a:cxn ang="0">
                      <a:pos x="347" y="107"/>
                    </a:cxn>
                    <a:cxn ang="0">
                      <a:pos x="330" y="111"/>
                    </a:cxn>
                    <a:cxn ang="0">
                      <a:pos x="321" y="118"/>
                    </a:cxn>
                    <a:cxn ang="0">
                      <a:pos x="316" y="130"/>
                    </a:cxn>
                    <a:cxn ang="0">
                      <a:pos x="311" y="145"/>
                    </a:cxn>
                    <a:cxn ang="0">
                      <a:pos x="306" y="161"/>
                    </a:cxn>
                    <a:cxn ang="0">
                      <a:pos x="299" y="185"/>
                    </a:cxn>
                    <a:cxn ang="0">
                      <a:pos x="285" y="211"/>
                    </a:cxn>
                    <a:cxn ang="0">
                      <a:pos x="263" y="242"/>
                    </a:cxn>
                    <a:cxn ang="0">
                      <a:pos x="249" y="175"/>
                    </a:cxn>
                    <a:cxn ang="0">
                      <a:pos x="244" y="126"/>
                    </a:cxn>
                    <a:cxn ang="0">
                      <a:pos x="230" y="90"/>
                    </a:cxn>
                    <a:cxn ang="0">
                      <a:pos x="197" y="64"/>
                    </a:cxn>
                    <a:cxn ang="0">
                      <a:pos x="166" y="73"/>
                    </a:cxn>
                    <a:cxn ang="0">
                      <a:pos x="140" y="92"/>
                    </a:cxn>
                    <a:cxn ang="0">
                      <a:pos x="118" y="118"/>
                    </a:cxn>
                    <a:cxn ang="0">
                      <a:pos x="99" y="149"/>
                    </a:cxn>
                    <a:cxn ang="0">
                      <a:pos x="80" y="183"/>
                    </a:cxn>
                    <a:cxn ang="0">
                      <a:pos x="64" y="216"/>
                    </a:cxn>
                    <a:cxn ang="0">
                      <a:pos x="45" y="249"/>
                    </a:cxn>
                    <a:cxn ang="0">
                      <a:pos x="26" y="278"/>
                    </a:cxn>
                    <a:cxn ang="0">
                      <a:pos x="54" y="213"/>
                    </a:cxn>
                    <a:cxn ang="0">
                      <a:pos x="73" y="164"/>
                    </a:cxn>
                    <a:cxn ang="0">
                      <a:pos x="83" y="126"/>
                    </a:cxn>
                    <a:cxn ang="0">
                      <a:pos x="85" y="99"/>
                    </a:cxn>
                    <a:cxn ang="0">
                      <a:pos x="78" y="83"/>
                    </a:cxn>
                    <a:cxn ang="0">
                      <a:pos x="59" y="76"/>
                    </a:cxn>
                    <a:cxn ang="0">
                      <a:pos x="35" y="78"/>
                    </a:cxn>
                    <a:cxn ang="0">
                      <a:pos x="0" y="85"/>
                    </a:cxn>
                    <a:cxn ang="0">
                      <a:pos x="64" y="0"/>
                    </a:cxn>
                    <a:cxn ang="0">
                      <a:pos x="427" y="26"/>
                    </a:cxn>
                    <a:cxn ang="0">
                      <a:pos x="446" y="23"/>
                    </a:cxn>
                    <a:cxn ang="0">
                      <a:pos x="463" y="26"/>
                    </a:cxn>
                    <a:cxn ang="0">
                      <a:pos x="477" y="35"/>
                    </a:cxn>
                    <a:cxn ang="0">
                      <a:pos x="489" y="47"/>
                    </a:cxn>
                  </a:cxnLst>
                  <a:rect l="0" t="0" r="r" b="b"/>
                  <a:pathLst>
                    <a:path w="649" h="306">
                      <a:moveTo>
                        <a:pt x="489" y="47"/>
                      </a:moveTo>
                      <a:lnTo>
                        <a:pt x="501" y="66"/>
                      </a:lnTo>
                      <a:lnTo>
                        <a:pt x="513" y="85"/>
                      </a:lnTo>
                      <a:lnTo>
                        <a:pt x="525" y="107"/>
                      </a:lnTo>
                      <a:lnTo>
                        <a:pt x="542" y="126"/>
                      </a:lnTo>
                      <a:lnTo>
                        <a:pt x="563" y="147"/>
                      </a:lnTo>
                      <a:lnTo>
                        <a:pt x="587" y="171"/>
                      </a:lnTo>
                      <a:lnTo>
                        <a:pt x="615" y="194"/>
                      </a:lnTo>
                      <a:lnTo>
                        <a:pt x="649" y="218"/>
                      </a:lnTo>
                      <a:lnTo>
                        <a:pt x="613" y="211"/>
                      </a:lnTo>
                      <a:lnTo>
                        <a:pt x="587" y="211"/>
                      </a:lnTo>
                      <a:lnTo>
                        <a:pt x="570" y="218"/>
                      </a:lnTo>
                      <a:lnTo>
                        <a:pt x="561" y="230"/>
                      </a:lnTo>
                      <a:lnTo>
                        <a:pt x="558" y="247"/>
                      </a:lnTo>
                      <a:lnTo>
                        <a:pt x="561" y="266"/>
                      </a:lnTo>
                      <a:lnTo>
                        <a:pt x="565" y="287"/>
                      </a:lnTo>
                      <a:lnTo>
                        <a:pt x="572" y="306"/>
                      </a:lnTo>
                      <a:lnTo>
                        <a:pt x="546" y="273"/>
                      </a:lnTo>
                      <a:lnTo>
                        <a:pt x="527" y="242"/>
                      </a:lnTo>
                      <a:lnTo>
                        <a:pt x="511" y="211"/>
                      </a:lnTo>
                      <a:lnTo>
                        <a:pt x="494" y="183"/>
                      </a:lnTo>
                      <a:lnTo>
                        <a:pt x="473" y="159"/>
                      </a:lnTo>
                      <a:lnTo>
                        <a:pt x="444" y="137"/>
                      </a:lnTo>
                      <a:lnTo>
                        <a:pt x="404" y="118"/>
                      </a:lnTo>
                      <a:lnTo>
                        <a:pt x="347" y="107"/>
                      </a:lnTo>
                      <a:lnTo>
                        <a:pt x="330" y="111"/>
                      </a:lnTo>
                      <a:lnTo>
                        <a:pt x="321" y="118"/>
                      </a:lnTo>
                      <a:lnTo>
                        <a:pt x="316" y="130"/>
                      </a:lnTo>
                      <a:lnTo>
                        <a:pt x="311" y="145"/>
                      </a:lnTo>
                      <a:lnTo>
                        <a:pt x="306" y="161"/>
                      </a:lnTo>
                      <a:lnTo>
                        <a:pt x="299" y="185"/>
                      </a:lnTo>
                      <a:lnTo>
                        <a:pt x="285" y="211"/>
                      </a:lnTo>
                      <a:lnTo>
                        <a:pt x="263" y="242"/>
                      </a:lnTo>
                      <a:lnTo>
                        <a:pt x="249" y="175"/>
                      </a:lnTo>
                      <a:lnTo>
                        <a:pt x="244" y="126"/>
                      </a:lnTo>
                      <a:lnTo>
                        <a:pt x="230" y="90"/>
                      </a:lnTo>
                      <a:lnTo>
                        <a:pt x="197" y="64"/>
                      </a:lnTo>
                      <a:lnTo>
                        <a:pt x="166" y="73"/>
                      </a:lnTo>
                      <a:lnTo>
                        <a:pt x="140" y="92"/>
                      </a:lnTo>
                      <a:lnTo>
                        <a:pt x="118" y="118"/>
                      </a:lnTo>
                      <a:lnTo>
                        <a:pt x="99" y="149"/>
                      </a:lnTo>
                      <a:lnTo>
                        <a:pt x="80" y="183"/>
                      </a:lnTo>
                      <a:lnTo>
                        <a:pt x="64" y="216"/>
                      </a:lnTo>
                      <a:lnTo>
                        <a:pt x="45" y="249"/>
                      </a:lnTo>
                      <a:lnTo>
                        <a:pt x="26" y="278"/>
                      </a:lnTo>
                      <a:lnTo>
                        <a:pt x="54" y="213"/>
                      </a:lnTo>
                      <a:lnTo>
                        <a:pt x="73" y="164"/>
                      </a:lnTo>
                      <a:lnTo>
                        <a:pt x="83" y="126"/>
                      </a:lnTo>
                      <a:lnTo>
                        <a:pt x="85" y="99"/>
                      </a:lnTo>
                      <a:lnTo>
                        <a:pt x="78" y="83"/>
                      </a:lnTo>
                      <a:lnTo>
                        <a:pt x="59" y="76"/>
                      </a:lnTo>
                      <a:lnTo>
                        <a:pt x="35" y="78"/>
                      </a:lnTo>
                      <a:lnTo>
                        <a:pt x="0" y="85"/>
                      </a:lnTo>
                      <a:lnTo>
                        <a:pt x="64" y="0"/>
                      </a:lnTo>
                      <a:lnTo>
                        <a:pt x="427" y="26"/>
                      </a:lnTo>
                      <a:lnTo>
                        <a:pt x="446" y="23"/>
                      </a:lnTo>
                      <a:lnTo>
                        <a:pt x="463" y="26"/>
                      </a:lnTo>
                      <a:lnTo>
                        <a:pt x="477" y="35"/>
                      </a:lnTo>
                      <a:lnTo>
                        <a:pt x="489" y="47"/>
                      </a:lnTo>
                      <a:close/>
                    </a:path>
                  </a:pathLst>
                </a:custGeom>
                <a:solidFill>
                  <a:srgbClr val="B8853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72" name="Freeform 134">
                  <a:extLst>
                    <a:ext uri="{FF2B5EF4-FFF2-40B4-BE49-F238E27FC236}">
                      <a16:creationId xmlns:a16="http://schemas.microsoft.com/office/drawing/2014/main" xmlns="" id="{4A413BC0-1590-48EE-82D7-A36C865228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817" y="3270"/>
                  <a:ext cx="51" cy="56"/>
                </a:xfrm>
                <a:custGeom>
                  <a:avLst/>
                  <a:gdLst/>
                  <a:ahLst/>
                  <a:cxnLst>
                    <a:cxn ang="0">
                      <a:pos x="0" y="111"/>
                    </a:cxn>
                    <a:cxn ang="0">
                      <a:pos x="40" y="114"/>
                    </a:cxn>
                    <a:cxn ang="0">
                      <a:pos x="76" y="114"/>
                    </a:cxn>
                    <a:cxn ang="0">
                      <a:pos x="109" y="116"/>
                    </a:cxn>
                    <a:cxn ang="0">
                      <a:pos x="140" y="116"/>
                    </a:cxn>
                    <a:cxn ang="0">
                      <a:pos x="169" y="116"/>
                    </a:cxn>
                    <a:cxn ang="0">
                      <a:pos x="195" y="114"/>
                    </a:cxn>
                    <a:cxn ang="0">
                      <a:pos x="219" y="111"/>
                    </a:cxn>
                    <a:cxn ang="0">
                      <a:pos x="242" y="109"/>
                    </a:cxn>
                    <a:cxn ang="0">
                      <a:pos x="264" y="102"/>
                    </a:cxn>
                    <a:cxn ang="0">
                      <a:pos x="283" y="95"/>
                    </a:cxn>
                    <a:cxn ang="0">
                      <a:pos x="302" y="85"/>
                    </a:cxn>
                    <a:cxn ang="0">
                      <a:pos x="321" y="73"/>
                    </a:cxn>
                    <a:cxn ang="0">
                      <a:pos x="340" y="59"/>
                    </a:cxn>
                    <a:cxn ang="0">
                      <a:pos x="359" y="42"/>
                    </a:cxn>
                    <a:cxn ang="0">
                      <a:pos x="375" y="23"/>
                    </a:cxn>
                    <a:cxn ang="0">
                      <a:pos x="394" y="0"/>
                    </a:cxn>
                    <a:cxn ang="0">
                      <a:pos x="368" y="64"/>
                    </a:cxn>
                    <a:cxn ang="0">
                      <a:pos x="354" y="125"/>
                    </a:cxn>
                    <a:cxn ang="0">
                      <a:pos x="347" y="187"/>
                    </a:cxn>
                    <a:cxn ang="0">
                      <a:pos x="349" y="249"/>
                    </a:cxn>
                    <a:cxn ang="0">
                      <a:pos x="354" y="311"/>
                    </a:cxn>
                    <a:cxn ang="0">
                      <a:pos x="364" y="377"/>
                    </a:cxn>
                    <a:cxn ang="0">
                      <a:pos x="371" y="446"/>
                    </a:cxn>
                    <a:cxn ang="0">
                      <a:pos x="375" y="520"/>
                    </a:cxn>
                    <a:cxn ang="0">
                      <a:pos x="330" y="465"/>
                    </a:cxn>
                    <a:cxn ang="0">
                      <a:pos x="290" y="408"/>
                    </a:cxn>
                    <a:cxn ang="0">
                      <a:pos x="247" y="351"/>
                    </a:cxn>
                    <a:cxn ang="0">
                      <a:pos x="207" y="292"/>
                    </a:cxn>
                    <a:cxn ang="0">
                      <a:pos x="164" y="237"/>
                    </a:cxn>
                    <a:cxn ang="0">
                      <a:pos x="116" y="187"/>
                    </a:cxn>
                    <a:cxn ang="0">
                      <a:pos x="62" y="144"/>
                    </a:cxn>
                    <a:cxn ang="0">
                      <a:pos x="0" y="111"/>
                    </a:cxn>
                  </a:cxnLst>
                  <a:rect l="0" t="0" r="r" b="b"/>
                  <a:pathLst>
                    <a:path w="394" h="520">
                      <a:moveTo>
                        <a:pt x="0" y="111"/>
                      </a:moveTo>
                      <a:lnTo>
                        <a:pt x="40" y="114"/>
                      </a:lnTo>
                      <a:lnTo>
                        <a:pt x="76" y="114"/>
                      </a:lnTo>
                      <a:lnTo>
                        <a:pt x="109" y="116"/>
                      </a:lnTo>
                      <a:lnTo>
                        <a:pt x="140" y="116"/>
                      </a:lnTo>
                      <a:lnTo>
                        <a:pt x="169" y="116"/>
                      </a:lnTo>
                      <a:lnTo>
                        <a:pt x="195" y="114"/>
                      </a:lnTo>
                      <a:lnTo>
                        <a:pt x="219" y="111"/>
                      </a:lnTo>
                      <a:lnTo>
                        <a:pt x="242" y="109"/>
                      </a:lnTo>
                      <a:lnTo>
                        <a:pt x="264" y="102"/>
                      </a:lnTo>
                      <a:lnTo>
                        <a:pt x="283" y="95"/>
                      </a:lnTo>
                      <a:lnTo>
                        <a:pt x="302" y="85"/>
                      </a:lnTo>
                      <a:lnTo>
                        <a:pt x="321" y="73"/>
                      </a:lnTo>
                      <a:lnTo>
                        <a:pt x="340" y="59"/>
                      </a:lnTo>
                      <a:lnTo>
                        <a:pt x="359" y="42"/>
                      </a:lnTo>
                      <a:lnTo>
                        <a:pt x="375" y="23"/>
                      </a:lnTo>
                      <a:lnTo>
                        <a:pt x="394" y="0"/>
                      </a:lnTo>
                      <a:lnTo>
                        <a:pt x="368" y="64"/>
                      </a:lnTo>
                      <a:lnTo>
                        <a:pt x="354" y="125"/>
                      </a:lnTo>
                      <a:lnTo>
                        <a:pt x="347" y="187"/>
                      </a:lnTo>
                      <a:lnTo>
                        <a:pt x="349" y="249"/>
                      </a:lnTo>
                      <a:lnTo>
                        <a:pt x="354" y="311"/>
                      </a:lnTo>
                      <a:lnTo>
                        <a:pt x="364" y="377"/>
                      </a:lnTo>
                      <a:lnTo>
                        <a:pt x="371" y="446"/>
                      </a:lnTo>
                      <a:lnTo>
                        <a:pt x="375" y="520"/>
                      </a:lnTo>
                      <a:lnTo>
                        <a:pt x="330" y="465"/>
                      </a:lnTo>
                      <a:lnTo>
                        <a:pt x="290" y="408"/>
                      </a:lnTo>
                      <a:lnTo>
                        <a:pt x="247" y="351"/>
                      </a:lnTo>
                      <a:lnTo>
                        <a:pt x="207" y="292"/>
                      </a:lnTo>
                      <a:lnTo>
                        <a:pt x="164" y="237"/>
                      </a:lnTo>
                      <a:lnTo>
                        <a:pt x="116" y="187"/>
                      </a:lnTo>
                      <a:lnTo>
                        <a:pt x="62" y="144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D7A4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73" name="Freeform 135">
                  <a:extLst>
                    <a:ext uri="{FF2B5EF4-FFF2-40B4-BE49-F238E27FC236}">
                      <a16:creationId xmlns:a16="http://schemas.microsoft.com/office/drawing/2014/main" xmlns="" id="{5912DC3E-487D-407A-AE55-173B9086C4C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948" y="3279"/>
                  <a:ext cx="30" cy="42"/>
                </a:xfrm>
                <a:custGeom>
                  <a:avLst/>
                  <a:gdLst/>
                  <a:ahLst/>
                  <a:cxnLst>
                    <a:cxn ang="0">
                      <a:pos x="233" y="93"/>
                    </a:cxn>
                    <a:cxn ang="0">
                      <a:pos x="193" y="93"/>
                    </a:cxn>
                    <a:cxn ang="0">
                      <a:pos x="157" y="93"/>
                    </a:cxn>
                    <a:cxn ang="0">
                      <a:pos x="126" y="88"/>
                    </a:cxn>
                    <a:cxn ang="0">
                      <a:pos x="98" y="78"/>
                    </a:cxn>
                    <a:cxn ang="0">
                      <a:pos x="74" y="67"/>
                    </a:cxn>
                    <a:cxn ang="0">
                      <a:pos x="50" y="50"/>
                    </a:cxn>
                    <a:cxn ang="0">
                      <a:pos x="24" y="29"/>
                    </a:cxn>
                    <a:cxn ang="0">
                      <a:pos x="0" y="0"/>
                    </a:cxn>
                    <a:cxn ang="0">
                      <a:pos x="24" y="93"/>
                    </a:cxn>
                    <a:cxn ang="0">
                      <a:pos x="29" y="185"/>
                    </a:cxn>
                    <a:cxn ang="0">
                      <a:pos x="24" y="283"/>
                    </a:cxn>
                    <a:cxn ang="0">
                      <a:pos x="17" y="387"/>
                    </a:cxn>
                    <a:cxn ang="0">
                      <a:pos x="43" y="349"/>
                    </a:cxn>
                    <a:cxn ang="0">
                      <a:pos x="67" y="306"/>
                    </a:cxn>
                    <a:cxn ang="0">
                      <a:pos x="90" y="264"/>
                    </a:cxn>
                    <a:cxn ang="0">
                      <a:pos x="114" y="223"/>
                    </a:cxn>
                    <a:cxn ang="0">
                      <a:pos x="140" y="183"/>
                    </a:cxn>
                    <a:cxn ang="0">
                      <a:pos x="169" y="147"/>
                    </a:cxn>
                    <a:cxn ang="0">
                      <a:pos x="200" y="116"/>
                    </a:cxn>
                    <a:cxn ang="0">
                      <a:pos x="233" y="93"/>
                    </a:cxn>
                  </a:cxnLst>
                  <a:rect l="0" t="0" r="r" b="b"/>
                  <a:pathLst>
                    <a:path w="233" h="387">
                      <a:moveTo>
                        <a:pt x="233" y="93"/>
                      </a:moveTo>
                      <a:lnTo>
                        <a:pt x="193" y="93"/>
                      </a:lnTo>
                      <a:lnTo>
                        <a:pt x="157" y="93"/>
                      </a:lnTo>
                      <a:lnTo>
                        <a:pt x="126" y="88"/>
                      </a:lnTo>
                      <a:lnTo>
                        <a:pt x="98" y="78"/>
                      </a:lnTo>
                      <a:lnTo>
                        <a:pt x="74" y="67"/>
                      </a:lnTo>
                      <a:lnTo>
                        <a:pt x="50" y="50"/>
                      </a:lnTo>
                      <a:lnTo>
                        <a:pt x="24" y="29"/>
                      </a:lnTo>
                      <a:lnTo>
                        <a:pt x="0" y="0"/>
                      </a:lnTo>
                      <a:lnTo>
                        <a:pt x="24" y="93"/>
                      </a:lnTo>
                      <a:lnTo>
                        <a:pt x="29" y="185"/>
                      </a:lnTo>
                      <a:lnTo>
                        <a:pt x="24" y="283"/>
                      </a:lnTo>
                      <a:lnTo>
                        <a:pt x="17" y="387"/>
                      </a:lnTo>
                      <a:lnTo>
                        <a:pt x="43" y="349"/>
                      </a:lnTo>
                      <a:lnTo>
                        <a:pt x="67" y="306"/>
                      </a:lnTo>
                      <a:lnTo>
                        <a:pt x="90" y="264"/>
                      </a:lnTo>
                      <a:lnTo>
                        <a:pt x="114" y="223"/>
                      </a:lnTo>
                      <a:lnTo>
                        <a:pt x="140" y="183"/>
                      </a:lnTo>
                      <a:lnTo>
                        <a:pt x="169" y="147"/>
                      </a:lnTo>
                      <a:lnTo>
                        <a:pt x="200" y="116"/>
                      </a:lnTo>
                      <a:lnTo>
                        <a:pt x="233" y="93"/>
                      </a:lnTo>
                      <a:close/>
                    </a:path>
                  </a:pathLst>
                </a:custGeom>
                <a:solidFill>
                  <a:srgbClr val="D7A4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74" name="Freeform 136">
                  <a:extLst>
                    <a:ext uri="{FF2B5EF4-FFF2-40B4-BE49-F238E27FC236}">
                      <a16:creationId xmlns:a16="http://schemas.microsoft.com/office/drawing/2014/main" xmlns="" id="{D7185B9C-8285-4A2F-8DB4-DC6B24D4E2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853" y="3404"/>
                  <a:ext cx="72" cy="10"/>
                </a:xfrm>
                <a:custGeom>
                  <a:avLst/>
                  <a:gdLst/>
                  <a:ahLst/>
                  <a:cxnLst>
                    <a:cxn ang="0">
                      <a:pos x="61" y="95"/>
                    </a:cxn>
                    <a:cxn ang="0">
                      <a:pos x="95" y="85"/>
                    </a:cxn>
                    <a:cxn ang="0">
                      <a:pos x="126" y="78"/>
                    </a:cxn>
                    <a:cxn ang="0">
                      <a:pos x="154" y="73"/>
                    </a:cxn>
                    <a:cxn ang="0">
                      <a:pos x="185" y="68"/>
                    </a:cxn>
                    <a:cxn ang="0">
                      <a:pos x="214" y="64"/>
                    </a:cxn>
                    <a:cxn ang="0">
                      <a:pos x="242" y="64"/>
                    </a:cxn>
                    <a:cxn ang="0">
                      <a:pos x="271" y="61"/>
                    </a:cxn>
                    <a:cxn ang="0">
                      <a:pos x="299" y="61"/>
                    </a:cxn>
                    <a:cxn ang="0">
                      <a:pos x="328" y="61"/>
                    </a:cxn>
                    <a:cxn ang="0">
                      <a:pos x="356" y="61"/>
                    </a:cxn>
                    <a:cxn ang="0">
                      <a:pos x="385" y="61"/>
                    </a:cxn>
                    <a:cxn ang="0">
                      <a:pos x="413" y="59"/>
                    </a:cxn>
                    <a:cxn ang="0">
                      <a:pos x="444" y="59"/>
                    </a:cxn>
                    <a:cxn ang="0">
                      <a:pos x="477" y="57"/>
                    </a:cxn>
                    <a:cxn ang="0">
                      <a:pos x="511" y="54"/>
                    </a:cxn>
                    <a:cxn ang="0">
                      <a:pos x="544" y="52"/>
                    </a:cxn>
                    <a:cxn ang="0">
                      <a:pos x="546" y="49"/>
                    </a:cxn>
                    <a:cxn ang="0">
                      <a:pos x="551" y="45"/>
                    </a:cxn>
                    <a:cxn ang="0">
                      <a:pos x="551" y="33"/>
                    </a:cxn>
                    <a:cxn ang="0">
                      <a:pos x="542" y="19"/>
                    </a:cxn>
                    <a:cxn ang="0">
                      <a:pos x="537" y="16"/>
                    </a:cxn>
                    <a:cxn ang="0">
                      <a:pos x="525" y="11"/>
                    </a:cxn>
                    <a:cxn ang="0">
                      <a:pos x="508" y="9"/>
                    </a:cxn>
                    <a:cxn ang="0">
                      <a:pos x="487" y="7"/>
                    </a:cxn>
                    <a:cxn ang="0">
                      <a:pos x="461" y="4"/>
                    </a:cxn>
                    <a:cxn ang="0">
                      <a:pos x="432" y="4"/>
                    </a:cxn>
                    <a:cxn ang="0">
                      <a:pos x="399" y="2"/>
                    </a:cxn>
                    <a:cxn ang="0">
                      <a:pos x="363" y="2"/>
                    </a:cxn>
                    <a:cxn ang="0">
                      <a:pos x="328" y="0"/>
                    </a:cxn>
                    <a:cxn ang="0">
                      <a:pos x="290" y="0"/>
                    </a:cxn>
                    <a:cxn ang="0">
                      <a:pos x="252" y="0"/>
                    </a:cxn>
                    <a:cxn ang="0">
                      <a:pos x="214" y="0"/>
                    </a:cxn>
                    <a:cxn ang="0">
                      <a:pos x="175" y="0"/>
                    </a:cxn>
                    <a:cxn ang="0">
                      <a:pos x="137" y="0"/>
                    </a:cxn>
                    <a:cxn ang="0">
                      <a:pos x="104" y="2"/>
                    </a:cxn>
                    <a:cxn ang="0">
                      <a:pos x="71" y="2"/>
                    </a:cxn>
                    <a:cxn ang="0">
                      <a:pos x="40" y="7"/>
                    </a:cxn>
                    <a:cxn ang="0">
                      <a:pos x="19" y="16"/>
                    </a:cxn>
                    <a:cxn ang="0">
                      <a:pos x="4" y="30"/>
                    </a:cxn>
                    <a:cxn ang="0">
                      <a:pos x="0" y="47"/>
                    </a:cxn>
                    <a:cxn ang="0">
                      <a:pos x="4" y="64"/>
                    </a:cxn>
                    <a:cxn ang="0">
                      <a:pos x="16" y="78"/>
                    </a:cxn>
                    <a:cxn ang="0">
                      <a:pos x="35" y="90"/>
                    </a:cxn>
                    <a:cxn ang="0">
                      <a:pos x="61" y="95"/>
                    </a:cxn>
                  </a:cxnLst>
                  <a:rect l="0" t="0" r="r" b="b"/>
                  <a:pathLst>
                    <a:path w="551" h="95">
                      <a:moveTo>
                        <a:pt x="61" y="95"/>
                      </a:moveTo>
                      <a:lnTo>
                        <a:pt x="95" y="85"/>
                      </a:lnTo>
                      <a:lnTo>
                        <a:pt x="126" y="78"/>
                      </a:lnTo>
                      <a:lnTo>
                        <a:pt x="154" y="73"/>
                      </a:lnTo>
                      <a:lnTo>
                        <a:pt x="185" y="68"/>
                      </a:lnTo>
                      <a:lnTo>
                        <a:pt x="214" y="64"/>
                      </a:lnTo>
                      <a:lnTo>
                        <a:pt x="242" y="64"/>
                      </a:lnTo>
                      <a:lnTo>
                        <a:pt x="271" y="61"/>
                      </a:lnTo>
                      <a:lnTo>
                        <a:pt x="299" y="61"/>
                      </a:lnTo>
                      <a:lnTo>
                        <a:pt x="328" y="61"/>
                      </a:lnTo>
                      <a:lnTo>
                        <a:pt x="356" y="61"/>
                      </a:lnTo>
                      <a:lnTo>
                        <a:pt x="385" y="61"/>
                      </a:lnTo>
                      <a:lnTo>
                        <a:pt x="413" y="59"/>
                      </a:lnTo>
                      <a:lnTo>
                        <a:pt x="444" y="59"/>
                      </a:lnTo>
                      <a:lnTo>
                        <a:pt x="477" y="57"/>
                      </a:lnTo>
                      <a:lnTo>
                        <a:pt x="511" y="54"/>
                      </a:lnTo>
                      <a:lnTo>
                        <a:pt x="544" y="52"/>
                      </a:lnTo>
                      <a:lnTo>
                        <a:pt x="546" y="49"/>
                      </a:lnTo>
                      <a:lnTo>
                        <a:pt x="551" y="45"/>
                      </a:lnTo>
                      <a:lnTo>
                        <a:pt x="551" y="33"/>
                      </a:lnTo>
                      <a:lnTo>
                        <a:pt x="542" y="19"/>
                      </a:lnTo>
                      <a:lnTo>
                        <a:pt x="537" y="16"/>
                      </a:lnTo>
                      <a:lnTo>
                        <a:pt x="525" y="11"/>
                      </a:lnTo>
                      <a:lnTo>
                        <a:pt x="508" y="9"/>
                      </a:lnTo>
                      <a:lnTo>
                        <a:pt x="487" y="7"/>
                      </a:lnTo>
                      <a:lnTo>
                        <a:pt x="461" y="4"/>
                      </a:lnTo>
                      <a:lnTo>
                        <a:pt x="432" y="4"/>
                      </a:lnTo>
                      <a:lnTo>
                        <a:pt x="399" y="2"/>
                      </a:lnTo>
                      <a:lnTo>
                        <a:pt x="363" y="2"/>
                      </a:lnTo>
                      <a:lnTo>
                        <a:pt x="328" y="0"/>
                      </a:lnTo>
                      <a:lnTo>
                        <a:pt x="290" y="0"/>
                      </a:lnTo>
                      <a:lnTo>
                        <a:pt x="252" y="0"/>
                      </a:lnTo>
                      <a:lnTo>
                        <a:pt x="214" y="0"/>
                      </a:lnTo>
                      <a:lnTo>
                        <a:pt x="175" y="0"/>
                      </a:lnTo>
                      <a:lnTo>
                        <a:pt x="137" y="0"/>
                      </a:lnTo>
                      <a:lnTo>
                        <a:pt x="104" y="2"/>
                      </a:lnTo>
                      <a:lnTo>
                        <a:pt x="71" y="2"/>
                      </a:lnTo>
                      <a:lnTo>
                        <a:pt x="40" y="7"/>
                      </a:lnTo>
                      <a:lnTo>
                        <a:pt x="19" y="16"/>
                      </a:lnTo>
                      <a:lnTo>
                        <a:pt x="4" y="30"/>
                      </a:lnTo>
                      <a:lnTo>
                        <a:pt x="0" y="47"/>
                      </a:lnTo>
                      <a:lnTo>
                        <a:pt x="4" y="64"/>
                      </a:lnTo>
                      <a:lnTo>
                        <a:pt x="16" y="78"/>
                      </a:lnTo>
                      <a:lnTo>
                        <a:pt x="35" y="90"/>
                      </a:lnTo>
                      <a:lnTo>
                        <a:pt x="61" y="95"/>
                      </a:lnTo>
                      <a:close/>
                    </a:path>
                  </a:pathLst>
                </a:custGeom>
                <a:solidFill>
                  <a:srgbClr val="993300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75" name="Freeform 137">
                  <a:extLst>
                    <a:ext uri="{FF2B5EF4-FFF2-40B4-BE49-F238E27FC236}">
                      <a16:creationId xmlns:a16="http://schemas.microsoft.com/office/drawing/2014/main" xmlns="" id="{BBB9C38A-5B76-4563-8C92-B420326714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859" y="3410"/>
                  <a:ext cx="73" cy="12"/>
                </a:xfrm>
                <a:custGeom>
                  <a:avLst/>
                  <a:gdLst/>
                  <a:ahLst/>
                  <a:cxnLst>
                    <a:cxn ang="0">
                      <a:pos x="490" y="0"/>
                    </a:cxn>
                    <a:cxn ang="0">
                      <a:pos x="452" y="2"/>
                    </a:cxn>
                    <a:cxn ang="0">
                      <a:pos x="414" y="2"/>
                    </a:cxn>
                    <a:cxn ang="0">
                      <a:pos x="381" y="5"/>
                    </a:cxn>
                    <a:cxn ang="0">
                      <a:pos x="348" y="5"/>
                    </a:cxn>
                    <a:cxn ang="0">
                      <a:pos x="314" y="7"/>
                    </a:cxn>
                    <a:cxn ang="0">
                      <a:pos x="283" y="7"/>
                    </a:cxn>
                    <a:cxn ang="0">
                      <a:pos x="255" y="9"/>
                    </a:cxn>
                    <a:cxn ang="0">
                      <a:pos x="224" y="12"/>
                    </a:cxn>
                    <a:cxn ang="0">
                      <a:pos x="198" y="14"/>
                    </a:cxn>
                    <a:cxn ang="0">
                      <a:pos x="169" y="16"/>
                    </a:cxn>
                    <a:cxn ang="0">
                      <a:pos x="143" y="19"/>
                    </a:cxn>
                    <a:cxn ang="0">
                      <a:pos x="117" y="21"/>
                    </a:cxn>
                    <a:cxn ang="0">
                      <a:pos x="91" y="26"/>
                    </a:cxn>
                    <a:cxn ang="0">
                      <a:pos x="65" y="31"/>
                    </a:cxn>
                    <a:cxn ang="0">
                      <a:pos x="41" y="38"/>
                    </a:cxn>
                    <a:cxn ang="0">
                      <a:pos x="15" y="45"/>
                    </a:cxn>
                    <a:cxn ang="0">
                      <a:pos x="0" y="64"/>
                    </a:cxn>
                    <a:cxn ang="0">
                      <a:pos x="0" y="81"/>
                    </a:cxn>
                    <a:cxn ang="0">
                      <a:pos x="8" y="95"/>
                    </a:cxn>
                    <a:cxn ang="0">
                      <a:pos x="17" y="100"/>
                    </a:cxn>
                    <a:cxn ang="0">
                      <a:pos x="31" y="102"/>
                    </a:cxn>
                    <a:cxn ang="0">
                      <a:pos x="50" y="104"/>
                    </a:cxn>
                    <a:cxn ang="0">
                      <a:pos x="74" y="102"/>
                    </a:cxn>
                    <a:cxn ang="0">
                      <a:pos x="100" y="102"/>
                    </a:cxn>
                    <a:cxn ang="0">
                      <a:pos x="131" y="100"/>
                    </a:cxn>
                    <a:cxn ang="0">
                      <a:pos x="162" y="97"/>
                    </a:cxn>
                    <a:cxn ang="0">
                      <a:pos x="198" y="95"/>
                    </a:cxn>
                    <a:cxn ang="0">
                      <a:pos x="233" y="92"/>
                    </a:cxn>
                    <a:cxn ang="0">
                      <a:pos x="269" y="90"/>
                    </a:cxn>
                    <a:cxn ang="0">
                      <a:pos x="307" y="90"/>
                    </a:cxn>
                    <a:cxn ang="0">
                      <a:pos x="343" y="90"/>
                    </a:cxn>
                    <a:cxn ang="0">
                      <a:pos x="378" y="90"/>
                    </a:cxn>
                    <a:cxn ang="0">
                      <a:pos x="412" y="95"/>
                    </a:cxn>
                    <a:cxn ang="0">
                      <a:pos x="443" y="100"/>
                    </a:cxn>
                    <a:cxn ang="0">
                      <a:pos x="471" y="109"/>
                    </a:cxn>
                    <a:cxn ang="0">
                      <a:pos x="497" y="119"/>
                    </a:cxn>
                    <a:cxn ang="0">
                      <a:pos x="526" y="109"/>
                    </a:cxn>
                    <a:cxn ang="0">
                      <a:pos x="545" y="92"/>
                    </a:cxn>
                    <a:cxn ang="0">
                      <a:pos x="557" y="73"/>
                    </a:cxn>
                    <a:cxn ang="0">
                      <a:pos x="559" y="54"/>
                    </a:cxn>
                    <a:cxn ang="0">
                      <a:pos x="552" y="35"/>
                    </a:cxn>
                    <a:cxn ang="0">
                      <a:pos x="538" y="19"/>
                    </a:cxn>
                    <a:cxn ang="0">
                      <a:pos x="516" y="7"/>
                    </a:cxn>
                    <a:cxn ang="0">
                      <a:pos x="490" y="0"/>
                    </a:cxn>
                  </a:cxnLst>
                  <a:rect l="0" t="0" r="r" b="b"/>
                  <a:pathLst>
                    <a:path w="559" h="119">
                      <a:moveTo>
                        <a:pt x="490" y="0"/>
                      </a:moveTo>
                      <a:lnTo>
                        <a:pt x="452" y="2"/>
                      </a:lnTo>
                      <a:lnTo>
                        <a:pt x="414" y="2"/>
                      </a:lnTo>
                      <a:lnTo>
                        <a:pt x="381" y="5"/>
                      </a:lnTo>
                      <a:lnTo>
                        <a:pt x="348" y="5"/>
                      </a:lnTo>
                      <a:lnTo>
                        <a:pt x="314" y="7"/>
                      </a:lnTo>
                      <a:lnTo>
                        <a:pt x="283" y="7"/>
                      </a:lnTo>
                      <a:lnTo>
                        <a:pt x="255" y="9"/>
                      </a:lnTo>
                      <a:lnTo>
                        <a:pt x="224" y="12"/>
                      </a:lnTo>
                      <a:lnTo>
                        <a:pt x="198" y="14"/>
                      </a:lnTo>
                      <a:lnTo>
                        <a:pt x="169" y="16"/>
                      </a:lnTo>
                      <a:lnTo>
                        <a:pt x="143" y="19"/>
                      </a:lnTo>
                      <a:lnTo>
                        <a:pt x="117" y="21"/>
                      </a:lnTo>
                      <a:lnTo>
                        <a:pt x="91" y="26"/>
                      </a:lnTo>
                      <a:lnTo>
                        <a:pt x="65" y="31"/>
                      </a:lnTo>
                      <a:lnTo>
                        <a:pt x="41" y="38"/>
                      </a:lnTo>
                      <a:lnTo>
                        <a:pt x="15" y="45"/>
                      </a:lnTo>
                      <a:lnTo>
                        <a:pt x="0" y="64"/>
                      </a:lnTo>
                      <a:lnTo>
                        <a:pt x="0" y="81"/>
                      </a:lnTo>
                      <a:lnTo>
                        <a:pt x="8" y="95"/>
                      </a:lnTo>
                      <a:lnTo>
                        <a:pt x="17" y="100"/>
                      </a:lnTo>
                      <a:lnTo>
                        <a:pt x="31" y="102"/>
                      </a:lnTo>
                      <a:lnTo>
                        <a:pt x="50" y="104"/>
                      </a:lnTo>
                      <a:lnTo>
                        <a:pt x="74" y="102"/>
                      </a:lnTo>
                      <a:lnTo>
                        <a:pt x="100" y="102"/>
                      </a:lnTo>
                      <a:lnTo>
                        <a:pt x="131" y="100"/>
                      </a:lnTo>
                      <a:lnTo>
                        <a:pt x="162" y="97"/>
                      </a:lnTo>
                      <a:lnTo>
                        <a:pt x="198" y="95"/>
                      </a:lnTo>
                      <a:lnTo>
                        <a:pt x="233" y="92"/>
                      </a:lnTo>
                      <a:lnTo>
                        <a:pt x="269" y="90"/>
                      </a:lnTo>
                      <a:lnTo>
                        <a:pt x="307" y="90"/>
                      </a:lnTo>
                      <a:lnTo>
                        <a:pt x="343" y="90"/>
                      </a:lnTo>
                      <a:lnTo>
                        <a:pt x="378" y="90"/>
                      </a:lnTo>
                      <a:lnTo>
                        <a:pt x="412" y="95"/>
                      </a:lnTo>
                      <a:lnTo>
                        <a:pt x="443" y="100"/>
                      </a:lnTo>
                      <a:lnTo>
                        <a:pt x="471" y="109"/>
                      </a:lnTo>
                      <a:lnTo>
                        <a:pt x="497" y="119"/>
                      </a:lnTo>
                      <a:lnTo>
                        <a:pt x="526" y="109"/>
                      </a:lnTo>
                      <a:lnTo>
                        <a:pt x="545" y="92"/>
                      </a:lnTo>
                      <a:lnTo>
                        <a:pt x="557" y="73"/>
                      </a:lnTo>
                      <a:lnTo>
                        <a:pt x="559" y="54"/>
                      </a:lnTo>
                      <a:lnTo>
                        <a:pt x="552" y="35"/>
                      </a:lnTo>
                      <a:lnTo>
                        <a:pt x="538" y="19"/>
                      </a:lnTo>
                      <a:lnTo>
                        <a:pt x="516" y="7"/>
                      </a:lnTo>
                      <a:lnTo>
                        <a:pt x="490" y="0"/>
                      </a:lnTo>
                      <a:close/>
                    </a:path>
                  </a:pathLst>
                </a:custGeom>
                <a:solidFill>
                  <a:srgbClr val="993300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76" name="Freeform 138">
                  <a:extLst>
                    <a:ext uri="{FF2B5EF4-FFF2-40B4-BE49-F238E27FC236}">
                      <a16:creationId xmlns:a16="http://schemas.microsoft.com/office/drawing/2014/main" xmlns="" id="{281E3225-FF2C-4B7B-AF2B-1F1CB4A00D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72" y="3585"/>
                  <a:ext cx="403" cy="91"/>
                </a:xfrm>
                <a:custGeom>
                  <a:avLst/>
                  <a:gdLst/>
                  <a:ahLst/>
                  <a:cxnLst>
                    <a:cxn ang="0">
                      <a:pos x="10" y="394"/>
                    </a:cxn>
                    <a:cxn ang="0">
                      <a:pos x="69" y="504"/>
                    </a:cxn>
                    <a:cxn ang="0">
                      <a:pos x="217" y="620"/>
                    </a:cxn>
                    <a:cxn ang="0">
                      <a:pos x="190" y="696"/>
                    </a:cxn>
                    <a:cxn ang="0">
                      <a:pos x="231" y="713"/>
                    </a:cxn>
                    <a:cxn ang="0">
                      <a:pos x="300" y="696"/>
                    </a:cxn>
                    <a:cxn ang="0">
                      <a:pos x="371" y="691"/>
                    </a:cxn>
                    <a:cxn ang="0">
                      <a:pos x="476" y="720"/>
                    </a:cxn>
                    <a:cxn ang="0">
                      <a:pos x="561" y="746"/>
                    </a:cxn>
                    <a:cxn ang="0">
                      <a:pos x="640" y="772"/>
                    </a:cxn>
                    <a:cxn ang="0">
                      <a:pos x="730" y="796"/>
                    </a:cxn>
                    <a:cxn ang="0">
                      <a:pos x="842" y="822"/>
                    </a:cxn>
                    <a:cxn ang="0">
                      <a:pos x="984" y="841"/>
                    </a:cxn>
                    <a:cxn ang="0">
                      <a:pos x="1155" y="850"/>
                    </a:cxn>
                    <a:cxn ang="0">
                      <a:pos x="1346" y="848"/>
                    </a:cxn>
                    <a:cxn ang="0">
                      <a:pos x="1550" y="841"/>
                    </a:cxn>
                    <a:cxn ang="0">
                      <a:pos x="1764" y="829"/>
                    </a:cxn>
                    <a:cxn ang="0">
                      <a:pos x="1985" y="810"/>
                    </a:cxn>
                    <a:cxn ang="0">
                      <a:pos x="2216" y="789"/>
                    </a:cxn>
                    <a:cxn ang="0">
                      <a:pos x="2430" y="765"/>
                    </a:cxn>
                    <a:cxn ang="0">
                      <a:pos x="2617" y="746"/>
                    </a:cxn>
                    <a:cxn ang="0">
                      <a:pos x="2774" y="734"/>
                    </a:cxn>
                    <a:cxn ang="0">
                      <a:pos x="2886" y="729"/>
                    </a:cxn>
                    <a:cxn ang="0">
                      <a:pos x="2929" y="717"/>
                    </a:cxn>
                    <a:cxn ang="0">
                      <a:pos x="2934" y="687"/>
                    </a:cxn>
                    <a:cxn ang="0">
                      <a:pos x="2888" y="679"/>
                    </a:cxn>
                    <a:cxn ang="0">
                      <a:pos x="2857" y="665"/>
                    </a:cxn>
                    <a:cxn ang="0">
                      <a:pos x="2827" y="637"/>
                    </a:cxn>
                    <a:cxn ang="0">
                      <a:pos x="2969" y="511"/>
                    </a:cxn>
                    <a:cxn ang="0">
                      <a:pos x="3090" y="285"/>
                    </a:cxn>
                    <a:cxn ang="0">
                      <a:pos x="3102" y="0"/>
                    </a:cxn>
                    <a:cxn ang="0">
                      <a:pos x="3005" y="171"/>
                    </a:cxn>
                    <a:cxn ang="0">
                      <a:pos x="2912" y="280"/>
                    </a:cxn>
                    <a:cxn ang="0">
                      <a:pos x="2817" y="347"/>
                    </a:cxn>
                    <a:cxn ang="0">
                      <a:pos x="2705" y="392"/>
                    </a:cxn>
                    <a:cxn ang="0">
                      <a:pos x="2567" y="430"/>
                    </a:cxn>
                    <a:cxn ang="0">
                      <a:pos x="2434" y="456"/>
                    </a:cxn>
                    <a:cxn ang="0">
                      <a:pos x="2306" y="447"/>
                    </a:cxn>
                    <a:cxn ang="0">
                      <a:pos x="2201" y="340"/>
                    </a:cxn>
                    <a:cxn ang="0">
                      <a:pos x="2151" y="397"/>
                    </a:cxn>
                    <a:cxn ang="0">
                      <a:pos x="2128" y="475"/>
                    </a:cxn>
                    <a:cxn ang="0">
                      <a:pos x="2094" y="558"/>
                    </a:cxn>
                    <a:cxn ang="0">
                      <a:pos x="2018" y="627"/>
                    </a:cxn>
                    <a:cxn ang="0">
                      <a:pos x="1861" y="670"/>
                    </a:cxn>
                    <a:cxn ang="0">
                      <a:pos x="1686" y="677"/>
                    </a:cxn>
                    <a:cxn ang="0">
                      <a:pos x="1548" y="703"/>
                    </a:cxn>
                    <a:cxn ang="0">
                      <a:pos x="1415" y="732"/>
                    </a:cxn>
                    <a:cxn ang="0">
                      <a:pos x="1265" y="736"/>
                    </a:cxn>
                    <a:cxn ang="0">
                      <a:pos x="1079" y="694"/>
                    </a:cxn>
                    <a:cxn ang="0">
                      <a:pos x="896" y="596"/>
                    </a:cxn>
                    <a:cxn ang="0">
                      <a:pos x="782" y="565"/>
                    </a:cxn>
                    <a:cxn ang="0">
                      <a:pos x="720" y="504"/>
                    </a:cxn>
                    <a:cxn ang="0">
                      <a:pos x="649" y="447"/>
                    </a:cxn>
                    <a:cxn ang="0">
                      <a:pos x="559" y="463"/>
                    </a:cxn>
                    <a:cxn ang="0">
                      <a:pos x="492" y="496"/>
                    </a:cxn>
                    <a:cxn ang="0">
                      <a:pos x="438" y="530"/>
                    </a:cxn>
                    <a:cxn ang="0">
                      <a:pos x="381" y="544"/>
                    </a:cxn>
                    <a:cxn ang="0">
                      <a:pos x="283" y="525"/>
                    </a:cxn>
                    <a:cxn ang="0">
                      <a:pos x="136" y="489"/>
                    </a:cxn>
                    <a:cxn ang="0">
                      <a:pos x="22" y="375"/>
                    </a:cxn>
                  </a:cxnLst>
                  <a:rect l="0" t="0" r="r" b="b"/>
                  <a:pathLst>
                    <a:path w="3107" h="850">
                      <a:moveTo>
                        <a:pt x="0" y="302"/>
                      </a:moveTo>
                      <a:lnTo>
                        <a:pt x="3" y="352"/>
                      </a:lnTo>
                      <a:lnTo>
                        <a:pt x="10" y="394"/>
                      </a:lnTo>
                      <a:lnTo>
                        <a:pt x="22" y="435"/>
                      </a:lnTo>
                      <a:lnTo>
                        <a:pt x="41" y="470"/>
                      </a:lnTo>
                      <a:lnTo>
                        <a:pt x="69" y="504"/>
                      </a:lnTo>
                      <a:lnTo>
                        <a:pt x="107" y="539"/>
                      </a:lnTo>
                      <a:lnTo>
                        <a:pt x="155" y="577"/>
                      </a:lnTo>
                      <a:lnTo>
                        <a:pt x="217" y="620"/>
                      </a:lnTo>
                      <a:lnTo>
                        <a:pt x="205" y="646"/>
                      </a:lnTo>
                      <a:lnTo>
                        <a:pt x="197" y="670"/>
                      </a:lnTo>
                      <a:lnTo>
                        <a:pt x="190" y="696"/>
                      </a:lnTo>
                      <a:lnTo>
                        <a:pt x="186" y="727"/>
                      </a:lnTo>
                      <a:lnTo>
                        <a:pt x="207" y="720"/>
                      </a:lnTo>
                      <a:lnTo>
                        <a:pt x="231" y="713"/>
                      </a:lnTo>
                      <a:lnTo>
                        <a:pt x="252" y="706"/>
                      </a:lnTo>
                      <a:lnTo>
                        <a:pt x="276" y="701"/>
                      </a:lnTo>
                      <a:lnTo>
                        <a:pt x="300" y="696"/>
                      </a:lnTo>
                      <a:lnTo>
                        <a:pt x="323" y="691"/>
                      </a:lnTo>
                      <a:lnTo>
                        <a:pt x="347" y="691"/>
                      </a:lnTo>
                      <a:lnTo>
                        <a:pt x="371" y="691"/>
                      </a:lnTo>
                      <a:lnTo>
                        <a:pt x="409" y="701"/>
                      </a:lnTo>
                      <a:lnTo>
                        <a:pt x="445" y="713"/>
                      </a:lnTo>
                      <a:lnTo>
                        <a:pt x="476" y="720"/>
                      </a:lnTo>
                      <a:lnTo>
                        <a:pt x="507" y="729"/>
                      </a:lnTo>
                      <a:lnTo>
                        <a:pt x="533" y="739"/>
                      </a:lnTo>
                      <a:lnTo>
                        <a:pt x="561" y="746"/>
                      </a:lnTo>
                      <a:lnTo>
                        <a:pt x="587" y="755"/>
                      </a:lnTo>
                      <a:lnTo>
                        <a:pt x="613" y="763"/>
                      </a:lnTo>
                      <a:lnTo>
                        <a:pt x="640" y="772"/>
                      </a:lnTo>
                      <a:lnTo>
                        <a:pt x="668" y="779"/>
                      </a:lnTo>
                      <a:lnTo>
                        <a:pt x="699" y="786"/>
                      </a:lnTo>
                      <a:lnTo>
                        <a:pt x="730" y="796"/>
                      </a:lnTo>
                      <a:lnTo>
                        <a:pt x="763" y="803"/>
                      </a:lnTo>
                      <a:lnTo>
                        <a:pt x="801" y="812"/>
                      </a:lnTo>
                      <a:lnTo>
                        <a:pt x="842" y="822"/>
                      </a:lnTo>
                      <a:lnTo>
                        <a:pt x="887" y="831"/>
                      </a:lnTo>
                      <a:lnTo>
                        <a:pt x="934" y="836"/>
                      </a:lnTo>
                      <a:lnTo>
                        <a:pt x="984" y="841"/>
                      </a:lnTo>
                      <a:lnTo>
                        <a:pt x="1039" y="846"/>
                      </a:lnTo>
                      <a:lnTo>
                        <a:pt x="1096" y="848"/>
                      </a:lnTo>
                      <a:lnTo>
                        <a:pt x="1155" y="850"/>
                      </a:lnTo>
                      <a:lnTo>
                        <a:pt x="1217" y="850"/>
                      </a:lnTo>
                      <a:lnTo>
                        <a:pt x="1281" y="850"/>
                      </a:lnTo>
                      <a:lnTo>
                        <a:pt x="1346" y="848"/>
                      </a:lnTo>
                      <a:lnTo>
                        <a:pt x="1412" y="848"/>
                      </a:lnTo>
                      <a:lnTo>
                        <a:pt x="1481" y="846"/>
                      </a:lnTo>
                      <a:lnTo>
                        <a:pt x="1550" y="841"/>
                      </a:lnTo>
                      <a:lnTo>
                        <a:pt x="1621" y="839"/>
                      </a:lnTo>
                      <a:lnTo>
                        <a:pt x="1693" y="834"/>
                      </a:lnTo>
                      <a:lnTo>
                        <a:pt x="1764" y="829"/>
                      </a:lnTo>
                      <a:lnTo>
                        <a:pt x="1835" y="824"/>
                      </a:lnTo>
                      <a:lnTo>
                        <a:pt x="1907" y="817"/>
                      </a:lnTo>
                      <a:lnTo>
                        <a:pt x="1985" y="810"/>
                      </a:lnTo>
                      <a:lnTo>
                        <a:pt x="2064" y="803"/>
                      </a:lnTo>
                      <a:lnTo>
                        <a:pt x="2140" y="796"/>
                      </a:lnTo>
                      <a:lnTo>
                        <a:pt x="2216" y="789"/>
                      </a:lnTo>
                      <a:lnTo>
                        <a:pt x="2289" y="782"/>
                      </a:lnTo>
                      <a:lnTo>
                        <a:pt x="2361" y="772"/>
                      </a:lnTo>
                      <a:lnTo>
                        <a:pt x="2430" y="765"/>
                      </a:lnTo>
                      <a:lnTo>
                        <a:pt x="2496" y="758"/>
                      </a:lnTo>
                      <a:lnTo>
                        <a:pt x="2558" y="753"/>
                      </a:lnTo>
                      <a:lnTo>
                        <a:pt x="2617" y="746"/>
                      </a:lnTo>
                      <a:lnTo>
                        <a:pt x="2674" y="741"/>
                      </a:lnTo>
                      <a:lnTo>
                        <a:pt x="2727" y="736"/>
                      </a:lnTo>
                      <a:lnTo>
                        <a:pt x="2774" y="734"/>
                      </a:lnTo>
                      <a:lnTo>
                        <a:pt x="2817" y="732"/>
                      </a:lnTo>
                      <a:lnTo>
                        <a:pt x="2853" y="729"/>
                      </a:lnTo>
                      <a:lnTo>
                        <a:pt x="2886" y="729"/>
                      </a:lnTo>
                      <a:lnTo>
                        <a:pt x="2903" y="729"/>
                      </a:lnTo>
                      <a:lnTo>
                        <a:pt x="2917" y="725"/>
                      </a:lnTo>
                      <a:lnTo>
                        <a:pt x="2929" y="717"/>
                      </a:lnTo>
                      <a:lnTo>
                        <a:pt x="2936" y="708"/>
                      </a:lnTo>
                      <a:lnTo>
                        <a:pt x="2936" y="696"/>
                      </a:lnTo>
                      <a:lnTo>
                        <a:pt x="2934" y="687"/>
                      </a:lnTo>
                      <a:lnTo>
                        <a:pt x="2926" y="682"/>
                      </a:lnTo>
                      <a:lnTo>
                        <a:pt x="2912" y="679"/>
                      </a:lnTo>
                      <a:lnTo>
                        <a:pt x="2888" y="679"/>
                      </a:lnTo>
                      <a:lnTo>
                        <a:pt x="2872" y="677"/>
                      </a:lnTo>
                      <a:lnTo>
                        <a:pt x="2862" y="672"/>
                      </a:lnTo>
                      <a:lnTo>
                        <a:pt x="2857" y="665"/>
                      </a:lnTo>
                      <a:lnTo>
                        <a:pt x="2853" y="656"/>
                      </a:lnTo>
                      <a:lnTo>
                        <a:pt x="2843" y="646"/>
                      </a:lnTo>
                      <a:lnTo>
                        <a:pt x="2827" y="637"/>
                      </a:lnTo>
                      <a:lnTo>
                        <a:pt x="2803" y="627"/>
                      </a:lnTo>
                      <a:lnTo>
                        <a:pt x="2896" y="572"/>
                      </a:lnTo>
                      <a:lnTo>
                        <a:pt x="2969" y="511"/>
                      </a:lnTo>
                      <a:lnTo>
                        <a:pt x="3024" y="442"/>
                      </a:lnTo>
                      <a:lnTo>
                        <a:pt x="3064" y="366"/>
                      </a:lnTo>
                      <a:lnTo>
                        <a:pt x="3090" y="285"/>
                      </a:lnTo>
                      <a:lnTo>
                        <a:pt x="3105" y="197"/>
                      </a:lnTo>
                      <a:lnTo>
                        <a:pt x="3107" y="102"/>
                      </a:lnTo>
                      <a:lnTo>
                        <a:pt x="3102" y="0"/>
                      </a:lnTo>
                      <a:lnTo>
                        <a:pt x="3069" y="64"/>
                      </a:lnTo>
                      <a:lnTo>
                        <a:pt x="3036" y="121"/>
                      </a:lnTo>
                      <a:lnTo>
                        <a:pt x="3005" y="171"/>
                      </a:lnTo>
                      <a:lnTo>
                        <a:pt x="2974" y="214"/>
                      </a:lnTo>
                      <a:lnTo>
                        <a:pt x="2943" y="249"/>
                      </a:lnTo>
                      <a:lnTo>
                        <a:pt x="2912" y="280"/>
                      </a:lnTo>
                      <a:lnTo>
                        <a:pt x="2881" y="306"/>
                      </a:lnTo>
                      <a:lnTo>
                        <a:pt x="2850" y="328"/>
                      </a:lnTo>
                      <a:lnTo>
                        <a:pt x="2817" y="347"/>
                      </a:lnTo>
                      <a:lnTo>
                        <a:pt x="2781" y="363"/>
                      </a:lnTo>
                      <a:lnTo>
                        <a:pt x="2746" y="378"/>
                      </a:lnTo>
                      <a:lnTo>
                        <a:pt x="2705" y="392"/>
                      </a:lnTo>
                      <a:lnTo>
                        <a:pt x="2663" y="404"/>
                      </a:lnTo>
                      <a:lnTo>
                        <a:pt x="2617" y="416"/>
                      </a:lnTo>
                      <a:lnTo>
                        <a:pt x="2567" y="430"/>
                      </a:lnTo>
                      <a:lnTo>
                        <a:pt x="2513" y="444"/>
                      </a:lnTo>
                      <a:lnTo>
                        <a:pt x="2475" y="451"/>
                      </a:lnTo>
                      <a:lnTo>
                        <a:pt x="2434" y="456"/>
                      </a:lnTo>
                      <a:lnTo>
                        <a:pt x="2392" y="461"/>
                      </a:lnTo>
                      <a:lnTo>
                        <a:pt x="2349" y="456"/>
                      </a:lnTo>
                      <a:lnTo>
                        <a:pt x="2306" y="447"/>
                      </a:lnTo>
                      <a:lnTo>
                        <a:pt x="2268" y="425"/>
                      </a:lnTo>
                      <a:lnTo>
                        <a:pt x="2232" y="390"/>
                      </a:lnTo>
                      <a:lnTo>
                        <a:pt x="2201" y="340"/>
                      </a:lnTo>
                      <a:lnTo>
                        <a:pt x="2180" y="356"/>
                      </a:lnTo>
                      <a:lnTo>
                        <a:pt x="2163" y="375"/>
                      </a:lnTo>
                      <a:lnTo>
                        <a:pt x="2151" y="397"/>
                      </a:lnTo>
                      <a:lnTo>
                        <a:pt x="2142" y="420"/>
                      </a:lnTo>
                      <a:lnTo>
                        <a:pt x="2135" y="447"/>
                      </a:lnTo>
                      <a:lnTo>
                        <a:pt x="2128" y="475"/>
                      </a:lnTo>
                      <a:lnTo>
                        <a:pt x="2118" y="504"/>
                      </a:lnTo>
                      <a:lnTo>
                        <a:pt x="2109" y="530"/>
                      </a:lnTo>
                      <a:lnTo>
                        <a:pt x="2094" y="558"/>
                      </a:lnTo>
                      <a:lnTo>
                        <a:pt x="2075" y="582"/>
                      </a:lnTo>
                      <a:lnTo>
                        <a:pt x="2049" y="606"/>
                      </a:lnTo>
                      <a:lnTo>
                        <a:pt x="2018" y="627"/>
                      </a:lnTo>
                      <a:lnTo>
                        <a:pt x="1976" y="646"/>
                      </a:lnTo>
                      <a:lnTo>
                        <a:pt x="1923" y="660"/>
                      </a:lnTo>
                      <a:lnTo>
                        <a:pt x="1861" y="670"/>
                      </a:lnTo>
                      <a:lnTo>
                        <a:pt x="1785" y="675"/>
                      </a:lnTo>
                      <a:lnTo>
                        <a:pt x="1733" y="675"/>
                      </a:lnTo>
                      <a:lnTo>
                        <a:pt x="1686" y="677"/>
                      </a:lnTo>
                      <a:lnTo>
                        <a:pt x="1638" y="684"/>
                      </a:lnTo>
                      <a:lnTo>
                        <a:pt x="1593" y="694"/>
                      </a:lnTo>
                      <a:lnTo>
                        <a:pt x="1548" y="703"/>
                      </a:lnTo>
                      <a:lnTo>
                        <a:pt x="1505" y="715"/>
                      </a:lnTo>
                      <a:lnTo>
                        <a:pt x="1460" y="725"/>
                      </a:lnTo>
                      <a:lnTo>
                        <a:pt x="1415" y="732"/>
                      </a:lnTo>
                      <a:lnTo>
                        <a:pt x="1367" y="739"/>
                      </a:lnTo>
                      <a:lnTo>
                        <a:pt x="1317" y="739"/>
                      </a:lnTo>
                      <a:lnTo>
                        <a:pt x="1265" y="736"/>
                      </a:lnTo>
                      <a:lnTo>
                        <a:pt x="1208" y="729"/>
                      </a:lnTo>
                      <a:lnTo>
                        <a:pt x="1146" y="715"/>
                      </a:lnTo>
                      <a:lnTo>
                        <a:pt x="1079" y="694"/>
                      </a:lnTo>
                      <a:lnTo>
                        <a:pt x="1006" y="663"/>
                      </a:lnTo>
                      <a:lnTo>
                        <a:pt x="927" y="622"/>
                      </a:lnTo>
                      <a:lnTo>
                        <a:pt x="896" y="596"/>
                      </a:lnTo>
                      <a:lnTo>
                        <a:pt x="858" y="582"/>
                      </a:lnTo>
                      <a:lnTo>
                        <a:pt x="818" y="572"/>
                      </a:lnTo>
                      <a:lnTo>
                        <a:pt x="782" y="565"/>
                      </a:lnTo>
                      <a:lnTo>
                        <a:pt x="749" y="553"/>
                      </a:lnTo>
                      <a:lnTo>
                        <a:pt x="728" y="534"/>
                      </a:lnTo>
                      <a:lnTo>
                        <a:pt x="720" y="504"/>
                      </a:lnTo>
                      <a:lnTo>
                        <a:pt x="730" y="454"/>
                      </a:lnTo>
                      <a:lnTo>
                        <a:pt x="687" y="447"/>
                      </a:lnTo>
                      <a:lnTo>
                        <a:pt x="649" y="447"/>
                      </a:lnTo>
                      <a:lnTo>
                        <a:pt x="616" y="449"/>
                      </a:lnTo>
                      <a:lnTo>
                        <a:pt x="585" y="454"/>
                      </a:lnTo>
                      <a:lnTo>
                        <a:pt x="559" y="463"/>
                      </a:lnTo>
                      <a:lnTo>
                        <a:pt x="535" y="473"/>
                      </a:lnTo>
                      <a:lnTo>
                        <a:pt x="514" y="485"/>
                      </a:lnTo>
                      <a:lnTo>
                        <a:pt x="492" y="496"/>
                      </a:lnTo>
                      <a:lnTo>
                        <a:pt x="473" y="508"/>
                      </a:lnTo>
                      <a:lnTo>
                        <a:pt x="457" y="520"/>
                      </a:lnTo>
                      <a:lnTo>
                        <a:pt x="438" y="530"/>
                      </a:lnTo>
                      <a:lnTo>
                        <a:pt x="421" y="537"/>
                      </a:lnTo>
                      <a:lnTo>
                        <a:pt x="402" y="544"/>
                      </a:lnTo>
                      <a:lnTo>
                        <a:pt x="381" y="544"/>
                      </a:lnTo>
                      <a:lnTo>
                        <a:pt x="357" y="544"/>
                      </a:lnTo>
                      <a:lnTo>
                        <a:pt x="333" y="537"/>
                      </a:lnTo>
                      <a:lnTo>
                        <a:pt x="283" y="525"/>
                      </a:lnTo>
                      <a:lnTo>
                        <a:pt x="233" y="515"/>
                      </a:lnTo>
                      <a:lnTo>
                        <a:pt x="183" y="506"/>
                      </a:lnTo>
                      <a:lnTo>
                        <a:pt x="136" y="489"/>
                      </a:lnTo>
                      <a:lnTo>
                        <a:pt x="91" y="466"/>
                      </a:lnTo>
                      <a:lnTo>
                        <a:pt x="52" y="430"/>
                      </a:lnTo>
                      <a:lnTo>
                        <a:pt x="22" y="375"/>
                      </a:lnTo>
                      <a:lnTo>
                        <a:pt x="0" y="302"/>
                      </a:lnTo>
                      <a:close/>
                    </a:path>
                  </a:pathLst>
                </a:custGeom>
                <a:solidFill>
                  <a:srgbClr val="B8853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77" name="Freeform 139">
                  <a:extLst>
                    <a:ext uri="{FF2B5EF4-FFF2-40B4-BE49-F238E27FC236}">
                      <a16:creationId xmlns:a16="http://schemas.microsoft.com/office/drawing/2014/main" xmlns="" id="{C910E99A-F0F0-4498-A9C4-57E4C4DEA3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952" y="3513"/>
                  <a:ext cx="104" cy="31"/>
                </a:xfrm>
                <a:custGeom>
                  <a:avLst/>
                  <a:gdLst/>
                  <a:ahLst/>
                  <a:cxnLst>
                    <a:cxn ang="0">
                      <a:pos x="618" y="0"/>
                    </a:cxn>
                    <a:cxn ang="0">
                      <a:pos x="634" y="57"/>
                    </a:cxn>
                    <a:cxn ang="0">
                      <a:pos x="653" y="104"/>
                    </a:cxn>
                    <a:cxn ang="0">
                      <a:pos x="672" y="142"/>
                    </a:cxn>
                    <a:cxn ang="0">
                      <a:pos x="694" y="173"/>
                    </a:cxn>
                    <a:cxn ang="0">
                      <a:pos x="715" y="201"/>
                    </a:cxn>
                    <a:cxn ang="0">
                      <a:pos x="741" y="228"/>
                    </a:cxn>
                    <a:cxn ang="0">
                      <a:pos x="770" y="254"/>
                    </a:cxn>
                    <a:cxn ang="0">
                      <a:pos x="801" y="282"/>
                    </a:cxn>
                    <a:cxn ang="0">
                      <a:pos x="779" y="273"/>
                    </a:cxn>
                    <a:cxn ang="0">
                      <a:pos x="756" y="266"/>
                    </a:cxn>
                    <a:cxn ang="0">
                      <a:pos x="732" y="261"/>
                    </a:cxn>
                    <a:cxn ang="0">
                      <a:pos x="710" y="256"/>
                    </a:cxn>
                    <a:cxn ang="0">
                      <a:pos x="687" y="251"/>
                    </a:cxn>
                    <a:cxn ang="0">
                      <a:pos x="663" y="249"/>
                    </a:cxn>
                    <a:cxn ang="0">
                      <a:pos x="639" y="247"/>
                    </a:cxn>
                    <a:cxn ang="0">
                      <a:pos x="615" y="244"/>
                    </a:cxn>
                    <a:cxn ang="0">
                      <a:pos x="589" y="242"/>
                    </a:cxn>
                    <a:cxn ang="0">
                      <a:pos x="558" y="242"/>
                    </a:cxn>
                    <a:cxn ang="0">
                      <a:pos x="525" y="242"/>
                    </a:cxn>
                    <a:cxn ang="0">
                      <a:pos x="489" y="244"/>
                    </a:cxn>
                    <a:cxn ang="0">
                      <a:pos x="451" y="247"/>
                    </a:cxn>
                    <a:cxn ang="0">
                      <a:pos x="413" y="249"/>
                    </a:cxn>
                    <a:cxn ang="0">
                      <a:pos x="373" y="254"/>
                    </a:cxn>
                    <a:cxn ang="0">
                      <a:pos x="330" y="256"/>
                    </a:cxn>
                    <a:cxn ang="0">
                      <a:pos x="287" y="261"/>
                    </a:cxn>
                    <a:cxn ang="0">
                      <a:pos x="244" y="266"/>
                    </a:cxn>
                    <a:cxn ang="0">
                      <a:pos x="202" y="270"/>
                    </a:cxn>
                    <a:cxn ang="0">
                      <a:pos x="159" y="275"/>
                    </a:cxn>
                    <a:cxn ang="0">
                      <a:pos x="118" y="277"/>
                    </a:cxn>
                    <a:cxn ang="0">
                      <a:pos x="78" y="280"/>
                    </a:cxn>
                    <a:cxn ang="0">
                      <a:pos x="38" y="282"/>
                    </a:cxn>
                    <a:cxn ang="0">
                      <a:pos x="0" y="282"/>
                    </a:cxn>
                    <a:cxn ang="0">
                      <a:pos x="88" y="270"/>
                    </a:cxn>
                    <a:cxn ang="0">
                      <a:pos x="164" y="258"/>
                    </a:cxn>
                    <a:cxn ang="0">
                      <a:pos x="233" y="244"/>
                    </a:cxn>
                    <a:cxn ang="0">
                      <a:pos x="290" y="230"/>
                    </a:cxn>
                    <a:cxn ang="0">
                      <a:pos x="340" y="213"/>
                    </a:cxn>
                    <a:cxn ang="0">
                      <a:pos x="382" y="199"/>
                    </a:cxn>
                    <a:cxn ang="0">
                      <a:pos x="418" y="182"/>
                    </a:cxn>
                    <a:cxn ang="0">
                      <a:pos x="449" y="163"/>
                    </a:cxn>
                    <a:cxn ang="0">
                      <a:pos x="475" y="147"/>
                    </a:cxn>
                    <a:cxn ang="0">
                      <a:pos x="499" y="128"/>
                    </a:cxn>
                    <a:cxn ang="0">
                      <a:pos x="520" y="106"/>
                    </a:cxn>
                    <a:cxn ang="0">
                      <a:pos x="539" y="87"/>
                    </a:cxn>
                    <a:cxn ang="0">
                      <a:pos x="558" y="66"/>
                    </a:cxn>
                    <a:cxn ang="0">
                      <a:pos x="577" y="45"/>
                    </a:cxn>
                    <a:cxn ang="0">
                      <a:pos x="596" y="23"/>
                    </a:cxn>
                    <a:cxn ang="0">
                      <a:pos x="618" y="0"/>
                    </a:cxn>
                  </a:cxnLst>
                  <a:rect l="0" t="0" r="r" b="b"/>
                  <a:pathLst>
                    <a:path w="801" h="282">
                      <a:moveTo>
                        <a:pt x="618" y="0"/>
                      </a:moveTo>
                      <a:lnTo>
                        <a:pt x="634" y="57"/>
                      </a:lnTo>
                      <a:lnTo>
                        <a:pt x="653" y="104"/>
                      </a:lnTo>
                      <a:lnTo>
                        <a:pt x="672" y="142"/>
                      </a:lnTo>
                      <a:lnTo>
                        <a:pt x="694" y="173"/>
                      </a:lnTo>
                      <a:lnTo>
                        <a:pt x="715" y="201"/>
                      </a:lnTo>
                      <a:lnTo>
                        <a:pt x="741" y="228"/>
                      </a:lnTo>
                      <a:lnTo>
                        <a:pt x="770" y="254"/>
                      </a:lnTo>
                      <a:lnTo>
                        <a:pt x="801" y="282"/>
                      </a:lnTo>
                      <a:lnTo>
                        <a:pt x="779" y="273"/>
                      </a:lnTo>
                      <a:lnTo>
                        <a:pt x="756" y="266"/>
                      </a:lnTo>
                      <a:lnTo>
                        <a:pt x="732" y="261"/>
                      </a:lnTo>
                      <a:lnTo>
                        <a:pt x="710" y="256"/>
                      </a:lnTo>
                      <a:lnTo>
                        <a:pt x="687" y="251"/>
                      </a:lnTo>
                      <a:lnTo>
                        <a:pt x="663" y="249"/>
                      </a:lnTo>
                      <a:lnTo>
                        <a:pt x="639" y="247"/>
                      </a:lnTo>
                      <a:lnTo>
                        <a:pt x="615" y="244"/>
                      </a:lnTo>
                      <a:lnTo>
                        <a:pt x="589" y="242"/>
                      </a:lnTo>
                      <a:lnTo>
                        <a:pt x="558" y="242"/>
                      </a:lnTo>
                      <a:lnTo>
                        <a:pt x="525" y="242"/>
                      </a:lnTo>
                      <a:lnTo>
                        <a:pt x="489" y="244"/>
                      </a:lnTo>
                      <a:lnTo>
                        <a:pt x="451" y="247"/>
                      </a:lnTo>
                      <a:lnTo>
                        <a:pt x="413" y="249"/>
                      </a:lnTo>
                      <a:lnTo>
                        <a:pt x="373" y="254"/>
                      </a:lnTo>
                      <a:lnTo>
                        <a:pt x="330" y="256"/>
                      </a:lnTo>
                      <a:lnTo>
                        <a:pt x="287" y="261"/>
                      </a:lnTo>
                      <a:lnTo>
                        <a:pt x="244" y="266"/>
                      </a:lnTo>
                      <a:lnTo>
                        <a:pt x="202" y="270"/>
                      </a:lnTo>
                      <a:lnTo>
                        <a:pt x="159" y="275"/>
                      </a:lnTo>
                      <a:lnTo>
                        <a:pt x="118" y="277"/>
                      </a:lnTo>
                      <a:lnTo>
                        <a:pt x="78" y="280"/>
                      </a:lnTo>
                      <a:lnTo>
                        <a:pt x="38" y="282"/>
                      </a:lnTo>
                      <a:lnTo>
                        <a:pt x="0" y="282"/>
                      </a:lnTo>
                      <a:lnTo>
                        <a:pt x="88" y="270"/>
                      </a:lnTo>
                      <a:lnTo>
                        <a:pt x="164" y="258"/>
                      </a:lnTo>
                      <a:lnTo>
                        <a:pt x="233" y="244"/>
                      </a:lnTo>
                      <a:lnTo>
                        <a:pt x="290" y="230"/>
                      </a:lnTo>
                      <a:lnTo>
                        <a:pt x="340" y="213"/>
                      </a:lnTo>
                      <a:lnTo>
                        <a:pt x="382" y="199"/>
                      </a:lnTo>
                      <a:lnTo>
                        <a:pt x="418" y="182"/>
                      </a:lnTo>
                      <a:lnTo>
                        <a:pt x="449" y="163"/>
                      </a:lnTo>
                      <a:lnTo>
                        <a:pt x="475" y="147"/>
                      </a:lnTo>
                      <a:lnTo>
                        <a:pt x="499" y="128"/>
                      </a:lnTo>
                      <a:lnTo>
                        <a:pt x="520" y="106"/>
                      </a:lnTo>
                      <a:lnTo>
                        <a:pt x="539" y="87"/>
                      </a:lnTo>
                      <a:lnTo>
                        <a:pt x="558" y="66"/>
                      </a:lnTo>
                      <a:lnTo>
                        <a:pt x="577" y="45"/>
                      </a:lnTo>
                      <a:lnTo>
                        <a:pt x="596" y="23"/>
                      </a:lnTo>
                      <a:lnTo>
                        <a:pt x="618" y="0"/>
                      </a:lnTo>
                      <a:close/>
                    </a:path>
                  </a:pathLst>
                </a:custGeom>
                <a:solidFill>
                  <a:srgbClr val="D7A4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78" name="Freeform 140">
                  <a:extLst>
                    <a:ext uri="{FF2B5EF4-FFF2-40B4-BE49-F238E27FC236}">
                      <a16:creationId xmlns:a16="http://schemas.microsoft.com/office/drawing/2014/main" xmlns="" id="{1F9755BA-0EE5-42B4-A1A4-E165B2B3AF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72" y="3259"/>
                  <a:ext cx="402" cy="417"/>
                </a:xfrm>
                <a:custGeom>
                  <a:avLst/>
                  <a:gdLst/>
                  <a:ahLst/>
                  <a:cxnLst>
                    <a:cxn ang="0">
                      <a:pos x="1416" y="1266"/>
                    </a:cxn>
                    <a:cxn ang="0">
                      <a:pos x="1229" y="1074"/>
                    </a:cxn>
                    <a:cxn ang="0">
                      <a:pos x="1029" y="649"/>
                    </a:cxn>
                    <a:cxn ang="0">
                      <a:pos x="815" y="445"/>
                    </a:cxn>
                    <a:cxn ang="0">
                      <a:pos x="758" y="309"/>
                    </a:cxn>
                    <a:cxn ang="0">
                      <a:pos x="915" y="224"/>
                    </a:cxn>
                    <a:cxn ang="0">
                      <a:pos x="1286" y="217"/>
                    </a:cxn>
                    <a:cxn ang="0">
                      <a:pos x="1447" y="171"/>
                    </a:cxn>
                    <a:cxn ang="0">
                      <a:pos x="1540" y="81"/>
                    </a:cxn>
                    <a:cxn ang="0">
                      <a:pos x="1820" y="0"/>
                    </a:cxn>
                    <a:cxn ang="0">
                      <a:pos x="2063" y="98"/>
                    </a:cxn>
                    <a:cxn ang="0">
                      <a:pos x="2182" y="250"/>
                    </a:cxn>
                    <a:cxn ang="0">
                      <a:pos x="2543" y="257"/>
                    </a:cxn>
                    <a:cxn ang="0">
                      <a:pos x="2695" y="390"/>
                    </a:cxn>
                    <a:cxn ang="0">
                      <a:pos x="2562" y="658"/>
                    </a:cxn>
                    <a:cxn ang="0">
                      <a:pos x="2367" y="905"/>
                    </a:cxn>
                    <a:cxn ang="0">
                      <a:pos x="2122" y="1162"/>
                    </a:cxn>
                    <a:cxn ang="0">
                      <a:pos x="1939" y="1373"/>
                    </a:cxn>
                    <a:cxn ang="0">
                      <a:pos x="1987" y="1428"/>
                    </a:cxn>
                    <a:cxn ang="0">
                      <a:pos x="1958" y="1511"/>
                    </a:cxn>
                    <a:cxn ang="0">
                      <a:pos x="2084" y="1677"/>
                    </a:cxn>
                    <a:cxn ang="0">
                      <a:pos x="2372" y="1934"/>
                    </a:cxn>
                    <a:cxn ang="0">
                      <a:pos x="2648" y="2200"/>
                    </a:cxn>
                    <a:cxn ang="0">
                      <a:pos x="2814" y="2459"/>
                    </a:cxn>
                    <a:cxn ang="0">
                      <a:pos x="2954" y="2654"/>
                    </a:cxn>
                    <a:cxn ang="0">
                      <a:pos x="3099" y="3145"/>
                    </a:cxn>
                    <a:cxn ang="0">
                      <a:pos x="2947" y="3549"/>
                    </a:cxn>
                    <a:cxn ang="0">
                      <a:pos x="2783" y="3658"/>
                    </a:cxn>
                    <a:cxn ang="0">
                      <a:pos x="2835" y="3687"/>
                    </a:cxn>
                    <a:cxn ang="0">
                      <a:pos x="2864" y="3711"/>
                    </a:cxn>
                    <a:cxn ang="0">
                      <a:pos x="2926" y="3737"/>
                    </a:cxn>
                    <a:cxn ang="0">
                      <a:pos x="2826" y="3770"/>
                    </a:cxn>
                    <a:cxn ang="0">
                      <a:pos x="2686" y="3775"/>
                    </a:cxn>
                    <a:cxn ang="0">
                      <a:pos x="2538" y="3789"/>
                    </a:cxn>
                    <a:cxn ang="0">
                      <a:pos x="2372" y="3806"/>
                    </a:cxn>
                    <a:cxn ang="0">
                      <a:pos x="2115" y="3834"/>
                    </a:cxn>
                    <a:cxn ang="0">
                      <a:pos x="1823" y="3863"/>
                    </a:cxn>
                    <a:cxn ang="0">
                      <a:pos x="1514" y="3882"/>
                    </a:cxn>
                    <a:cxn ang="0">
                      <a:pos x="1205" y="3884"/>
                    </a:cxn>
                    <a:cxn ang="0">
                      <a:pos x="915" y="3865"/>
                    </a:cxn>
                    <a:cxn ang="0">
                      <a:pos x="660" y="3815"/>
                    </a:cxn>
                    <a:cxn ang="0">
                      <a:pos x="527" y="3765"/>
                    </a:cxn>
                    <a:cxn ang="0">
                      <a:pos x="373" y="3723"/>
                    </a:cxn>
                    <a:cxn ang="0">
                      <a:pos x="216" y="3744"/>
                    </a:cxn>
                    <a:cxn ang="0">
                      <a:pos x="223" y="3661"/>
                    </a:cxn>
                    <a:cxn ang="0">
                      <a:pos x="183" y="3625"/>
                    </a:cxn>
                    <a:cxn ang="0">
                      <a:pos x="80" y="3547"/>
                    </a:cxn>
                    <a:cxn ang="0">
                      <a:pos x="2" y="3300"/>
                    </a:cxn>
                    <a:cxn ang="0">
                      <a:pos x="133" y="2960"/>
                    </a:cxn>
                    <a:cxn ang="0">
                      <a:pos x="339" y="2682"/>
                    </a:cxn>
                    <a:cxn ang="0">
                      <a:pos x="342" y="2416"/>
                    </a:cxn>
                    <a:cxn ang="0">
                      <a:pos x="413" y="2200"/>
                    </a:cxn>
                    <a:cxn ang="0">
                      <a:pos x="539" y="2024"/>
                    </a:cxn>
                    <a:cxn ang="0">
                      <a:pos x="708" y="1870"/>
                    </a:cxn>
                    <a:cxn ang="0">
                      <a:pos x="896" y="1741"/>
                    </a:cxn>
                    <a:cxn ang="0">
                      <a:pos x="1124" y="1663"/>
                    </a:cxn>
                    <a:cxn ang="0">
                      <a:pos x="1362" y="1582"/>
                    </a:cxn>
                    <a:cxn ang="0">
                      <a:pos x="1450" y="1497"/>
                    </a:cxn>
                    <a:cxn ang="0">
                      <a:pos x="1404" y="1430"/>
                    </a:cxn>
                    <a:cxn ang="0">
                      <a:pos x="1438" y="1357"/>
                    </a:cxn>
                  </a:cxnLst>
                  <a:rect l="0" t="0" r="r" b="b"/>
                  <a:pathLst>
                    <a:path w="3099" h="3886">
                      <a:moveTo>
                        <a:pt x="1469" y="1350"/>
                      </a:moveTo>
                      <a:lnTo>
                        <a:pt x="1459" y="1331"/>
                      </a:lnTo>
                      <a:lnTo>
                        <a:pt x="1450" y="1312"/>
                      </a:lnTo>
                      <a:lnTo>
                        <a:pt x="1435" y="1290"/>
                      </a:lnTo>
                      <a:lnTo>
                        <a:pt x="1416" y="1266"/>
                      </a:lnTo>
                      <a:lnTo>
                        <a:pt x="1395" y="1240"/>
                      </a:lnTo>
                      <a:lnTo>
                        <a:pt x="1366" y="1209"/>
                      </a:lnTo>
                      <a:lnTo>
                        <a:pt x="1331" y="1179"/>
                      </a:lnTo>
                      <a:lnTo>
                        <a:pt x="1288" y="1141"/>
                      </a:lnTo>
                      <a:lnTo>
                        <a:pt x="1229" y="1074"/>
                      </a:lnTo>
                      <a:lnTo>
                        <a:pt x="1181" y="996"/>
                      </a:lnTo>
                      <a:lnTo>
                        <a:pt x="1141" y="908"/>
                      </a:lnTo>
                      <a:lnTo>
                        <a:pt x="1105" y="817"/>
                      </a:lnTo>
                      <a:lnTo>
                        <a:pt x="1069" y="730"/>
                      </a:lnTo>
                      <a:lnTo>
                        <a:pt x="1029" y="649"/>
                      </a:lnTo>
                      <a:lnTo>
                        <a:pt x="979" y="582"/>
                      </a:lnTo>
                      <a:lnTo>
                        <a:pt x="917" y="532"/>
                      </a:lnTo>
                      <a:lnTo>
                        <a:pt x="879" y="504"/>
                      </a:lnTo>
                      <a:lnTo>
                        <a:pt x="843" y="475"/>
                      </a:lnTo>
                      <a:lnTo>
                        <a:pt x="815" y="445"/>
                      </a:lnTo>
                      <a:lnTo>
                        <a:pt x="789" y="416"/>
                      </a:lnTo>
                      <a:lnTo>
                        <a:pt x="770" y="388"/>
                      </a:lnTo>
                      <a:lnTo>
                        <a:pt x="758" y="359"/>
                      </a:lnTo>
                      <a:lnTo>
                        <a:pt x="753" y="333"/>
                      </a:lnTo>
                      <a:lnTo>
                        <a:pt x="758" y="309"/>
                      </a:lnTo>
                      <a:lnTo>
                        <a:pt x="770" y="288"/>
                      </a:lnTo>
                      <a:lnTo>
                        <a:pt x="791" y="266"/>
                      </a:lnTo>
                      <a:lnTo>
                        <a:pt x="822" y="250"/>
                      </a:lnTo>
                      <a:lnTo>
                        <a:pt x="862" y="236"/>
                      </a:lnTo>
                      <a:lnTo>
                        <a:pt x="915" y="224"/>
                      </a:lnTo>
                      <a:lnTo>
                        <a:pt x="979" y="217"/>
                      </a:lnTo>
                      <a:lnTo>
                        <a:pt x="1055" y="212"/>
                      </a:lnTo>
                      <a:lnTo>
                        <a:pt x="1145" y="214"/>
                      </a:lnTo>
                      <a:lnTo>
                        <a:pt x="1221" y="217"/>
                      </a:lnTo>
                      <a:lnTo>
                        <a:pt x="1286" y="217"/>
                      </a:lnTo>
                      <a:lnTo>
                        <a:pt x="1336" y="212"/>
                      </a:lnTo>
                      <a:lnTo>
                        <a:pt x="1374" y="207"/>
                      </a:lnTo>
                      <a:lnTo>
                        <a:pt x="1404" y="198"/>
                      </a:lnTo>
                      <a:lnTo>
                        <a:pt x="1428" y="186"/>
                      </a:lnTo>
                      <a:lnTo>
                        <a:pt x="1447" y="171"/>
                      </a:lnTo>
                      <a:lnTo>
                        <a:pt x="1464" y="155"/>
                      </a:lnTo>
                      <a:lnTo>
                        <a:pt x="1478" y="138"/>
                      </a:lnTo>
                      <a:lnTo>
                        <a:pt x="1495" y="119"/>
                      </a:lnTo>
                      <a:lnTo>
                        <a:pt x="1514" y="100"/>
                      </a:lnTo>
                      <a:lnTo>
                        <a:pt x="1540" y="81"/>
                      </a:lnTo>
                      <a:lnTo>
                        <a:pt x="1571" y="62"/>
                      </a:lnTo>
                      <a:lnTo>
                        <a:pt x="1611" y="43"/>
                      </a:lnTo>
                      <a:lnTo>
                        <a:pt x="1661" y="24"/>
                      </a:lnTo>
                      <a:lnTo>
                        <a:pt x="1725" y="5"/>
                      </a:lnTo>
                      <a:lnTo>
                        <a:pt x="1820" y="0"/>
                      </a:lnTo>
                      <a:lnTo>
                        <a:pt x="1897" y="8"/>
                      </a:lnTo>
                      <a:lnTo>
                        <a:pt x="1956" y="22"/>
                      </a:lnTo>
                      <a:lnTo>
                        <a:pt x="2001" y="41"/>
                      </a:lnTo>
                      <a:lnTo>
                        <a:pt x="2037" y="69"/>
                      </a:lnTo>
                      <a:lnTo>
                        <a:pt x="2063" y="98"/>
                      </a:lnTo>
                      <a:lnTo>
                        <a:pt x="2084" y="131"/>
                      </a:lnTo>
                      <a:lnTo>
                        <a:pt x="2106" y="162"/>
                      </a:lnTo>
                      <a:lnTo>
                        <a:pt x="2125" y="195"/>
                      </a:lnTo>
                      <a:lnTo>
                        <a:pt x="2151" y="224"/>
                      </a:lnTo>
                      <a:lnTo>
                        <a:pt x="2182" y="250"/>
                      </a:lnTo>
                      <a:lnTo>
                        <a:pt x="2222" y="269"/>
                      </a:lnTo>
                      <a:lnTo>
                        <a:pt x="2277" y="281"/>
                      </a:lnTo>
                      <a:lnTo>
                        <a:pt x="2346" y="283"/>
                      </a:lnTo>
                      <a:lnTo>
                        <a:pt x="2434" y="276"/>
                      </a:lnTo>
                      <a:lnTo>
                        <a:pt x="2543" y="257"/>
                      </a:lnTo>
                      <a:lnTo>
                        <a:pt x="2586" y="257"/>
                      </a:lnTo>
                      <a:lnTo>
                        <a:pt x="2626" y="271"/>
                      </a:lnTo>
                      <a:lnTo>
                        <a:pt x="2660" y="300"/>
                      </a:lnTo>
                      <a:lnTo>
                        <a:pt x="2683" y="340"/>
                      </a:lnTo>
                      <a:lnTo>
                        <a:pt x="2695" y="390"/>
                      </a:lnTo>
                      <a:lnTo>
                        <a:pt x="2688" y="445"/>
                      </a:lnTo>
                      <a:lnTo>
                        <a:pt x="2662" y="504"/>
                      </a:lnTo>
                      <a:lnTo>
                        <a:pt x="2614" y="563"/>
                      </a:lnTo>
                      <a:lnTo>
                        <a:pt x="2591" y="611"/>
                      </a:lnTo>
                      <a:lnTo>
                        <a:pt x="2562" y="658"/>
                      </a:lnTo>
                      <a:lnTo>
                        <a:pt x="2531" y="708"/>
                      </a:lnTo>
                      <a:lnTo>
                        <a:pt x="2496" y="756"/>
                      </a:lnTo>
                      <a:lnTo>
                        <a:pt x="2455" y="806"/>
                      </a:lnTo>
                      <a:lnTo>
                        <a:pt x="2412" y="855"/>
                      </a:lnTo>
                      <a:lnTo>
                        <a:pt x="2367" y="905"/>
                      </a:lnTo>
                      <a:lnTo>
                        <a:pt x="2322" y="958"/>
                      </a:lnTo>
                      <a:lnTo>
                        <a:pt x="2272" y="1008"/>
                      </a:lnTo>
                      <a:lnTo>
                        <a:pt x="2225" y="1060"/>
                      </a:lnTo>
                      <a:lnTo>
                        <a:pt x="2175" y="1110"/>
                      </a:lnTo>
                      <a:lnTo>
                        <a:pt x="2122" y="1162"/>
                      </a:lnTo>
                      <a:lnTo>
                        <a:pt x="2072" y="1214"/>
                      </a:lnTo>
                      <a:lnTo>
                        <a:pt x="2025" y="1264"/>
                      </a:lnTo>
                      <a:lnTo>
                        <a:pt x="1977" y="1316"/>
                      </a:lnTo>
                      <a:lnTo>
                        <a:pt x="1930" y="1369"/>
                      </a:lnTo>
                      <a:lnTo>
                        <a:pt x="1939" y="1373"/>
                      </a:lnTo>
                      <a:lnTo>
                        <a:pt x="1944" y="1380"/>
                      </a:lnTo>
                      <a:lnTo>
                        <a:pt x="1944" y="1390"/>
                      </a:lnTo>
                      <a:lnTo>
                        <a:pt x="1937" y="1402"/>
                      </a:lnTo>
                      <a:lnTo>
                        <a:pt x="1965" y="1414"/>
                      </a:lnTo>
                      <a:lnTo>
                        <a:pt x="1987" y="1428"/>
                      </a:lnTo>
                      <a:lnTo>
                        <a:pt x="1996" y="1447"/>
                      </a:lnTo>
                      <a:lnTo>
                        <a:pt x="1999" y="1466"/>
                      </a:lnTo>
                      <a:lnTo>
                        <a:pt x="1992" y="1485"/>
                      </a:lnTo>
                      <a:lnTo>
                        <a:pt x="1980" y="1499"/>
                      </a:lnTo>
                      <a:lnTo>
                        <a:pt x="1958" y="1511"/>
                      </a:lnTo>
                      <a:lnTo>
                        <a:pt x="1932" y="1518"/>
                      </a:lnTo>
                      <a:lnTo>
                        <a:pt x="1961" y="1551"/>
                      </a:lnTo>
                      <a:lnTo>
                        <a:pt x="1994" y="1589"/>
                      </a:lnTo>
                      <a:lnTo>
                        <a:pt x="2037" y="1632"/>
                      </a:lnTo>
                      <a:lnTo>
                        <a:pt x="2084" y="1677"/>
                      </a:lnTo>
                      <a:lnTo>
                        <a:pt x="2137" y="1725"/>
                      </a:lnTo>
                      <a:lnTo>
                        <a:pt x="2194" y="1775"/>
                      </a:lnTo>
                      <a:lnTo>
                        <a:pt x="2253" y="1827"/>
                      </a:lnTo>
                      <a:lnTo>
                        <a:pt x="2313" y="1882"/>
                      </a:lnTo>
                      <a:lnTo>
                        <a:pt x="2372" y="1934"/>
                      </a:lnTo>
                      <a:lnTo>
                        <a:pt x="2434" y="1989"/>
                      </a:lnTo>
                      <a:lnTo>
                        <a:pt x="2493" y="2043"/>
                      </a:lnTo>
                      <a:lnTo>
                        <a:pt x="2548" y="2098"/>
                      </a:lnTo>
                      <a:lnTo>
                        <a:pt x="2600" y="2150"/>
                      </a:lnTo>
                      <a:lnTo>
                        <a:pt x="2648" y="2200"/>
                      </a:lnTo>
                      <a:lnTo>
                        <a:pt x="2690" y="2250"/>
                      </a:lnTo>
                      <a:lnTo>
                        <a:pt x="2726" y="2295"/>
                      </a:lnTo>
                      <a:lnTo>
                        <a:pt x="2767" y="2359"/>
                      </a:lnTo>
                      <a:lnTo>
                        <a:pt x="2795" y="2411"/>
                      </a:lnTo>
                      <a:lnTo>
                        <a:pt x="2814" y="2459"/>
                      </a:lnTo>
                      <a:lnTo>
                        <a:pt x="2828" y="2499"/>
                      </a:lnTo>
                      <a:lnTo>
                        <a:pt x="2845" y="2535"/>
                      </a:lnTo>
                      <a:lnTo>
                        <a:pt x="2866" y="2573"/>
                      </a:lnTo>
                      <a:lnTo>
                        <a:pt x="2902" y="2611"/>
                      </a:lnTo>
                      <a:lnTo>
                        <a:pt x="2954" y="2654"/>
                      </a:lnTo>
                      <a:lnTo>
                        <a:pt x="3011" y="2713"/>
                      </a:lnTo>
                      <a:lnTo>
                        <a:pt x="3054" y="2799"/>
                      </a:lnTo>
                      <a:lnTo>
                        <a:pt x="3085" y="2903"/>
                      </a:lnTo>
                      <a:lnTo>
                        <a:pt x="3099" y="3022"/>
                      </a:lnTo>
                      <a:lnTo>
                        <a:pt x="3099" y="3145"/>
                      </a:lnTo>
                      <a:lnTo>
                        <a:pt x="3083" y="3266"/>
                      </a:lnTo>
                      <a:lnTo>
                        <a:pt x="3049" y="3383"/>
                      </a:lnTo>
                      <a:lnTo>
                        <a:pt x="2997" y="3485"/>
                      </a:lnTo>
                      <a:lnTo>
                        <a:pt x="2976" y="3516"/>
                      </a:lnTo>
                      <a:lnTo>
                        <a:pt x="2947" y="3549"/>
                      </a:lnTo>
                      <a:lnTo>
                        <a:pt x="2916" y="3580"/>
                      </a:lnTo>
                      <a:lnTo>
                        <a:pt x="2881" y="3606"/>
                      </a:lnTo>
                      <a:lnTo>
                        <a:pt x="2845" y="3632"/>
                      </a:lnTo>
                      <a:lnTo>
                        <a:pt x="2812" y="3649"/>
                      </a:lnTo>
                      <a:lnTo>
                        <a:pt x="2783" y="3658"/>
                      </a:lnTo>
                      <a:lnTo>
                        <a:pt x="2762" y="3658"/>
                      </a:lnTo>
                      <a:lnTo>
                        <a:pt x="2790" y="3665"/>
                      </a:lnTo>
                      <a:lnTo>
                        <a:pt x="2812" y="3673"/>
                      </a:lnTo>
                      <a:lnTo>
                        <a:pt x="2826" y="3680"/>
                      </a:lnTo>
                      <a:lnTo>
                        <a:pt x="2835" y="3687"/>
                      </a:lnTo>
                      <a:lnTo>
                        <a:pt x="2840" y="3694"/>
                      </a:lnTo>
                      <a:lnTo>
                        <a:pt x="2843" y="3701"/>
                      </a:lnTo>
                      <a:lnTo>
                        <a:pt x="2847" y="3706"/>
                      </a:lnTo>
                      <a:lnTo>
                        <a:pt x="2852" y="3708"/>
                      </a:lnTo>
                      <a:lnTo>
                        <a:pt x="2864" y="3711"/>
                      </a:lnTo>
                      <a:lnTo>
                        <a:pt x="2881" y="3713"/>
                      </a:lnTo>
                      <a:lnTo>
                        <a:pt x="2900" y="3715"/>
                      </a:lnTo>
                      <a:lnTo>
                        <a:pt x="2914" y="3718"/>
                      </a:lnTo>
                      <a:lnTo>
                        <a:pt x="2926" y="3725"/>
                      </a:lnTo>
                      <a:lnTo>
                        <a:pt x="2926" y="3737"/>
                      </a:lnTo>
                      <a:lnTo>
                        <a:pt x="2916" y="3751"/>
                      </a:lnTo>
                      <a:lnTo>
                        <a:pt x="2893" y="3772"/>
                      </a:lnTo>
                      <a:lnTo>
                        <a:pt x="2874" y="3770"/>
                      </a:lnTo>
                      <a:lnTo>
                        <a:pt x="2850" y="3770"/>
                      </a:lnTo>
                      <a:lnTo>
                        <a:pt x="2826" y="3770"/>
                      </a:lnTo>
                      <a:lnTo>
                        <a:pt x="2800" y="3770"/>
                      </a:lnTo>
                      <a:lnTo>
                        <a:pt x="2771" y="3770"/>
                      </a:lnTo>
                      <a:lnTo>
                        <a:pt x="2743" y="3772"/>
                      </a:lnTo>
                      <a:lnTo>
                        <a:pt x="2714" y="3772"/>
                      </a:lnTo>
                      <a:lnTo>
                        <a:pt x="2686" y="3775"/>
                      </a:lnTo>
                      <a:lnTo>
                        <a:pt x="2655" y="3777"/>
                      </a:lnTo>
                      <a:lnTo>
                        <a:pt x="2624" y="3780"/>
                      </a:lnTo>
                      <a:lnTo>
                        <a:pt x="2595" y="3782"/>
                      </a:lnTo>
                      <a:lnTo>
                        <a:pt x="2564" y="3787"/>
                      </a:lnTo>
                      <a:lnTo>
                        <a:pt x="2538" y="3789"/>
                      </a:lnTo>
                      <a:lnTo>
                        <a:pt x="2510" y="3791"/>
                      </a:lnTo>
                      <a:lnTo>
                        <a:pt x="2486" y="3794"/>
                      </a:lnTo>
                      <a:lnTo>
                        <a:pt x="2462" y="3796"/>
                      </a:lnTo>
                      <a:lnTo>
                        <a:pt x="2419" y="3801"/>
                      </a:lnTo>
                      <a:lnTo>
                        <a:pt x="2372" y="3806"/>
                      </a:lnTo>
                      <a:lnTo>
                        <a:pt x="2324" y="3813"/>
                      </a:lnTo>
                      <a:lnTo>
                        <a:pt x="2274" y="3818"/>
                      </a:lnTo>
                      <a:lnTo>
                        <a:pt x="2222" y="3822"/>
                      </a:lnTo>
                      <a:lnTo>
                        <a:pt x="2170" y="3829"/>
                      </a:lnTo>
                      <a:lnTo>
                        <a:pt x="2115" y="3834"/>
                      </a:lnTo>
                      <a:lnTo>
                        <a:pt x="2058" y="3841"/>
                      </a:lnTo>
                      <a:lnTo>
                        <a:pt x="2001" y="3846"/>
                      </a:lnTo>
                      <a:lnTo>
                        <a:pt x="1942" y="3851"/>
                      </a:lnTo>
                      <a:lnTo>
                        <a:pt x="1882" y="3858"/>
                      </a:lnTo>
                      <a:lnTo>
                        <a:pt x="1823" y="3863"/>
                      </a:lnTo>
                      <a:lnTo>
                        <a:pt x="1761" y="3867"/>
                      </a:lnTo>
                      <a:lnTo>
                        <a:pt x="1699" y="3872"/>
                      </a:lnTo>
                      <a:lnTo>
                        <a:pt x="1637" y="3875"/>
                      </a:lnTo>
                      <a:lnTo>
                        <a:pt x="1576" y="3879"/>
                      </a:lnTo>
                      <a:lnTo>
                        <a:pt x="1514" y="3882"/>
                      </a:lnTo>
                      <a:lnTo>
                        <a:pt x="1452" y="3884"/>
                      </a:lnTo>
                      <a:lnTo>
                        <a:pt x="1388" y="3884"/>
                      </a:lnTo>
                      <a:lnTo>
                        <a:pt x="1326" y="3886"/>
                      </a:lnTo>
                      <a:lnTo>
                        <a:pt x="1267" y="3886"/>
                      </a:lnTo>
                      <a:lnTo>
                        <a:pt x="1205" y="3884"/>
                      </a:lnTo>
                      <a:lnTo>
                        <a:pt x="1145" y="3884"/>
                      </a:lnTo>
                      <a:lnTo>
                        <a:pt x="1086" y="3879"/>
                      </a:lnTo>
                      <a:lnTo>
                        <a:pt x="1026" y="3877"/>
                      </a:lnTo>
                      <a:lnTo>
                        <a:pt x="969" y="3872"/>
                      </a:lnTo>
                      <a:lnTo>
                        <a:pt x="915" y="3865"/>
                      </a:lnTo>
                      <a:lnTo>
                        <a:pt x="860" y="3858"/>
                      </a:lnTo>
                      <a:lnTo>
                        <a:pt x="808" y="3848"/>
                      </a:lnTo>
                      <a:lnTo>
                        <a:pt x="758" y="3839"/>
                      </a:lnTo>
                      <a:lnTo>
                        <a:pt x="708" y="3827"/>
                      </a:lnTo>
                      <a:lnTo>
                        <a:pt x="660" y="3815"/>
                      </a:lnTo>
                      <a:lnTo>
                        <a:pt x="637" y="3808"/>
                      </a:lnTo>
                      <a:lnTo>
                        <a:pt x="610" y="3799"/>
                      </a:lnTo>
                      <a:lnTo>
                        <a:pt x="584" y="3787"/>
                      </a:lnTo>
                      <a:lnTo>
                        <a:pt x="556" y="3775"/>
                      </a:lnTo>
                      <a:lnTo>
                        <a:pt x="527" y="3765"/>
                      </a:lnTo>
                      <a:lnTo>
                        <a:pt x="496" y="3753"/>
                      </a:lnTo>
                      <a:lnTo>
                        <a:pt x="465" y="3744"/>
                      </a:lnTo>
                      <a:lnTo>
                        <a:pt x="435" y="3734"/>
                      </a:lnTo>
                      <a:lnTo>
                        <a:pt x="404" y="3727"/>
                      </a:lnTo>
                      <a:lnTo>
                        <a:pt x="373" y="3723"/>
                      </a:lnTo>
                      <a:lnTo>
                        <a:pt x="339" y="3718"/>
                      </a:lnTo>
                      <a:lnTo>
                        <a:pt x="309" y="3720"/>
                      </a:lnTo>
                      <a:lnTo>
                        <a:pt x="278" y="3725"/>
                      </a:lnTo>
                      <a:lnTo>
                        <a:pt x="247" y="3732"/>
                      </a:lnTo>
                      <a:lnTo>
                        <a:pt x="216" y="3744"/>
                      </a:lnTo>
                      <a:lnTo>
                        <a:pt x="187" y="3763"/>
                      </a:lnTo>
                      <a:lnTo>
                        <a:pt x="192" y="3739"/>
                      </a:lnTo>
                      <a:lnTo>
                        <a:pt x="202" y="3708"/>
                      </a:lnTo>
                      <a:lnTo>
                        <a:pt x="211" y="3677"/>
                      </a:lnTo>
                      <a:lnTo>
                        <a:pt x="223" y="3661"/>
                      </a:lnTo>
                      <a:lnTo>
                        <a:pt x="214" y="3649"/>
                      </a:lnTo>
                      <a:lnTo>
                        <a:pt x="204" y="3639"/>
                      </a:lnTo>
                      <a:lnTo>
                        <a:pt x="197" y="3632"/>
                      </a:lnTo>
                      <a:lnTo>
                        <a:pt x="190" y="3627"/>
                      </a:lnTo>
                      <a:lnTo>
                        <a:pt x="183" y="3625"/>
                      </a:lnTo>
                      <a:lnTo>
                        <a:pt x="173" y="3620"/>
                      </a:lnTo>
                      <a:lnTo>
                        <a:pt x="164" y="3616"/>
                      </a:lnTo>
                      <a:lnTo>
                        <a:pt x="152" y="3611"/>
                      </a:lnTo>
                      <a:lnTo>
                        <a:pt x="114" y="3582"/>
                      </a:lnTo>
                      <a:lnTo>
                        <a:pt x="80" y="3547"/>
                      </a:lnTo>
                      <a:lnTo>
                        <a:pt x="49" y="3502"/>
                      </a:lnTo>
                      <a:lnTo>
                        <a:pt x="23" y="3454"/>
                      </a:lnTo>
                      <a:lnTo>
                        <a:pt x="7" y="3402"/>
                      </a:lnTo>
                      <a:lnTo>
                        <a:pt x="0" y="3350"/>
                      </a:lnTo>
                      <a:lnTo>
                        <a:pt x="2" y="3300"/>
                      </a:lnTo>
                      <a:lnTo>
                        <a:pt x="16" y="3252"/>
                      </a:lnTo>
                      <a:lnTo>
                        <a:pt x="35" y="3202"/>
                      </a:lnTo>
                      <a:lnTo>
                        <a:pt x="61" y="3133"/>
                      </a:lnTo>
                      <a:lnTo>
                        <a:pt x="95" y="3050"/>
                      </a:lnTo>
                      <a:lnTo>
                        <a:pt x="133" y="2960"/>
                      </a:lnTo>
                      <a:lnTo>
                        <a:pt x="175" y="2875"/>
                      </a:lnTo>
                      <a:lnTo>
                        <a:pt x="218" y="2799"/>
                      </a:lnTo>
                      <a:lnTo>
                        <a:pt x="263" y="2739"/>
                      </a:lnTo>
                      <a:lnTo>
                        <a:pt x="306" y="2708"/>
                      </a:lnTo>
                      <a:lnTo>
                        <a:pt x="339" y="2682"/>
                      </a:lnTo>
                      <a:lnTo>
                        <a:pt x="356" y="2642"/>
                      </a:lnTo>
                      <a:lnTo>
                        <a:pt x="361" y="2589"/>
                      </a:lnTo>
                      <a:lnTo>
                        <a:pt x="356" y="2532"/>
                      </a:lnTo>
                      <a:lnTo>
                        <a:pt x="349" y="2473"/>
                      </a:lnTo>
                      <a:lnTo>
                        <a:pt x="342" y="2416"/>
                      </a:lnTo>
                      <a:lnTo>
                        <a:pt x="344" y="2366"/>
                      </a:lnTo>
                      <a:lnTo>
                        <a:pt x="356" y="2326"/>
                      </a:lnTo>
                      <a:lnTo>
                        <a:pt x="373" y="2283"/>
                      </a:lnTo>
                      <a:lnTo>
                        <a:pt x="392" y="2240"/>
                      </a:lnTo>
                      <a:lnTo>
                        <a:pt x="413" y="2200"/>
                      </a:lnTo>
                      <a:lnTo>
                        <a:pt x="435" y="2162"/>
                      </a:lnTo>
                      <a:lnTo>
                        <a:pt x="458" y="2126"/>
                      </a:lnTo>
                      <a:lnTo>
                        <a:pt x="484" y="2091"/>
                      </a:lnTo>
                      <a:lnTo>
                        <a:pt x="511" y="2057"/>
                      </a:lnTo>
                      <a:lnTo>
                        <a:pt x="539" y="2024"/>
                      </a:lnTo>
                      <a:lnTo>
                        <a:pt x="568" y="1993"/>
                      </a:lnTo>
                      <a:lnTo>
                        <a:pt x="601" y="1962"/>
                      </a:lnTo>
                      <a:lnTo>
                        <a:pt x="634" y="1932"/>
                      </a:lnTo>
                      <a:lnTo>
                        <a:pt x="670" y="1901"/>
                      </a:lnTo>
                      <a:lnTo>
                        <a:pt x="708" y="1870"/>
                      </a:lnTo>
                      <a:lnTo>
                        <a:pt x="746" y="1839"/>
                      </a:lnTo>
                      <a:lnTo>
                        <a:pt x="789" y="1808"/>
                      </a:lnTo>
                      <a:lnTo>
                        <a:pt x="832" y="1777"/>
                      </a:lnTo>
                      <a:lnTo>
                        <a:pt x="860" y="1758"/>
                      </a:lnTo>
                      <a:lnTo>
                        <a:pt x="896" y="1741"/>
                      </a:lnTo>
                      <a:lnTo>
                        <a:pt x="936" y="1725"/>
                      </a:lnTo>
                      <a:lnTo>
                        <a:pt x="979" y="1708"/>
                      </a:lnTo>
                      <a:lnTo>
                        <a:pt x="1026" y="1694"/>
                      </a:lnTo>
                      <a:lnTo>
                        <a:pt x="1074" y="1677"/>
                      </a:lnTo>
                      <a:lnTo>
                        <a:pt x="1124" y="1663"/>
                      </a:lnTo>
                      <a:lnTo>
                        <a:pt x="1176" y="1646"/>
                      </a:lnTo>
                      <a:lnTo>
                        <a:pt x="1226" y="1632"/>
                      </a:lnTo>
                      <a:lnTo>
                        <a:pt x="1274" y="1616"/>
                      </a:lnTo>
                      <a:lnTo>
                        <a:pt x="1319" y="1599"/>
                      </a:lnTo>
                      <a:lnTo>
                        <a:pt x="1362" y="1582"/>
                      </a:lnTo>
                      <a:lnTo>
                        <a:pt x="1402" y="1563"/>
                      </a:lnTo>
                      <a:lnTo>
                        <a:pt x="1435" y="1544"/>
                      </a:lnTo>
                      <a:lnTo>
                        <a:pt x="1464" y="1525"/>
                      </a:lnTo>
                      <a:lnTo>
                        <a:pt x="1485" y="1504"/>
                      </a:lnTo>
                      <a:lnTo>
                        <a:pt x="1450" y="1497"/>
                      </a:lnTo>
                      <a:lnTo>
                        <a:pt x="1438" y="1485"/>
                      </a:lnTo>
                      <a:lnTo>
                        <a:pt x="1438" y="1471"/>
                      </a:lnTo>
                      <a:lnTo>
                        <a:pt x="1452" y="1449"/>
                      </a:lnTo>
                      <a:lnTo>
                        <a:pt x="1423" y="1442"/>
                      </a:lnTo>
                      <a:lnTo>
                        <a:pt x="1404" y="1430"/>
                      </a:lnTo>
                      <a:lnTo>
                        <a:pt x="1395" y="1416"/>
                      </a:lnTo>
                      <a:lnTo>
                        <a:pt x="1393" y="1399"/>
                      </a:lnTo>
                      <a:lnTo>
                        <a:pt x="1400" y="1383"/>
                      </a:lnTo>
                      <a:lnTo>
                        <a:pt x="1414" y="1369"/>
                      </a:lnTo>
                      <a:lnTo>
                        <a:pt x="1438" y="1357"/>
                      </a:lnTo>
                      <a:lnTo>
                        <a:pt x="1469" y="1350"/>
                      </a:lnTo>
                      <a:close/>
                    </a:path>
                  </a:pathLst>
                </a:custGeom>
                <a:noFill/>
                <a:ln w="889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79" name="Freeform 141">
                  <a:extLst>
                    <a:ext uri="{FF2B5EF4-FFF2-40B4-BE49-F238E27FC236}">
                      <a16:creationId xmlns:a16="http://schemas.microsoft.com/office/drawing/2014/main" xmlns="" id="{5B3B2CBB-840D-414E-9DB6-56FF7BA28D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43" y="3693"/>
                  <a:ext cx="316" cy="58"/>
                </a:xfrm>
                <a:custGeom>
                  <a:avLst/>
                  <a:gdLst/>
                  <a:ahLst/>
                  <a:cxnLst>
                    <a:cxn ang="0">
                      <a:pos x="52" y="325"/>
                    </a:cxn>
                    <a:cxn ang="0">
                      <a:pos x="137" y="363"/>
                    </a:cxn>
                    <a:cxn ang="0">
                      <a:pos x="225" y="394"/>
                    </a:cxn>
                    <a:cxn ang="0">
                      <a:pos x="318" y="415"/>
                    </a:cxn>
                    <a:cxn ang="0">
                      <a:pos x="411" y="430"/>
                    </a:cxn>
                    <a:cxn ang="0">
                      <a:pos x="489" y="420"/>
                    </a:cxn>
                    <a:cxn ang="0">
                      <a:pos x="556" y="389"/>
                    </a:cxn>
                    <a:cxn ang="0">
                      <a:pos x="644" y="375"/>
                    </a:cxn>
                    <a:cxn ang="0">
                      <a:pos x="739" y="370"/>
                    </a:cxn>
                    <a:cxn ang="0">
                      <a:pos x="829" y="373"/>
                    </a:cxn>
                    <a:cxn ang="0">
                      <a:pos x="900" y="380"/>
                    </a:cxn>
                    <a:cxn ang="0">
                      <a:pos x="981" y="387"/>
                    </a:cxn>
                    <a:cxn ang="0">
                      <a:pos x="1103" y="401"/>
                    </a:cxn>
                    <a:cxn ang="0">
                      <a:pos x="1212" y="423"/>
                    </a:cxn>
                    <a:cxn ang="0">
                      <a:pos x="1257" y="451"/>
                    </a:cxn>
                    <a:cxn ang="0">
                      <a:pos x="1188" y="489"/>
                    </a:cxn>
                    <a:cxn ang="0">
                      <a:pos x="1186" y="515"/>
                    </a:cxn>
                    <a:cxn ang="0">
                      <a:pos x="1305" y="532"/>
                    </a:cxn>
                    <a:cxn ang="0">
                      <a:pos x="1447" y="539"/>
                    </a:cxn>
                    <a:cxn ang="0">
                      <a:pos x="1585" y="537"/>
                    </a:cxn>
                    <a:cxn ang="0">
                      <a:pos x="1697" y="520"/>
                    </a:cxn>
                    <a:cxn ang="0">
                      <a:pos x="1756" y="472"/>
                    </a:cxn>
                    <a:cxn ang="0">
                      <a:pos x="1735" y="356"/>
                    </a:cxn>
                    <a:cxn ang="0">
                      <a:pos x="1711" y="261"/>
                    </a:cxn>
                    <a:cxn ang="0">
                      <a:pos x="1775" y="237"/>
                    </a:cxn>
                    <a:cxn ang="0">
                      <a:pos x="1856" y="225"/>
                    </a:cxn>
                    <a:cxn ang="0">
                      <a:pos x="1944" y="233"/>
                    </a:cxn>
                    <a:cxn ang="0">
                      <a:pos x="2020" y="254"/>
                    </a:cxn>
                    <a:cxn ang="0">
                      <a:pos x="2110" y="275"/>
                    </a:cxn>
                    <a:cxn ang="0">
                      <a:pos x="2203" y="297"/>
                    </a:cxn>
                    <a:cxn ang="0">
                      <a:pos x="2293" y="309"/>
                    </a:cxn>
                    <a:cxn ang="0">
                      <a:pos x="2370" y="309"/>
                    </a:cxn>
                    <a:cxn ang="0">
                      <a:pos x="2408" y="294"/>
                    </a:cxn>
                    <a:cxn ang="0">
                      <a:pos x="2429" y="259"/>
                    </a:cxn>
                    <a:cxn ang="0">
                      <a:pos x="2343" y="197"/>
                    </a:cxn>
                    <a:cxn ang="0">
                      <a:pos x="2234" y="154"/>
                    </a:cxn>
                    <a:cxn ang="0">
                      <a:pos x="2096" y="104"/>
                    </a:cxn>
                    <a:cxn ang="0">
                      <a:pos x="1920" y="54"/>
                    </a:cxn>
                    <a:cxn ang="0">
                      <a:pos x="1735" y="24"/>
                    </a:cxn>
                    <a:cxn ang="0">
                      <a:pos x="1545" y="5"/>
                    </a:cxn>
                    <a:cxn ang="0">
                      <a:pos x="1355" y="2"/>
                    </a:cxn>
                    <a:cxn ang="0">
                      <a:pos x="1160" y="9"/>
                    </a:cxn>
                    <a:cxn ang="0">
                      <a:pos x="969" y="31"/>
                    </a:cxn>
                    <a:cxn ang="0">
                      <a:pos x="782" y="64"/>
                    </a:cxn>
                    <a:cxn ang="0">
                      <a:pos x="596" y="109"/>
                    </a:cxn>
                    <a:cxn ang="0">
                      <a:pos x="420" y="161"/>
                    </a:cxn>
                    <a:cxn ang="0">
                      <a:pos x="254" y="223"/>
                    </a:cxn>
                    <a:cxn ang="0">
                      <a:pos x="161" y="252"/>
                    </a:cxn>
                    <a:cxn ang="0">
                      <a:pos x="61" y="278"/>
                    </a:cxn>
                  </a:cxnLst>
                  <a:rect l="0" t="0" r="r" b="b"/>
                  <a:pathLst>
                    <a:path w="2436" h="539">
                      <a:moveTo>
                        <a:pt x="0" y="297"/>
                      </a:moveTo>
                      <a:lnTo>
                        <a:pt x="26" y="311"/>
                      </a:lnTo>
                      <a:lnTo>
                        <a:pt x="52" y="325"/>
                      </a:lnTo>
                      <a:lnTo>
                        <a:pt x="80" y="339"/>
                      </a:lnTo>
                      <a:lnTo>
                        <a:pt x="109" y="351"/>
                      </a:lnTo>
                      <a:lnTo>
                        <a:pt x="137" y="363"/>
                      </a:lnTo>
                      <a:lnTo>
                        <a:pt x="166" y="375"/>
                      </a:lnTo>
                      <a:lnTo>
                        <a:pt x="197" y="385"/>
                      </a:lnTo>
                      <a:lnTo>
                        <a:pt x="225" y="394"/>
                      </a:lnTo>
                      <a:lnTo>
                        <a:pt x="256" y="401"/>
                      </a:lnTo>
                      <a:lnTo>
                        <a:pt x="287" y="411"/>
                      </a:lnTo>
                      <a:lnTo>
                        <a:pt x="318" y="415"/>
                      </a:lnTo>
                      <a:lnTo>
                        <a:pt x="349" y="423"/>
                      </a:lnTo>
                      <a:lnTo>
                        <a:pt x="380" y="427"/>
                      </a:lnTo>
                      <a:lnTo>
                        <a:pt x="411" y="430"/>
                      </a:lnTo>
                      <a:lnTo>
                        <a:pt x="442" y="432"/>
                      </a:lnTo>
                      <a:lnTo>
                        <a:pt x="473" y="432"/>
                      </a:lnTo>
                      <a:lnTo>
                        <a:pt x="489" y="420"/>
                      </a:lnTo>
                      <a:lnTo>
                        <a:pt x="508" y="408"/>
                      </a:lnTo>
                      <a:lnTo>
                        <a:pt x="530" y="399"/>
                      </a:lnTo>
                      <a:lnTo>
                        <a:pt x="556" y="389"/>
                      </a:lnTo>
                      <a:lnTo>
                        <a:pt x="584" y="385"/>
                      </a:lnTo>
                      <a:lnTo>
                        <a:pt x="613" y="380"/>
                      </a:lnTo>
                      <a:lnTo>
                        <a:pt x="644" y="375"/>
                      </a:lnTo>
                      <a:lnTo>
                        <a:pt x="677" y="373"/>
                      </a:lnTo>
                      <a:lnTo>
                        <a:pt x="708" y="370"/>
                      </a:lnTo>
                      <a:lnTo>
                        <a:pt x="739" y="370"/>
                      </a:lnTo>
                      <a:lnTo>
                        <a:pt x="770" y="370"/>
                      </a:lnTo>
                      <a:lnTo>
                        <a:pt x="801" y="370"/>
                      </a:lnTo>
                      <a:lnTo>
                        <a:pt x="829" y="373"/>
                      </a:lnTo>
                      <a:lnTo>
                        <a:pt x="855" y="375"/>
                      </a:lnTo>
                      <a:lnTo>
                        <a:pt x="879" y="377"/>
                      </a:lnTo>
                      <a:lnTo>
                        <a:pt x="900" y="380"/>
                      </a:lnTo>
                      <a:lnTo>
                        <a:pt x="919" y="382"/>
                      </a:lnTo>
                      <a:lnTo>
                        <a:pt x="948" y="385"/>
                      </a:lnTo>
                      <a:lnTo>
                        <a:pt x="981" y="387"/>
                      </a:lnTo>
                      <a:lnTo>
                        <a:pt x="1019" y="392"/>
                      </a:lnTo>
                      <a:lnTo>
                        <a:pt x="1062" y="396"/>
                      </a:lnTo>
                      <a:lnTo>
                        <a:pt x="1103" y="401"/>
                      </a:lnTo>
                      <a:lnTo>
                        <a:pt x="1143" y="408"/>
                      </a:lnTo>
                      <a:lnTo>
                        <a:pt x="1181" y="413"/>
                      </a:lnTo>
                      <a:lnTo>
                        <a:pt x="1212" y="423"/>
                      </a:lnTo>
                      <a:lnTo>
                        <a:pt x="1236" y="430"/>
                      </a:lnTo>
                      <a:lnTo>
                        <a:pt x="1252" y="439"/>
                      </a:lnTo>
                      <a:lnTo>
                        <a:pt x="1257" y="451"/>
                      </a:lnTo>
                      <a:lnTo>
                        <a:pt x="1250" y="463"/>
                      </a:lnTo>
                      <a:lnTo>
                        <a:pt x="1229" y="475"/>
                      </a:lnTo>
                      <a:lnTo>
                        <a:pt x="1188" y="489"/>
                      </a:lnTo>
                      <a:lnTo>
                        <a:pt x="1131" y="503"/>
                      </a:lnTo>
                      <a:lnTo>
                        <a:pt x="1155" y="510"/>
                      </a:lnTo>
                      <a:lnTo>
                        <a:pt x="1186" y="515"/>
                      </a:lnTo>
                      <a:lnTo>
                        <a:pt x="1221" y="520"/>
                      </a:lnTo>
                      <a:lnTo>
                        <a:pt x="1262" y="527"/>
                      </a:lnTo>
                      <a:lnTo>
                        <a:pt x="1305" y="532"/>
                      </a:lnTo>
                      <a:lnTo>
                        <a:pt x="1350" y="534"/>
                      </a:lnTo>
                      <a:lnTo>
                        <a:pt x="1397" y="537"/>
                      </a:lnTo>
                      <a:lnTo>
                        <a:pt x="1447" y="539"/>
                      </a:lnTo>
                      <a:lnTo>
                        <a:pt x="1495" y="539"/>
                      </a:lnTo>
                      <a:lnTo>
                        <a:pt x="1540" y="539"/>
                      </a:lnTo>
                      <a:lnTo>
                        <a:pt x="1585" y="537"/>
                      </a:lnTo>
                      <a:lnTo>
                        <a:pt x="1628" y="534"/>
                      </a:lnTo>
                      <a:lnTo>
                        <a:pt x="1664" y="527"/>
                      </a:lnTo>
                      <a:lnTo>
                        <a:pt x="1697" y="520"/>
                      </a:lnTo>
                      <a:lnTo>
                        <a:pt x="1723" y="510"/>
                      </a:lnTo>
                      <a:lnTo>
                        <a:pt x="1742" y="499"/>
                      </a:lnTo>
                      <a:lnTo>
                        <a:pt x="1756" y="472"/>
                      </a:lnTo>
                      <a:lnTo>
                        <a:pt x="1759" y="437"/>
                      </a:lnTo>
                      <a:lnTo>
                        <a:pt x="1749" y="396"/>
                      </a:lnTo>
                      <a:lnTo>
                        <a:pt x="1735" y="356"/>
                      </a:lnTo>
                      <a:lnTo>
                        <a:pt x="1723" y="318"/>
                      </a:lnTo>
                      <a:lnTo>
                        <a:pt x="1713" y="285"/>
                      </a:lnTo>
                      <a:lnTo>
                        <a:pt x="1711" y="261"/>
                      </a:lnTo>
                      <a:lnTo>
                        <a:pt x="1725" y="249"/>
                      </a:lnTo>
                      <a:lnTo>
                        <a:pt x="1749" y="242"/>
                      </a:lnTo>
                      <a:lnTo>
                        <a:pt x="1775" y="237"/>
                      </a:lnTo>
                      <a:lnTo>
                        <a:pt x="1801" y="233"/>
                      </a:lnTo>
                      <a:lnTo>
                        <a:pt x="1828" y="228"/>
                      </a:lnTo>
                      <a:lnTo>
                        <a:pt x="1856" y="225"/>
                      </a:lnTo>
                      <a:lnTo>
                        <a:pt x="1885" y="225"/>
                      </a:lnTo>
                      <a:lnTo>
                        <a:pt x="1916" y="228"/>
                      </a:lnTo>
                      <a:lnTo>
                        <a:pt x="1944" y="233"/>
                      </a:lnTo>
                      <a:lnTo>
                        <a:pt x="1968" y="240"/>
                      </a:lnTo>
                      <a:lnTo>
                        <a:pt x="1992" y="247"/>
                      </a:lnTo>
                      <a:lnTo>
                        <a:pt x="2020" y="254"/>
                      </a:lnTo>
                      <a:lnTo>
                        <a:pt x="2049" y="261"/>
                      </a:lnTo>
                      <a:lnTo>
                        <a:pt x="2080" y="268"/>
                      </a:lnTo>
                      <a:lnTo>
                        <a:pt x="2110" y="275"/>
                      </a:lnTo>
                      <a:lnTo>
                        <a:pt x="2141" y="282"/>
                      </a:lnTo>
                      <a:lnTo>
                        <a:pt x="2172" y="290"/>
                      </a:lnTo>
                      <a:lnTo>
                        <a:pt x="2203" y="297"/>
                      </a:lnTo>
                      <a:lnTo>
                        <a:pt x="2234" y="301"/>
                      </a:lnTo>
                      <a:lnTo>
                        <a:pt x="2265" y="306"/>
                      </a:lnTo>
                      <a:lnTo>
                        <a:pt x="2293" y="309"/>
                      </a:lnTo>
                      <a:lnTo>
                        <a:pt x="2320" y="311"/>
                      </a:lnTo>
                      <a:lnTo>
                        <a:pt x="2346" y="311"/>
                      </a:lnTo>
                      <a:lnTo>
                        <a:pt x="2370" y="309"/>
                      </a:lnTo>
                      <a:lnTo>
                        <a:pt x="2389" y="306"/>
                      </a:lnTo>
                      <a:lnTo>
                        <a:pt x="2398" y="304"/>
                      </a:lnTo>
                      <a:lnTo>
                        <a:pt x="2408" y="294"/>
                      </a:lnTo>
                      <a:lnTo>
                        <a:pt x="2422" y="287"/>
                      </a:lnTo>
                      <a:lnTo>
                        <a:pt x="2436" y="285"/>
                      </a:lnTo>
                      <a:lnTo>
                        <a:pt x="2429" y="259"/>
                      </a:lnTo>
                      <a:lnTo>
                        <a:pt x="2408" y="235"/>
                      </a:lnTo>
                      <a:lnTo>
                        <a:pt x="2379" y="216"/>
                      </a:lnTo>
                      <a:lnTo>
                        <a:pt x="2343" y="197"/>
                      </a:lnTo>
                      <a:lnTo>
                        <a:pt x="2305" y="180"/>
                      </a:lnTo>
                      <a:lnTo>
                        <a:pt x="2267" y="166"/>
                      </a:lnTo>
                      <a:lnTo>
                        <a:pt x="2234" y="154"/>
                      </a:lnTo>
                      <a:lnTo>
                        <a:pt x="2210" y="145"/>
                      </a:lnTo>
                      <a:lnTo>
                        <a:pt x="2153" y="123"/>
                      </a:lnTo>
                      <a:lnTo>
                        <a:pt x="2096" y="104"/>
                      </a:lnTo>
                      <a:lnTo>
                        <a:pt x="2039" y="85"/>
                      </a:lnTo>
                      <a:lnTo>
                        <a:pt x="1980" y="69"/>
                      </a:lnTo>
                      <a:lnTo>
                        <a:pt x="1920" y="54"/>
                      </a:lnTo>
                      <a:lnTo>
                        <a:pt x="1858" y="43"/>
                      </a:lnTo>
                      <a:lnTo>
                        <a:pt x="1797" y="31"/>
                      </a:lnTo>
                      <a:lnTo>
                        <a:pt x="1735" y="24"/>
                      </a:lnTo>
                      <a:lnTo>
                        <a:pt x="1673" y="14"/>
                      </a:lnTo>
                      <a:lnTo>
                        <a:pt x="1609" y="9"/>
                      </a:lnTo>
                      <a:lnTo>
                        <a:pt x="1545" y="5"/>
                      </a:lnTo>
                      <a:lnTo>
                        <a:pt x="1483" y="2"/>
                      </a:lnTo>
                      <a:lnTo>
                        <a:pt x="1419" y="0"/>
                      </a:lnTo>
                      <a:lnTo>
                        <a:pt x="1355" y="2"/>
                      </a:lnTo>
                      <a:lnTo>
                        <a:pt x="1290" y="2"/>
                      </a:lnTo>
                      <a:lnTo>
                        <a:pt x="1226" y="5"/>
                      </a:lnTo>
                      <a:lnTo>
                        <a:pt x="1160" y="9"/>
                      </a:lnTo>
                      <a:lnTo>
                        <a:pt x="1095" y="16"/>
                      </a:lnTo>
                      <a:lnTo>
                        <a:pt x="1034" y="24"/>
                      </a:lnTo>
                      <a:lnTo>
                        <a:pt x="969" y="31"/>
                      </a:lnTo>
                      <a:lnTo>
                        <a:pt x="905" y="43"/>
                      </a:lnTo>
                      <a:lnTo>
                        <a:pt x="843" y="52"/>
                      </a:lnTo>
                      <a:lnTo>
                        <a:pt x="782" y="64"/>
                      </a:lnTo>
                      <a:lnTo>
                        <a:pt x="720" y="78"/>
                      </a:lnTo>
                      <a:lnTo>
                        <a:pt x="658" y="92"/>
                      </a:lnTo>
                      <a:lnTo>
                        <a:pt x="596" y="109"/>
                      </a:lnTo>
                      <a:lnTo>
                        <a:pt x="537" y="126"/>
                      </a:lnTo>
                      <a:lnTo>
                        <a:pt x="480" y="142"/>
                      </a:lnTo>
                      <a:lnTo>
                        <a:pt x="420" y="161"/>
                      </a:lnTo>
                      <a:lnTo>
                        <a:pt x="363" y="180"/>
                      </a:lnTo>
                      <a:lnTo>
                        <a:pt x="309" y="202"/>
                      </a:lnTo>
                      <a:lnTo>
                        <a:pt x="254" y="223"/>
                      </a:lnTo>
                      <a:lnTo>
                        <a:pt x="225" y="233"/>
                      </a:lnTo>
                      <a:lnTo>
                        <a:pt x="194" y="242"/>
                      </a:lnTo>
                      <a:lnTo>
                        <a:pt x="161" y="252"/>
                      </a:lnTo>
                      <a:lnTo>
                        <a:pt x="128" y="259"/>
                      </a:lnTo>
                      <a:lnTo>
                        <a:pt x="95" y="268"/>
                      </a:lnTo>
                      <a:lnTo>
                        <a:pt x="61" y="278"/>
                      </a:lnTo>
                      <a:lnTo>
                        <a:pt x="30" y="287"/>
                      </a:lnTo>
                      <a:lnTo>
                        <a:pt x="0" y="2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80" name="Freeform 142">
                  <a:extLst>
                    <a:ext uri="{FF2B5EF4-FFF2-40B4-BE49-F238E27FC236}">
                      <a16:creationId xmlns:a16="http://schemas.microsoft.com/office/drawing/2014/main" xmlns="" id="{22709861-C036-4007-B947-75220A700B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05" y="3720"/>
                  <a:ext cx="122" cy="28"/>
                </a:xfrm>
                <a:custGeom>
                  <a:avLst/>
                  <a:gdLst/>
                  <a:ahLst/>
                  <a:cxnLst>
                    <a:cxn ang="0">
                      <a:pos x="2" y="152"/>
                    </a:cxn>
                    <a:cxn ang="0">
                      <a:pos x="21" y="178"/>
                    </a:cxn>
                    <a:cxn ang="0">
                      <a:pos x="57" y="200"/>
                    </a:cxn>
                    <a:cxn ang="0">
                      <a:pos x="109" y="221"/>
                    </a:cxn>
                    <a:cxn ang="0">
                      <a:pos x="171" y="238"/>
                    </a:cxn>
                    <a:cxn ang="0">
                      <a:pos x="247" y="252"/>
                    </a:cxn>
                    <a:cxn ang="0">
                      <a:pos x="330" y="261"/>
                    </a:cxn>
                    <a:cxn ang="0">
                      <a:pos x="421" y="266"/>
                    </a:cxn>
                    <a:cxn ang="0">
                      <a:pos x="516" y="266"/>
                    </a:cxn>
                    <a:cxn ang="0">
                      <a:pos x="609" y="261"/>
                    </a:cxn>
                    <a:cxn ang="0">
                      <a:pos x="694" y="252"/>
                    </a:cxn>
                    <a:cxn ang="0">
                      <a:pos x="770" y="238"/>
                    </a:cxn>
                    <a:cxn ang="0">
                      <a:pos x="834" y="221"/>
                    </a:cxn>
                    <a:cxn ang="0">
                      <a:pos x="887" y="200"/>
                    </a:cxn>
                    <a:cxn ang="0">
                      <a:pos x="922" y="178"/>
                    </a:cxn>
                    <a:cxn ang="0">
                      <a:pos x="941" y="152"/>
                    </a:cxn>
                    <a:cxn ang="0">
                      <a:pos x="944" y="0"/>
                    </a:cxn>
                    <a:cxn ang="0">
                      <a:pos x="934" y="26"/>
                    </a:cxn>
                    <a:cxn ang="0">
                      <a:pos x="906" y="50"/>
                    </a:cxn>
                    <a:cxn ang="0">
                      <a:pos x="863" y="71"/>
                    </a:cxn>
                    <a:cxn ang="0">
                      <a:pos x="803" y="90"/>
                    </a:cxn>
                    <a:cxn ang="0">
                      <a:pos x="735" y="107"/>
                    </a:cxn>
                    <a:cxn ang="0">
                      <a:pos x="654" y="119"/>
                    </a:cxn>
                    <a:cxn ang="0">
                      <a:pos x="563" y="126"/>
                    </a:cxn>
                    <a:cxn ang="0">
                      <a:pos x="468" y="128"/>
                    </a:cxn>
                    <a:cxn ang="0">
                      <a:pos x="376" y="126"/>
                    </a:cxn>
                    <a:cxn ang="0">
                      <a:pos x="288" y="119"/>
                    </a:cxn>
                    <a:cxn ang="0">
                      <a:pos x="209" y="107"/>
                    </a:cxn>
                    <a:cxn ang="0">
                      <a:pos x="138" y="90"/>
                    </a:cxn>
                    <a:cxn ang="0">
                      <a:pos x="81" y="71"/>
                    </a:cxn>
                    <a:cxn ang="0">
                      <a:pos x="38" y="50"/>
                    </a:cxn>
                    <a:cxn ang="0">
                      <a:pos x="9" y="2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44" h="266">
                      <a:moveTo>
                        <a:pt x="0" y="140"/>
                      </a:moveTo>
                      <a:lnTo>
                        <a:pt x="2" y="152"/>
                      </a:lnTo>
                      <a:lnTo>
                        <a:pt x="9" y="166"/>
                      </a:lnTo>
                      <a:lnTo>
                        <a:pt x="21" y="178"/>
                      </a:lnTo>
                      <a:lnTo>
                        <a:pt x="38" y="190"/>
                      </a:lnTo>
                      <a:lnTo>
                        <a:pt x="57" y="200"/>
                      </a:lnTo>
                      <a:lnTo>
                        <a:pt x="81" y="212"/>
                      </a:lnTo>
                      <a:lnTo>
                        <a:pt x="109" y="221"/>
                      </a:lnTo>
                      <a:lnTo>
                        <a:pt x="138" y="228"/>
                      </a:lnTo>
                      <a:lnTo>
                        <a:pt x="171" y="238"/>
                      </a:lnTo>
                      <a:lnTo>
                        <a:pt x="209" y="245"/>
                      </a:lnTo>
                      <a:lnTo>
                        <a:pt x="247" y="252"/>
                      </a:lnTo>
                      <a:lnTo>
                        <a:pt x="288" y="257"/>
                      </a:lnTo>
                      <a:lnTo>
                        <a:pt x="330" y="261"/>
                      </a:lnTo>
                      <a:lnTo>
                        <a:pt x="376" y="264"/>
                      </a:lnTo>
                      <a:lnTo>
                        <a:pt x="421" y="266"/>
                      </a:lnTo>
                      <a:lnTo>
                        <a:pt x="468" y="266"/>
                      </a:lnTo>
                      <a:lnTo>
                        <a:pt x="516" y="266"/>
                      </a:lnTo>
                      <a:lnTo>
                        <a:pt x="563" y="264"/>
                      </a:lnTo>
                      <a:lnTo>
                        <a:pt x="609" y="261"/>
                      </a:lnTo>
                      <a:lnTo>
                        <a:pt x="654" y="257"/>
                      </a:lnTo>
                      <a:lnTo>
                        <a:pt x="694" y="252"/>
                      </a:lnTo>
                      <a:lnTo>
                        <a:pt x="735" y="245"/>
                      </a:lnTo>
                      <a:lnTo>
                        <a:pt x="770" y="238"/>
                      </a:lnTo>
                      <a:lnTo>
                        <a:pt x="803" y="228"/>
                      </a:lnTo>
                      <a:lnTo>
                        <a:pt x="834" y="221"/>
                      </a:lnTo>
                      <a:lnTo>
                        <a:pt x="863" y="212"/>
                      </a:lnTo>
                      <a:lnTo>
                        <a:pt x="887" y="200"/>
                      </a:lnTo>
                      <a:lnTo>
                        <a:pt x="906" y="190"/>
                      </a:lnTo>
                      <a:lnTo>
                        <a:pt x="922" y="178"/>
                      </a:lnTo>
                      <a:lnTo>
                        <a:pt x="934" y="166"/>
                      </a:lnTo>
                      <a:lnTo>
                        <a:pt x="941" y="152"/>
                      </a:lnTo>
                      <a:lnTo>
                        <a:pt x="944" y="140"/>
                      </a:lnTo>
                      <a:lnTo>
                        <a:pt x="944" y="0"/>
                      </a:lnTo>
                      <a:lnTo>
                        <a:pt x="941" y="12"/>
                      </a:lnTo>
                      <a:lnTo>
                        <a:pt x="934" y="26"/>
                      </a:lnTo>
                      <a:lnTo>
                        <a:pt x="922" y="38"/>
                      </a:lnTo>
                      <a:lnTo>
                        <a:pt x="906" y="50"/>
                      </a:lnTo>
                      <a:lnTo>
                        <a:pt x="887" y="60"/>
                      </a:lnTo>
                      <a:lnTo>
                        <a:pt x="863" y="71"/>
                      </a:lnTo>
                      <a:lnTo>
                        <a:pt x="834" y="81"/>
                      </a:lnTo>
                      <a:lnTo>
                        <a:pt x="803" y="90"/>
                      </a:lnTo>
                      <a:lnTo>
                        <a:pt x="770" y="98"/>
                      </a:lnTo>
                      <a:lnTo>
                        <a:pt x="735" y="107"/>
                      </a:lnTo>
                      <a:lnTo>
                        <a:pt x="694" y="112"/>
                      </a:lnTo>
                      <a:lnTo>
                        <a:pt x="654" y="119"/>
                      </a:lnTo>
                      <a:lnTo>
                        <a:pt x="609" y="124"/>
                      </a:lnTo>
                      <a:lnTo>
                        <a:pt x="563" y="126"/>
                      </a:lnTo>
                      <a:lnTo>
                        <a:pt x="516" y="128"/>
                      </a:lnTo>
                      <a:lnTo>
                        <a:pt x="468" y="128"/>
                      </a:lnTo>
                      <a:lnTo>
                        <a:pt x="421" y="128"/>
                      </a:lnTo>
                      <a:lnTo>
                        <a:pt x="376" y="126"/>
                      </a:lnTo>
                      <a:lnTo>
                        <a:pt x="330" y="124"/>
                      </a:lnTo>
                      <a:lnTo>
                        <a:pt x="288" y="119"/>
                      </a:lnTo>
                      <a:lnTo>
                        <a:pt x="247" y="112"/>
                      </a:lnTo>
                      <a:lnTo>
                        <a:pt x="209" y="107"/>
                      </a:lnTo>
                      <a:lnTo>
                        <a:pt x="171" y="98"/>
                      </a:lnTo>
                      <a:lnTo>
                        <a:pt x="138" y="90"/>
                      </a:lnTo>
                      <a:lnTo>
                        <a:pt x="109" y="81"/>
                      </a:lnTo>
                      <a:lnTo>
                        <a:pt x="81" y="71"/>
                      </a:lnTo>
                      <a:lnTo>
                        <a:pt x="57" y="60"/>
                      </a:lnTo>
                      <a:lnTo>
                        <a:pt x="38" y="50"/>
                      </a:lnTo>
                      <a:lnTo>
                        <a:pt x="21" y="38"/>
                      </a:lnTo>
                      <a:lnTo>
                        <a:pt x="9" y="26"/>
                      </a:lnTo>
                      <a:lnTo>
                        <a:pt x="2" y="12"/>
                      </a:lnTo>
                      <a:lnTo>
                        <a:pt x="0" y="0"/>
                      </a:lnTo>
                      <a:lnTo>
                        <a:pt x="0" y="140"/>
                      </a:lnTo>
                      <a:close/>
                    </a:path>
                  </a:pathLst>
                </a:custGeom>
                <a:solidFill>
                  <a:srgbClr val="5F6A7B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81" name="Freeform 143">
                  <a:extLst>
                    <a:ext uri="{FF2B5EF4-FFF2-40B4-BE49-F238E27FC236}">
                      <a16:creationId xmlns:a16="http://schemas.microsoft.com/office/drawing/2014/main" xmlns="" id="{739B3C1F-5337-4299-9900-A495B4D090B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04" y="3709"/>
                  <a:ext cx="122" cy="26"/>
                </a:xfrm>
                <a:custGeom>
                  <a:avLst/>
                  <a:gdLst/>
                  <a:ahLst/>
                  <a:cxnLst>
                    <a:cxn ang="0">
                      <a:pos x="423" y="0"/>
                    </a:cxn>
                    <a:cxn ang="0">
                      <a:pos x="330" y="4"/>
                    </a:cxn>
                    <a:cxn ang="0">
                      <a:pos x="245" y="14"/>
                    </a:cxn>
                    <a:cxn ang="0">
                      <a:pos x="171" y="28"/>
                    </a:cxn>
                    <a:cxn ang="0">
                      <a:pos x="107" y="47"/>
                    </a:cxn>
                    <a:cxn ang="0">
                      <a:pos x="57" y="66"/>
                    </a:cxn>
                    <a:cxn ang="0">
                      <a:pos x="21" y="90"/>
                    </a:cxn>
                    <a:cxn ang="0">
                      <a:pos x="2" y="114"/>
                    </a:cxn>
                    <a:cxn ang="0">
                      <a:pos x="2" y="140"/>
                    </a:cxn>
                    <a:cxn ang="0">
                      <a:pos x="21" y="164"/>
                    </a:cxn>
                    <a:cxn ang="0">
                      <a:pos x="57" y="187"/>
                    </a:cxn>
                    <a:cxn ang="0">
                      <a:pos x="107" y="206"/>
                    </a:cxn>
                    <a:cxn ang="0">
                      <a:pos x="171" y="223"/>
                    </a:cxn>
                    <a:cxn ang="0">
                      <a:pos x="245" y="235"/>
                    </a:cxn>
                    <a:cxn ang="0">
                      <a:pos x="330" y="244"/>
                    </a:cxn>
                    <a:cxn ang="0">
                      <a:pos x="423" y="249"/>
                    </a:cxn>
                    <a:cxn ang="0">
                      <a:pos x="518" y="249"/>
                    </a:cxn>
                    <a:cxn ang="0">
                      <a:pos x="611" y="244"/>
                    </a:cxn>
                    <a:cxn ang="0">
                      <a:pos x="694" y="235"/>
                    </a:cxn>
                    <a:cxn ang="0">
                      <a:pos x="770" y="223"/>
                    </a:cxn>
                    <a:cxn ang="0">
                      <a:pos x="834" y="206"/>
                    </a:cxn>
                    <a:cxn ang="0">
                      <a:pos x="887" y="187"/>
                    </a:cxn>
                    <a:cxn ang="0">
                      <a:pos x="922" y="164"/>
                    </a:cxn>
                    <a:cxn ang="0">
                      <a:pos x="941" y="140"/>
                    </a:cxn>
                    <a:cxn ang="0">
                      <a:pos x="941" y="114"/>
                    </a:cxn>
                    <a:cxn ang="0">
                      <a:pos x="922" y="90"/>
                    </a:cxn>
                    <a:cxn ang="0">
                      <a:pos x="887" y="66"/>
                    </a:cxn>
                    <a:cxn ang="0">
                      <a:pos x="834" y="47"/>
                    </a:cxn>
                    <a:cxn ang="0">
                      <a:pos x="770" y="28"/>
                    </a:cxn>
                    <a:cxn ang="0">
                      <a:pos x="694" y="14"/>
                    </a:cxn>
                    <a:cxn ang="0">
                      <a:pos x="611" y="4"/>
                    </a:cxn>
                    <a:cxn ang="0">
                      <a:pos x="518" y="0"/>
                    </a:cxn>
                  </a:cxnLst>
                  <a:rect l="0" t="0" r="r" b="b"/>
                  <a:pathLst>
                    <a:path w="944" h="249">
                      <a:moveTo>
                        <a:pt x="471" y="0"/>
                      </a:moveTo>
                      <a:lnTo>
                        <a:pt x="423" y="0"/>
                      </a:lnTo>
                      <a:lnTo>
                        <a:pt x="375" y="2"/>
                      </a:lnTo>
                      <a:lnTo>
                        <a:pt x="330" y="4"/>
                      </a:lnTo>
                      <a:lnTo>
                        <a:pt x="287" y="9"/>
                      </a:lnTo>
                      <a:lnTo>
                        <a:pt x="245" y="14"/>
                      </a:lnTo>
                      <a:lnTo>
                        <a:pt x="207" y="21"/>
                      </a:lnTo>
                      <a:lnTo>
                        <a:pt x="171" y="28"/>
                      </a:lnTo>
                      <a:lnTo>
                        <a:pt x="138" y="38"/>
                      </a:lnTo>
                      <a:lnTo>
                        <a:pt x="107" y="47"/>
                      </a:lnTo>
                      <a:lnTo>
                        <a:pt x="81" y="57"/>
                      </a:lnTo>
                      <a:lnTo>
                        <a:pt x="57" y="66"/>
                      </a:lnTo>
                      <a:lnTo>
                        <a:pt x="35" y="78"/>
                      </a:lnTo>
                      <a:lnTo>
                        <a:pt x="21" y="90"/>
                      </a:lnTo>
                      <a:lnTo>
                        <a:pt x="9" y="102"/>
                      </a:lnTo>
                      <a:lnTo>
                        <a:pt x="2" y="114"/>
                      </a:lnTo>
                      <a:lnTo>
                        <a:pt x="0" y="128"/>
                      </a:lnTo>
                      <a:lnTo>
                        <a:pt x="2" y="140"/>
                      </a:lnTo>
                      <a:lnTo>
                        <a:pt x="9" y="154"/>
                      </a:lnTo>
                      <a:lnTo>
                        <a:pt x="21" y="164"/>
                      </a:lnTo>
                      <a:lnTo>
                        <a:pt x="35" y="175"/>
                      </a:lnTo>
                      <a:lnTo>
                        <a:pt x="57" y="187"/>
                      </a:lnTo>
                      <a:lnTo>
                        <a:pt x="81" y="197"/>
                      </a:lnTo>
                      <a:lnTo>
                        <a:pt x="107" y="206"/>
                      </a:lnTo>
                      <a:lnTo>
                        <a:pt x="138" y="213"/>
                      </a:lnTo>
                      <a:lnTo>
                        <a:pt x="171" y="223"/>
                      </a:lnTo>
                      <a:lnTo>
                        <a:pt x="207" y="230"/>
                      </a:lnTo>
                      <a:lnTo>
                        <a:pt x="245" y="235"/>
                      </a:lnTo>
                      <a:lnTo>
                        <a:pt x="287" y="240"/>
                      </a:lnTo>
                      <a:lnTo>
                        <a:pt x="330" y="244"/>
                      </a:lnTo>
                      <a:lnTo>
                        <a:pt x="375" y="247"/>
                      </a:lnTo>
                      <a:lnTo>
                        <a:pt x="423" y="249"/>
                      </a:lnTo>
                      <a:lnTo>
                        <a:pt x="471" y="249"/>
                      </a:lnTo>
                      <a:lnTo>
                        <a:pt x="518" y="249"/>
                      </a:lnTo>
                      <a:lnTo>
                        <a:pt x="566" y="247"/>
                      </a:lnTo>
                      <a:lnTo>
                        <a:pt x="611" y="244"/>
                      </a:lnTo>
                      <a:lnTo>
                        <a:pt x="654" y="240"/>
                      </a:lnTo>
                      <a:lnTo>
                        <a:pt x="694" y="235"/>
                      </a:lnTo>
                      <a:lnTo>
                        <a:pt x="734" y="230"/>
                      </a:lnTo>
                      <a:lnTo>
                        <a:pt x="770" y="223"/>
                      </a:lnTo>
                      <a:lnTo>
                        <a:pt x="803" y="213"/>
                      </a:lnTo>
                      <a:lnTo>
                        <a:pt x="834" y="206"/>
                      </a:lnTo>
                      <a:lnTo>
                        <a:pt x="863" y="197"/>
                      </a:lnTo>
                      <a:lnTo>
                        <a:pt x="887" y="187"/>
                      </a:lnTo>
                      <a:lnTo>
                        <a:pt x="906" y="175"/>
                      </a:lnTo>
                      <a:lnTo>
                        <a:pt x="922" y="164"/>
                      </a:lnTo>
                      <a:lnTo>
                        <a:pt x="934" y="154"/>
                      </a:lnTo>
                      <a:lnTo>
                        <a:pt x="941" y="140"/>
                      </a:lnTo>
                      <a:lnTo>
                        <a:pt x="944" y="128"/>
                      </a:lnTo>
                      <a:lnTo>
                        <a:pt x="941" y="114"/>
                      </a:lnTo>
                      <a:lnTo>
                        <a:pt x="934" y="102"/>
                      </a:lnTo>
                      <a:lnTo>
                        <a:pt x="922" y="90"/>
                      </a:lnTo>
                      <a:lnTo>
                        <a:pt x="906" y="78"/>
                      </a:lnTo>
                      <a:lnTo>
                        <a:pt x="887" y="66"/>
                      </a:lnTo>
                      <a:lnTo>
                        <a:pt x="863" y="57"/>
                      </a:lnTo>
                      <a:lnTo>
                        <a:pt x="834" y="47"/>
                      </a:lnTo>
                      <a:lnTo>
                        <a:pt x="803" y="38"/>
                      </a:lnTo>
                      <a:lnTo>
                        <a:pt x="770" y="28"/>
                      </a:lnTo>
                      <a:lnTo>
                        <a:pt x="734" y="21"/>
                      </a:lnTo>
                      <a:lnTo>
                        <a:pt x="694" y="14"/>
                      </a:lnTo>
                      <a:lnTo>
                        <a:pt x="654" y="9"/>
                      </a:lnTo>
                      <a:lnTo>
                        <a:pt x="611" y="4"/>
                      </a:lnTo>
                      <a:lnTo>
                        <a:pt x="566" y="2"/>
                      </a:lnTo>
                      <a:lnTo>
                        <a:pt x="518" y="0"/>
                      </a:lnTo>
                      <a:lnTo>
                        <a:pt x="471" y="0"/>
                      </a:lnTo>
                      <a:close/>
                    </a:path>
                  </a:pathLst>
                </a:custGeom>
                <a:solidFill>
                  <a:srgbClr val="C0CDDC"/>
                </a:solidFill>
                <a:ln w="444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82" name="Freeform 144">
                  <a:extLst>
                    <a:ext uri="{FF2B5EF4-FFF2-40B4-BE49-F238E27FC236}">
                      <a16:creationId xmlns:a16="http://schemas.microsoft.com/office/drawing/2014/main" xmlns="" id="{7E7FF658-D25E-4338-8F12-FD6CED3DF6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731" y="3693"/>
                  <a:ext cx="110" cy="26"/>
                </a:xfrm>
                <a:custGeom>
                  <a:avLst/>
                  <a:gdLst/>
                  <a:ahLst/>
                  <a:cxnLst>
                    <a:cxn ang="0">
                      <a:pos x="2" y="138"/>
                    </a:cxn>
                    <a:cxn ang="0">
                      <a:pos x="19" y="162"/>
                    </a:cxn>
                    <a:cxn ang="0">
                      <a:pos x="52" y="181"/>
                    </a:cxn>
                    <a:cxn ang="0">
                      <a:pos x="97" y="200"/>
                    </a:cxn>
                    <a:cxn ang="0">
                      <a:pos x="154" y="217"/>
                    </a:cxn>
                    <a:cxn ang="0">
                      <a:pos x="221" y="228"/>
                    </a:cxn>
                    <a:cxn ang="0">
                      <a:pos x="297" y="238"/>
                    </a:cxn>
                    <a:cxn ang="0">
                      <a:pos x="378" y="243"/>
                    </a:cxn>
                    <a:cxn ang="0">
                      <a:pos x="463" y="243"/>
                    </a:cxn>
                    <a:cxn ang="0">
                      <a:pos x="547" y="238"/>
                    </a:cxn>
                    <a:cxn ang="0">
                      <a:pos x="625" y="228"/>
                    </a:cxn>
                    <a:cxn ang="0">
                      <a:pos x="692" y="217"/>
                    </a:cxn>
                    <a:cxn ang="0">
                      <a:pos x="751" y="200"/>
                    </a:cxn>
                    <a:cxn ang="0">
                      <a:pos x="796" y="181"/>
                    </a:cxn>
                    <a:cxn ang="0">
                      <a:pos x="829" y="162"/>
                    </a:cxn>
                    <a:cxn ang="0">
                      <a:pos x="846" y="138"/>
                    </a:cxn>
                    <a:cxn ang="0">
                      <a:pos x="848" y="0"/>
                    </a:cxn>
                    <a:cxn ang="0">
                      <a:pos x="839" y="24"/>
                    </a:cxn>
                    <a:cxn ang="0">
                      <a:pos x="815" y="46"/>
                    </a:cxn>
                    <a:cxn ang="0">
                      <a:pos x="775" y="65"/>
                    </a:cxn>
                    <a:cxn ang="0">
                      <a:pos x="722" y="84"/>
                    </a:cxn>
                    <a:cxn ang="0">
                      <a:pos x="658" y="98"/>
                    </a:cxn>
                    <a:cxn ang="0">
                      <a:pos x="587" y="107"/>
                    </a:cxn>
                    <a:cxn ang="0">
                      <a:pos x="506" y="114"/>
                    </a:cxn>
                    <a:cxn ang="0">
                      <a:pos x="421" y="117"/>
                    </a:cxn>
                    <a:cxn ang="0">
                      <a:pos x="337" y="114"/>
                    </a:cxn>
                    <a:cxn ang="0">
                      <a:pos x="259" y="107"/>
                    </a:cxn>
                    <a:cxn ang="0">
                      <a:pos x="188" y="98"/>
                    </a:cxn>
                    <a:cxn ang="0">
                      <a:pos x="126" y="84"/>
                    </a:cxn>
                    <a:cxn ang="0">
                      <a:pos x="74" y="65"/>
                    </a:cxn>
                    <a:cxn ang="0">
                      <a:pos x="33" y="46"/>
                    </a:cxn>
                    <a:cxn ang="0">
                      <a:pos x="9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48" h="243">
                      <a:moveTo>
                        <a:pt x="0" y="126"/>
                      </a:moveTo>
                      <a:lnTo>
                        <a:pt x="2" y="138"/>
                      </a:lnTo>
                      <a:lnTo>
                        <a:pt x="9" y="150"/>
                      </a:lnTo>
                      <a:lnTo>
                        <a:pt x="19" y="162"/>
                      </a:lnTo>
                      <a:lnTo>
                        <a:pt x="33" y="171"/>
                      </a:lnTo>
                      <a:lnTo>
                        <a:pt x="52" y="181"/>
                      </a:lnTo>
                      <a:lnTo>
                        <a:pt x="74" y="190"/>
                      </a:lnTo>
                      <a:lnTo>
                        <a:pt x="97" y="200"/>
                      </a:lnTo>
                      <a:lnTo>
                        <a:pt x="126" y="209"/>
                      </a:lnTo>
                      <a:lnTo>
                        <a:pt x="154" y="217"/>
                      </a:lnTo>
                      <a:lnTo>
                        <a:pt x="188" y="224"/>
                      </a:lnTo>
                      <a:lnTo>
                        <a:pt x="221" y="228"/>
                      </a:lnTo>
                      <a:lnTo>
                        <a:pt x="259" y="233"/>
                      </a:lnTo>
                      <a:lnTo>
                        <a:pt x="297" y="238"/>
                      </a:lnTo>
                      <a:lnTo>
                        <a:pt x="337" y="240"/>
                      </a:lnTo>
                      <a:lnTo>
                        <a:pt x="378" y="243"/>
                      </a:lnTo>
                      <a:lnTo>
                        <a:pt x="421" y="243"/>
                      </a:lnTo>
                      <a:lnTo>
                        <a:pt x="463" y="243"/>
                      </a:lnTo>
                      <a:lnTo>
                        <a:pt x="506" y="240"/>
                      </a:lnTo>
                      <a:lnTo>
                        <a:pt x="547" y="238"/>
                      </a:lnTo>
                      <a:lnTo>
                        <a:pt x="587" y="233"/>
                      </a:lnTo>
                      <a:lnTo>
                        <a:pt x="625" y="228"/>
                      </a:lnTo>
                      <a:lnTo>
                        <a:pt x="658" y="224"/>
                      </a:lnTo>
                      <a:lnTo>
                        <a:pt x="692" y="217"/>
                      </a:lnTo>
                      <a:lnTo>
                        <a:pt x="722" y="209"/>
                      </a:lnTo>
                      <a:lnTo>
                        <a:pt x="751" y="200"/>
                      </a:lnTo>
                      <a:lnTo>
                        <a:pt x="775" y="190"/>
                      </a:lnTo>
                      <a:lnTo>
                        <a:pt x="796" y="181"/>
                      </a:lnTo>
                      <a:lnTo>
                        <a:pt x="815" y="171"/>
                      </a:lnTo>
                      <a:lnTo>
                        <a:pt x="829" y="162"/>
                      </a:lnTo>
                      <a:lnTo>
                        <a:pt x="839" y="150"/>
                      </a:lnTo>
                      <a:lnTo>
                        <a:pt x="846" y="138"/>
                      </a:lnTo>
                      <a:lnTo>
                        <a:pt x="848" y="126"/>
                      </a:lnTo>
                      <a:lnTo>
                        <a:pt x="848" y="0"/>
                      </a:lnTo>
                      <a:lnTo>
                        <a:pt x="846" y="12"/>
                      </a:lnTo>
                      <a:lnTo>
                        <a:pt x="839" y="24"/>
                      </a:lnTo>
                      <a:lnTo>
                        <a:pt x="829" y="36"/>
                      </a:lnTo>
                      <a:lnTo>
                        <a:pt x="815" y="46"/>
                      </a:lnTo>
                      <a:lnTo>
                        <a:pt x="796" y="55"/>
                      </a:lnTo>
                      <a:lnTo>
                        <a:pt x="775" y="65"/>
                      </a:lnTo>
                      <a:lnTo>
                        <a:pt x="751" y="74"/>
                      </a:lnTo>
                      <a:lnTo>
                        <a:pt x="722" y="84"/>
                      </a:lnTo>
                      <a:lnTo>
                        <a:pt x="692" y="91"/>
                      </a:lnTo>
                      <a:lnTo>
                        <a:pt x="658" y="98"/>
                      </a:lnTo>
                      <a:lnTo>
                        <a:pt x="625" y="103"/>
                      </a:lnTo>
                      <a:lnTo>
                        <a:pt x="587" y="107"/>
                      </a:lnTo>
                      <a:lnTo>
                        <a:pt x="547" y="112"/>
                      </a:lnTo>
                      <a:lnTo>
                        <a:pt x="506" y="114"/>
                      </a:lnTo>
                      <a:lnTo>
                        <a:pt x="463" y="117"/>
                      </a:lnTo>
                      <a:lnTo>
                        <a:pt x="421" y="117"/>
                      </a:lnTo>
                      <a:lnTo>
                        <a:pt x="378" y="117"/>
                      </a:lnTo>
                      <a:lnTo>
                        <a:pt x="337" y="114"/>
                      </a:lnTo>
                      <a:lnTo>
                        <a:pt x="297" y="112"/>
                      </a:lnTo>
                      <a:lnTo>
                        <a:pt x="259" y="107"/>
                      </a:lnTo>
                      <a:lnTo>
                        <a:pt x="221" y="103"/>
                      </a:lnTo>
                      <a:lnTo>
                        <a:pt x="188" y="98"/>
                      </a:lnTo>
                      <a:lnTo>
                        <a:pt x="154" y="91"/>
                      </a:lnTo>
                      <a:lnTo>
                        <a:pt x="126" y="84"/>
                      </a:lnTo>
                      <a:lnTo>
                        <a:pt x="97" y="74"/>
                      </a:lnTo>
                      <a:lnTo>
                        <a:pt x="74" y="65"/>
                      </a:lnTo>
                      <a:lnTo>
                        <a:pt x="52" y="55"/>
                      </a:lnTo>
                      <a:lnTo>
                        <a:pt x="33" y="46"/>
                      </a:lnTo>
                      <a:lnTo>
                        <a:pt x="19" y="36"/>
                      </a:lnTo>
                      <a:lnTo>
                        <a:pt x="9" y="24"/>
                      </a:lnTo>
                      <a:lnTo>
                        <a:pt x="2" y="12"/>
                      </a:lnTo>
                      <a:lnTo>
                        <a:pt x="0" y="0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5F6A7B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83" name="Freeform 145">
                  <a:extLst>
                    <a:ext uri="{FF2B5EF4-FFF2-40B4-BE49-F238E27FC236}">
                      <a16:creationId xmlns:a16="http://schemas.microsoft.com/office/drawing/2014/main" xmlns="" id="{7ABE313A-7100-4263-BE49-7CE8CA4477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730" y="3683"/>
                  <a:ext cx="110" cy="24"/>
                </a:xfrm>
                <a:custGeom>
                  <a:avLst/>
                  <a:gdLst/>
                  <a:ahLst/>
                  <a:cxnLst>
                    <a:cxn ang="0">
                      <a:pos x="380" y="0"/>
                    </a:cxn>
                    <a:cxn ang="0">
                      <a:pos x="297" y="5"/>
                    </a:cxn>
                    <a:cxn ang="0">
                      <a:pos x="221" y="14"/>
                    </a:cxn>
                    <a:cxn ang="0">
                      <a:pos x="152" y="26"/>
                    </a:cxn>
                    <a:cxn ang="0">
                      <a:pos x="95" y="43"/>
                    </a:cxn>
                    <a:cxn ang="0">
                      <a:pos x="50" y="59"/>
                    </a:cxn>
                    <a:cxn ang="0">
                      <a:pos x="19" y="81"/>
                    </a:cxn>
                    <a:cxn ang="0">
                      <a:pos x="2" y="102"/>
                    </a:cxn>
                    <a:cxn ang="0">
                      <a:pos x="2" y="126"/>
                    </a:cxn>
                    <a:cxn ang="0">
                      <a:pos x="19" y="147"/>
                    </a:cxn>
                    <a:cxn ang="0">
                      <a:pos x="50" y="168"/>
                    </a:cxn>
                    <a:cxn ang="0">
                      <a:pos x="95" y="185"/>
                    </a:cxn>
                    <a:cxn ang="0">
                      <a:pos x="152" y="199"/>
                    </a:cxn>
                    <a:cxn ang="0">
                      <a:pos x="221" y="211"/>
                    </a:cxn>
                    <a:cxn ang="0">
                      <a:pos x="297" y="218"/>
                    </a:cxn>
                    <a:cxn ang="0">
                      <a:pos x="380" y="223"/>
                    </a:cxn>
                    <a:cxn ang="0">
                      <a:pos x="466" y="223"/>
                    </a:cxn>
                    <a:cxn ang="0">
                      <a:pos x="549" y="218"/>
                    </a:cxn>
                    <a:cxn ang="0">
                      <a:pos x="627" y="211"/>
                    </a:cxn>
                    <a:cxn ang="0">
                      <a:pos x="694" y="199"/>
                    </a:cxn>
                    <a:cxn ang="0">
                      <a:pos x="753" y="185"/>
                    </a:cxn>
                    <a:cxn ang="0">
                      <a:pos x="798" y="168"/>
                    </a:cxn>
                    <a:cxn ang="0">
                      <a:pos x="832" y="147"/>
                    </a:cxn>
                    <a:cxn ang="0">
                      <a:pos x="848" y="126"/>
                    </a:cxn>
                    <a:cxn ang="0">
                      <a:pos x="848" y="102"/>
                    </a:cxn>
                    <a:cxn ang="0">
                      <a:pos x="832" y="81"/>
                    </a:cxn>
                    <a:cxn ang="0">
                      <a:pos x="798" y="59"/>
                    </a:cxn>
                    <a:cxn ang="0">
                      <a:pos x="753" y="43"/>
                    </a:cxn>
                    <a:cxn ang="0">
                      <a:pos x="694" y="26"/>
                    </a:cxn>
                    <a:cxn ang="0">
                      <a:pos x="627" y="14"/>
                    </a:cxn>
                    <a:cxn ang="0">
                      <a:pos x="549" y="5"/>
                    </a:cxn>
                    <a:cxn ang="0">
                      <a:pos x="466" y="0"/>
                    </a:cxn>
                  </a:cxnLst>
                  <a:rect l="0" t="0" r="r" b="b"/>
                  <a:pathLst>
                    <a:path w="851" h="223">
                      <a:moveTo>
                        <a:pt x="423" y="0"/>
                      </a:moveTo>
                      <a:lnTo>
                        <a:pt x="380" y="0"/>
                      </a:lnTo>
                      <a:lnTo>
                        <a:pt x="337" y="2"/>
                      </a:lnTo>
                      <a:lnTo>
                        <a:pt x="297" y="5"/>
                      </a:lnTo>
                      <a:lnTo>
                        <a:pt x="256" y="9"/>
                      </a:lnTo>
                      <a:lnTo>
                        <a:pt x="221" y="14"/>
                      </a:lnTo>
                      <a:lnTo>
                        <a:pt x="185" y="19"/>
                      </a:lnTo>
                      <a:lnTo>
                        <a:pt x="152" y="26"/>
                      </a:lnTo>
                      <a:lnTo>
                        <a:pt x="123" y="33"/>
                      </a:lnTo>
                      <a:lnTo>
                        <a:pt x="95" y="43"/>
                      </a:lnTo>
                      <a:lnTo>
                        <a:pt x="71" y="50"/>
                      </a:lnTo>
                      <a:lnTo>
                        <a:pt x="50" y="59"/>
                      </a:lnTo>
                      <a:lnTo>
                        <a:pt x="33" y="71"/>
                      </a:lnTo>
                      <a:lnTo>
                        <a:pt x="19" y="81"/>
                      </a:lnTo>
                      <a:lnTo>
                        <a:pt x="9" y="90"/>
                      </a:lnTo>
                      <a:lnTo>
                        <a:pt x="2" y="102"/>
                      </a:lnTo>
                      <a:lnTo>
                        <a:pt x="0" y="114"/>
                      </a:lnTo>
                      <a:lnTo>
                        <a:pt x="2" y="126"/>
                      </a:lnTo>
                      <a:lnTo>
                        <a:pt x="9" y="138"/>
                      </a:lnTo>
                      <a:lnTo>
                        <a:pt x="19" y="147"/>
                      </a:lnTo>
                      <a:lnTo>
                        <a:pt x="33" y="159"/>
                      </a:lnTo>
                      <a:lnTo>
                        <a:pt x="50" y="168"/>
                      </a:lnTo>
                      <a:lnTo>
                        <a:pt x="71" y="176"/>
                      </a:lnTo>
                      <a:lnTo>
                        <a:pt x="95" y="185"/>
                      </a:lnTo>
                      <a:lnTo>
                        <a:pt x="123" y="192"/>
                      </a:lnTo>
                      <a:lnTo>
                        <a:pt x="152" y="199"/>
                      </a:lnTo>
                      <a:lnTo>
                        <a:pt x="185" y="206"/>
                      </a:lnTo>
                      <a:lnTo>
                        <a:pt x="221" y="211"/>
                      </a:lnTo>
                      <a:lnTo>
                        <a:pt x="256" y="216"/>
                      </a:lnTo>
                      <a:lnTo>
                        <a:pt x="297" y="218"/>
                      </a:lnTo>
                      <a:lnTo>
                        <a:pt x="337" y="221"/>
                      </a:lnTo>
                      <a:lnTo>
                        <a:pt x="380" y="223"/>
                      </a:lnTo>
                      <a:lnTo>
                        <a:pt x="423" y="223"/>
                      </a:lnTo>
                      <a:lnTo>
                        <a:pt x="466" y="223"/>
                      </a:lnTo>
                      <a:lnTo>
                        <a:pt x="508" y="221"/>
                      </a:lnTo>
                      <a:lnTo>
                        <a:pt x="549" y="218"/>
                      </a:lnTo>
                      <a:lnTo>
                        <a:pt x="589" y="216"/>
                      </a:lnTo>
                      <a:lnTo>
                        <a:pt x="627" y="211"/>
                      </a:lnTo>
                      <a:lnTo>
                        <a:pt x="661" y="206"/>
                      </a:lnTo>
                      <a:lnTo>
                        <a:pt x="694" y="199"/>
                      </a:lnTo>
                      <a:lnTo>
                        <a:pt x="725" y="192"/>
                      </a:lnTo>
                      <a:lnTo>
                        <a:pt x="753" y="185"/>
                      </a:lnTo>
                      <a:lnTo>
                        <a:pt x="777" y="176"/>
                      </a:lnTo>
                      <a:lnTo>
                        <a:pt x="798" y="168"/>
                      </a:lnTo>
                      <a:lnTo>
                        <a:pt x="817" y="159"/>
                      </a:lnTo>
                      <a:lnTo>
                        <a:pt x="832" y="147"/>
                      </a:lnTo>
                      <a:lnTo>
                        <a:pt x="841" y="138"/>
                      </a:lnTo>
                      <a:lnTo>
                        <a:pt x="848" y="126"/>
                      </a:lnTo>
                      <a:lnTo>
                        <a:pt x="851" y="114"/>
                      </a:lnTo>
                      <a:lnTo>
                        <a:pt x="848" y="102"/>
                      </a:lnTo>
                      <a:lnTo>
                        <a:pt x="841" y="90"/>
                      </a:lnTo>
                      <a:lnTo>
                        <a:pt x="832" y="81"/>
                      </a:lnTo>
                      <a:lnTo>
                        <a:pt x="817" y="71"/>
                      </a:lnTo>
                      <a:lnTo>
                        <a:pt x="798" y="59"/>
                      </a:lnTo>
                      <a:lnTo>
                        <a:pt x="777" y="50"/>
                      </a:lnTo>
                      <a:lnTo>
                        <a:pt x="753" y="43"/>
                      </a:lnTo>
                      <a:lnTo>
                        <a:pt x="725" y="33"/>
                      </a:lnTo>
                      <a:lnTo>
                        <a:pt x="694" y="26"/>
                      </a:lnTo>
                      <a:lnTo>
                        <a:pt x="661" y="19"/>
                      </a:lnTo>
                      <a:lnTo>
                        <a:pt x="627" y="14"/>
                      </a:lnTo>
                      <a:lnTo>
                        <a:pt x="589" y="9"/>
                      </a:lnTo>
                      <a:lnTo>
                        <a:pt x="549" y="5"/>
                      </a:lnTo>
                      <a:lnTo>
                        <a:pt x="508" y="2"/>
                      </a:lnTo>
                      <a:lnTo>
                        <a:pt x="466" y="0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rgbClr val="C0CDDC"/>
                </a:solidFill>
                <a:ln w="444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84" name="Freeform 146">
                  <a:extLst>
                    <a:ext uri="{FF2B5EF4-FFF2-40B4-BE49-F238E27FC236}">
                      <a16:creationId xmlns:a16="http://schemas.microsoft.com/office/drawing/2014/main" xmlns="" id="{31E516EB-2AB8-4FBA-A6A4-18DDA94EA1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714" y="3675"/>
                  <a:ext cx="111" cy="26"/>
                </a:xfrm>
                <a:custGeom>
                  <a:avLst/>
                  <a:gdLst/>
                  <a:ahLst/>
                  <a:cxnLst>
                    <a:cxn ang="0">
                      <a:pos x="2" y="138"/>
                    </a:cxn>
                    <a:cxn ang="0">
                      <a:pos x="19" y="159"/>
                    </a:cxn>
                    <a:cxn ang="0">
                      <a:pos x="52" y="181"/>
                    </a:cxn>
                    <a:cxn ang="0">
                      <a:pos x="97" y="197"/>
                    </a:cxn>
                    <a:cxn ang="0">
                      <a:pos x="154" y="214"/>
                    </a:cxn>
                    <a:cxn ang="0">
                      <a:pos x="223" y="226"/>
                    </a:cxn>
                    <a:cxn ang="0">
                      <a:pos x="299" y="235"/>
                    </a:cxn>
                    <a:cxn ang="0">
                      <a:pos x="380" y="240"/>
                    </a:cxn>
                    <a:cxn ang="0">
                      <a:pos x="466" y="240"/>
                    </a:cxn>
                    <a:cxn ang="0">
                      <a:pos x="549" y="235"/>
                    </a:cxn>
                    <a:cxn ang="0">
                      <a:pos x="627" y="226"/>
                    </a:cxn>
                    <a:cxn ang="0">
                      <a:pos x="694" y="214"/>
                    </a:cxn>
                    <a:cxn ang="0">
                      <a:pos x="753" y="197"/>
                    </a:cxn>
                    <a:cxn ang="0">
                      <a:pos x="799" y="181"/>
                    </a:cxn>
                    <a:cxn ang="0">
                      <a:pos x="832" y="159"/>
                    </a:cxn>
                    <a:cxn ang="0">
                      <a:pos x="848" y="138"/>
                    </a:cxn>
                    <a:cxn ang="0">
                      <a:pos x="851" y="0"/>
                    </a:cxn>
                    <a:cxn ang="0">
                      <a:pos x="841" y="24"/>
                    </a:cxn>
                    <a:cxn ang="0">
                      <a:pos x="818" y="45"/>
                    </a:cxn>
                    <a:cxn ang="0">
                      <a:pos x="777" y="64"/>
                    </a:cxn>
                    <a:cxn ang="0">
                      <a:pos x="725" y="81"/>
                    </a:cxn>
                    <a:cxn ang="0">
                      <a:pos x="661" y="95"/>
                    </a:cxn>
                    <a:cxn ang="0">
                      <a:pos x="589" y="105"/>
                    </a:cxn>
                    <a:cxn ang="0">
                      <a:pos x="509" y="112"/>
                    </a:cxn>
                    <a:cxn ang="0">
                      <a:pos x="423" y="114"/>
                    </a:cxn>
                    <a:cxn ang="0">
                      <a:pos x="340" y="112"/>
                    </a:cxn>
                    <a:cxn ang="0">
                      <a:pos x="259" y="105"/>
                    </a:cxn>
                    <a:cxn ang="0">
                      <a:pos x="188" y="95"/>
                    </a:cxn>
                    <a:cxn ang="0">
                      <a:pos x="126" y="81"/>
                    </a:cxn>
                    <a:cxn ang="0">
                      <a:pos x="74" y="64"/>
                    </a:cxn>
                    <a:cxn ang="0">
                      <a:pos x="33" y="45"/>
                    </a:cxn>
                    <a:cxn ang="0">
                      <a:pos x="9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51" h="240">
                      <a:moveTo>
                        <a:pt x="0" y="126"/>
                      </a:moveTo>
                      <a:lnTo>
                        <a:pt x="2" y="138"/>
                      </a:lnTo>
                      <a:lnTo>
                        <a:pt x="9" y="150"/>
                      </a:lnTo>
                      <a:lnTo>
                        <a:pt x="19" y="159"/>
                      </a:lnTo>
                      <a:lnTo>
                        <a:pt x="33" y="169"/>
                      </a:lnTo>
                      <a:lnTo>
                        <a:pt x="52" y="181"/>
                      </a:lnTo>
                      <a:lnTo>
                        <a:pt x="74" y="190"/>
                      </a:lnTo>
                      <a:lnTo>
                        <a:pt x="97" y="197"/>
                      </a:lnTo>
                      <a:lnTo>
                        <a:pt x="126" y="207"/>
                      </a:lnTo>
                      <a:lnTo>
                        <a:pt x="154" y="214"/>
                      </a:lnTo>
                      <a:lnTo>
                        <a:pt x="188" y="221"/>
                      </a:lnTo>
                      <a:lnTo>
                        <a:pt x="223" y="226"/>
                      </a:lnTo>
                      <a:lnTo>
                        <a:pt x="259" y="231"/>
                      </a:lnTo>
                      <a:lnTo>
                        <a:pt x="299" y="235"/>
                      </a:lnTo>
                      <a:lnTo>
                        <a:pt x="340" y="238"/>
                      </a:lnTo>
                      <a:lnTo>
                        <a:pt x="380" y="240"/>
                      </a:lnTo>
                      <a:lnTo>
                        <a:pt x="423" y="240"/>
                      </a:lnTo>
                      <a:lnTo>
                        <a:pt x="466" y="240"/>
                      </a:lnTo>
                      <a:lnTo>
                        <a:pt x="509" y="238"/>
                      </a:lnTo>
                      <a:lnTo>
                        <a:pt x="549" y="235"/>
                      </a:lnTo>
                      <a:lnTo>
                        <a:pt x="589" y="231"/>
                      </a:lnTo>
                      <a:lnTo>
                        <a:pt x="627" y="226"/>
                      </a:lnTo>
                      <a:lnTo>
                        <a:pt x="661" y="221"/>
                      </a:lnTo>
                      <a:lnTo>
                        <a:pt x="694" y="214"/>
                      </a:lnTo>
                      <a:lnTo>
                        <a:pt x="725" y="207"/>
                      </a:lnTo>
                      <a:lnTo>
                        <a:pt x="753" y="197"/>
                      </a:lnTo>
                      <a:lnTo>
                        <a:pt x="777" y="190"/>
                      </a:lnTo>
                      <a:lnTo>
                        <a:pt x="799" y="181"/>
                      </a:lnTo>
                      <a:lnTo>
                        <a:pt x="818" y="169"/>
                      </a:lnTo>
                      <a:lnTo>
                        <a:pt x="832" y="159"/>
                      </a:lnTo>
                      <a:lnTo>
                        <a:pt x="841" y="150"/>
                      </a:lnTo>
                      <a:lnTo>
                        <a:pt x="848" y="138"/>
                      </a:lnTo>
                      <a:lnTo>
                        <a:pt x="851" y="126"/>
                      </a:lnTo>
                      <a:lnTo>
                        <a:pt x="851" y="0"/>
                      </a:lnTo>
                      <a:lnTo>
                        <a:pt x="848" y="12"/>
                      </a:lnTo>
                      <a:lnTo>
                        <a:pt x="841" y="24"/>
                      </a:lnTo>
                      <a:lnTo>
                        <a:pt x="832" y="33"/>
                      </a:lnTo>
                      <a:lnTo>
                        <a:pt x="818" y="45"/>
                      </a:lnTo>
                      <a:lnTo>
                        <a:pt x="799" y="55"/>
                      </a:lnTo>
                      <a:lnTo>
                        <a:pt x="777" y="64"/>
                      </a:lnTo>
                      <a:lnTo>
                        <a:pt x="753" y="74"/>
                      </a:lnTo>
                      <a:lnTo>
                        <a:pt x="725" y="81"/>
                      </a:lnTo>
                      <a:lnTo>
                        <a:pt x="694" y="88"/>
                      </a:lnTo>
                      <a:lnTo>
                        <a:pt x="661" y="95"/>
                      </a:lnTo>
                      <a:lnTo>
                        <a:pt x="627" y="100"/>
                      </a:lnTo>
                      <a:lnTo>
                        <a:pt x="589" y="105"/>
                      </a:lnTo>
                      <a:lnTo>
                        <a:pt x="549" y="109"/>
                      </a:lnTo>
                      <a:lnTo>
                        <a:pt x="509" y="112"/>
                      </a:lnTo>
                      <a:lnTo>
                        <a:pt x="466" y="114"/>
                      </a:lnTo>
                      <a:lnTo>
                        <a:pt x="423" y="114"/>
                      </a:lnTo>
                      <a:lnTo>
                        <a:pt x="380" y="114"/>
                      </a:lnTo>
                      <a:lnTo>
                        <a:pt x="340" y="112"/>
                      </a:lnTo>
                      <a:lnTo>
                        <a:pt x="299" y="109"/>
                      </a:lnTo>
                      <a:lnTo>
                        <a:pt x="259" y="105"/>
                      </a:lnTo>
                      <a:lnTo>
                        <a:pt x="223" y="100"/>
                      </a:lnTo>
                      <a:lnTo>
                        <a:pt x="188" y="95"/>
                      </a:lnTo>
                      <a:lnTo>
                        <a:pt x="154" y="88"/>
                      </a:lnTo>
                      <a:lnTo>
                        <a:pt x="126" y="81"/>
                      </a:lnTo>
                      <a:lnTo>
                        <a:pt x="97" y="74"/>
                      </a:lnTo>
                      <a:lnTo>
                        <a:pt x="74" y="64"/>
                      </a:lnTo>
                      <a:lnTo>
                        <a:pt x="52" y="55"/>
                      </a:lnTo>
                      <a:lnTo>
                        <a:pt x="33" y="45"/>
                      </a:lnTo>
                      <a:lnTo>
                        <a:pt x="19" y="33"/>
                      </a:lnTo>
                      <a:lnTo>
                        <a:pt x="9" y="24"/>
                      </a:lnTo>
                      <a:lnTo>
                        <a:pt x="2" y="12"/>
                      </a:lnTo>
                      <a:lnTo>
                        <a:pt x="0" y="0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rgbClr val="5F6A7B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85" name="Freeform 147">
                  <a:extLst>
                    <a:ext uri="{FF2B5EF4-FFF2-40B4-BE49-F238E27FC236}">
                      <a16:creationId xmlns:a16="http://schemas.microsoft.com/office/drawing/2014/main" xmlns="" id="{567E6A0A-3B5B-482C-832A-68BBADA635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714" y="3665"/>
                  <a:ext cx="110" cy="24"/>
                </a:xfrm>
                <a:custGeom>
                  <a:avLst/>
                  <a:gdLst/>
                  <a:ahLst/>
                  <a:cxnLst>
                    <a:cxn ang="0">
                      <a:pos x="380" y="0"/>
                    </a:cxn>
                    <a:cxn ang="0">
                      <a:pos x="297" y="4"/>
                    </a:cxn>
                    <a:cxn ang="0">
                      <a:pos x="221" y="14"/>
                    </a:cxn>
                    <a:cxn ang="0">
                      <a:pos x="152" y="26"/>
                    </a:cxn>
                    <a:cxn ang="0">
                      <a:pos x="95" y="42"/>
                    </a:cxn>
                    <a:cxn ang="0">
                      <a:pos x="50" y="59"/>
                    </a:cxn>
                    <a:cxn ang="0">
                      <a:pos x="19" y="80"/>
                    </a:cxn>
                    <a:cxn ang="0">
                      <a:pos x="2" y="102"/>
                    </a:cxn>
                    <a:cxn ang="0">
                      <a:pos x="2" y="125"/>
                    </a:cxn>
                    <a:cxn ang="0">
                      <a:pos x="19" y="147"/>
                    </a:cxn>
                    <a:cxn ang="0">
                      <a:pos x="50" y="166"/>
                    </a:cxn>
                    <a:cxn ang="0">
                      <a:pos x="95" y="185"/>
                    </a:cxn>
                    <a:cxn ang="0">
                      <a:pos x="152" y="199"/>
                    </a:cxn>
                    <a:cxn ang="0">
                      <a:pos x="221" y="211"/>
                    </a:cxn>
                    <a:cxn ang="0">
                      <a:pos x="297" y="218"/>
                    </a:cxn>
                    <a:cxn ang="0">
                      <a:pos x="380" y="223"/>
                    </a:cxn>
                    <a:cxn ang="0">
                      <a:pos x="466" y="223"/>
                    </a:cxn>
                    <a:cxn ang="0">
                      <a:pos x="549" y="218"/>
                    </a:cxn>
                    <a:cxn ang="0">
                      <a:pos x="625" y="211"/>
                    </a:cxn>
                    <a:cxn ang="0">
                      <a:pos x="694" y="199"/>
                    </a:cxn>
                    <a:cxn ang="0">
                      <a:pos x="751" y="185"/>
                    </a:cxn>
                    <a:cxn ang="0">
                      <a:pos x="799" y="166"/>
                    </a:cxn>
                    <a:cxn ang="0">
                      <a:pos x="832" y="147"/>
                    </a:cxn>
                    <a:cxn ang="0">
                      <a:pos x="849" y="125"/>
                    </a:cxn>
                    <a:cxn ang="0">
                      <a:pos x="849" y="102"/>
                    </a:cxn>
                    <a:cxn ang="0">
                      <a:pos x="832" y="80"/>
                    </a:cxn>
                    <a:cxn ang="0">
                      <a:pos x="799" y="59"/>
                    </a:cxn>
                    <a:cxn ang="0">
                      <a:pos x="751" y="42"/>
                    </a:cxn>
                    <a:cxn ang="0">
                      <a:pos x="694" y="26"/>
                    </a:cxn>
                    <a:cxn ang="0">
                      <a:pos x="625" y="14"/>
                    </a:cxn>
                    <a:cxn ang="0">
                      <a:pos x="549" y="4"/>
                    </a:cxn>
                    <a:cxn ang="0">
                      <a:pos x="466" y="0"/>
                    </a:cxn>
                  </a:cxnLst>
                  <a:rect l="0" t="0" r="r" b="b"/>
                  <a:pathLst>
                    <a:path w="851" h="223">
                      <a:moveTo>
                        <a:pt x="423" y="0"/>
                      </a:moveTo>
                      <a:lnTo>
                        <a:pt x="380" y="0"/>
                      </a:lnTo>
                      <a:lnTo>
                        <a:pt x="338" y="2"/>
                      </a:lnTo>
                      <a:lnTo>
                        <a:pt x="297" y="4"/>
                      </a:lnTo>
                      <a:lnTo>
                        <a:pt x="257" y="9"/>
                      </a:lnTo>
                      <a:lnTo>
                        <a:pt x="221" y="14"/>
                      </a:lnTo>
                      <a:lnTo>
                        <a:pt x="186" y="19"/>
                      </a:lnTo>
                      <a:lnTo>
                        <a:pt x="152" y="26"/>
                      </a:lnTo>
                      <a:lnTo>
                        <a:pt x="124" y="33"/>
                      </a:lnTo>
                      <a:lnTo>
                        <a:pt x="95" y="42"/>
                      </a:lnTo>
                      <a:lnTo>
                        <a:pt x="71" y="49"/>
                      </a:lnTo>
                      <a:lnTo>
                        <a:pt x="50" y="59"/>
                      </a:lnTo>
                      <a:lnTo>
                        <a:pt x="33" y="71"/>
                      </a:lnTo>
                      <a:lnTo>
                        <a:pt x="19" y="80"/>
                      </a:lnTo>
                      <a:lnTo>
                        <a:pt x="10" y="90"/>
                      </a:lnTo>
                      <a:lnTo>
                        <a:pt x="2" y="102"/>
                      </a:lnTo>
                      <a:lnTo>
                        <a:pt x="0" y="114"/>
                      </a:lnTo>
                      <a:lnTo>
                        <a:pt x="2" y="125"/>
                      </a:lnTo>
                      <a:lnTo>
                        <a:pt x="10" y="135"/>
                      </a:lnTo>
                      <a:lnTo>
                        <a:pt x="19" y="147"/>
                      </a:lnTo>
                      <a:lnTo>
                        <a:pt x="33" y="156"/>
                      </a:lnTo>
                      <a:lnTo>
                        <a:pt x="50" y="166"/>
                      </a:lnTo>
                      <a:lnTo>
                        <a:pt x="71" y="175"/>
                      </a:lnTo>
                      <a:lnTo>
                        <a:pt x="95" y="185"/>
                      </a:lnTo>
                      <a:lnTo>
                        <a:pt x="124" y="192"/>
                      </a:lnTo>
                      <a:lnTo>
                        <a:pt x="152" y="199"/>
                      </a:lnTo>
                      <a:lnTo>
                        <a:pt x="186" y="204"/>
                      </a:lnTo>
                      <a:lnTo>
                        <a:pt x="221" y="211"/>
                      </a:lnTo>
                      <a:lnTo>
                        <a:pt x="257" y="213"/>
                      </a:lnTo>
                      <a:lnTo>
                        <a:pt x="297" y="218"/>
                      </a:lnTo>
                      <a:lnTo>
                        <a:pt x="338" y="220"/>
                      </a:lnTo>
                      <a:lnTo>
                        <a:pt x="380" y="223"/>
                      </a:lnTo>
                      <a:lnTo>
                        <a:pt x="423" y="223"/>
                      </a:lnTo>
                      <a:lnTo>
                        <a:pt x="466" y="223"/>
                      </a:lnTo>
                      <a:lnTo>
                        <a:pt x="509" y="220"/>
                      </a:lnTo>
                      <a:lnTo>
                        <a:pt x="549" y="218"/>
                      </a:lnTo>
                      <a:lnTo>
                        <a:pt x="587" y="213"/>
                      </a:lnTo>
                      <a:lnTo>
                        <a:pt x="625" y="211"/>
                      </a:lnTo>
                      <a:lnTo>
                        <a:pt x="661" y="204"/>
                      </a:lnTo>
                      <a:lnTo>
                        <a:pt x="694" y="199"/>
                      </a:lnTo>
                      <a:lnTo>
                        <a:pt x="725" y="192"/>
                      </a:lnTo>
                      <a:lnTo>
                        <a:pt x="751" y="185"/>
                      </a:lnTo>
                      <a:lnTo>
                        <a:pt x="777" y="175"/>
                      </a:lnTo>
                      <a:lnTo>
                        <a:pt x="799" y="166"/>
                      </a:lnTo>
                      <a:lnTo>
                        <a:pt x="818" y="156"/>
                      </a:lnTo>
                      <a:lnTo>
                        <a:pt x="832" y="147"/>
                      </a:lnTo>
                      <a:lnTo>
                        <a:pt x="842" y="135"/>
                      </a:lnTo>
                      <a:lnTo>
                        <a:pt x="849" y="125"/>
                      </a:lnTo>
                      <a:lnTo>
                        <a:pt x="851" y="114"/>
                      </a:lnTo>
                      <a:lnTo>
                        <a:pt x="849" y="102"/>
                      </a:lnTo>
                      <a:lnTo>
                        <a:pt x="842" y="90"/>
                      </a:lnTo>
                      <a:lnTo>
                        <a:pt x="832" y="80"/>
                      </a:lnTo>
                      <a:lnTo>
                        <a:pt x="818" y="71"/>
                      </a:lnTo>
                      <a:lnTo>
                        <a:pt x="799" y="59"/>
                      </a:lnTo>
                      <a:lnTo>
                        <a:pt x="777" y="49"/>
                      </a:lnTo>
                      <a:lnTo>
                        <a:pt x="751" y="42"/>
                      </a:lnTo>
                      <a:lnTo>
                        <a:pt x="725" y="33"/>
                      </a:lnTo>
                      <a:lnTo>
                        <a:pt x="694" y="26"/>
                      </a:lnTo>
                      <a:lnTo>
                        <a:pt x="661" y="19"/>
                      </a:lnTo>
                      <a:lnTo>
                        <a:pt x="625" y="14"/>
                      </a:lnTo>
                      <a:lnTo>
                        <a:pt x="587" y="9"/>
                      </a:lnTo>
                      <a:lnTo>
                        <a:pt x="549" y="4"/>
                      </a:lnTo>
                      <a:lnTo>
                        <a:pt x="509" y="2"/>
                      </a:lnTo>
                      <a:lnTo>
                        <a:pt x="466" y="0"/>
                      </a:lnTo>
                      <a:lnTo>
                        <a:pt x="423" y="0"/>
                      </a:lnTo>
                      <a:close/>
                    </a:path>
                  </a:pathLst>
                </a:custGeom>
                <a:solidFill>
                  <a:srgbClr val="C0CDDC"/>
                </a:solidFill>
                <a:ln w="444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86" name="Freeform 148">
                  <a:extLst>
                    <a:ext uri="{FF2B5EF4-FFF2-40B4-BE49-F238E27FC236}">
                      <a16:creationId xmlns:a16="http://schemas.microsoft.com/office/drawing/2014/main" xmlns="" id="{BE1D4635-BF57-4763-84D6-1EC4C54ABAA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14" y="3677"/>
                  <a:ext cx="101" cy="24"/>
                </a:xfrm>
                <a:custGeom>
                  <a:avLst/>
                  <a:gdLst/>
                  <a:ahLst/>
                  <a:cxnLst>
                    <a:cxn ang="0">
                      <a:pos x="3" y="123"/>
                    </a:cxn>
                    <a:cxn ang="0">
                      <a:pos x="19" y="144"/>
                    </a:cxn>
                    <a:cxn ang="0">
                      <a:pos x="48" y="163"/>
                    </a:cxn>
                    <a:cxn ang="0">
                      <a:pos x="91" y="180"/>
                    </a:cxn>
                    <a:cxn ang="0">
                      <a:pos x="143" y="194"/>
                    </a:cxn>
                    <a:cxn ang="0">
                      <a:pos x="207" y="206"/>
                    </a:cxn>
                    <a:cxn ang="0">
                      <a:pos x="276" y="213"/>
                    </a:cxn>
                    <a:cxn ang="0">
                      <a:pos x="350" y="218"/>
                    </a:cxn>
                    <a:cxn ang="0">
                      <a:pos x="431" y="218"/>
                    </a:cxn>
                    <a:cxn ang="0">
                      <a:pos x="507" y="213"/>
                    </a:cxn>
                    <a:cxn ang="0">
                      <a:pos x="576" y="206"/>
                    </a:cxn>
                    <a:cxn ang="0">
                      <a:pos x="637" y="194"/>
                    </a:cxn>
                    <a:cxn ang="0">
                      <a:pos x="692" y="180"/>
                    </a:cxn>
                    <a:cxn ang="0">
                      <a:pos x="735" y="163"/>
                    </a:cxn>
                    <a:cxn ang="0">
                      <a:pos x="763" y="144"/>
                    </a:cxn>
                    <a:cxn ang="0">
                      <a:pos x="780" y="123"/>
                    </a:cxn>
                    <a:cxn ang="0">
                      <a:pos x="782" y="0"/>
                    </a:cxn>
                    <a:cxn ang="0">
                      <a:pos x="775" y="21"/>
                    </a:cxn>
                    <a:cxn ang="0">
                      <a:pos x="751" y="40"/>
                    </a:cxn>
                    <a:cxn ang="0">
                      <a:pos x="716" y="57"/>
                    </a:cxn>
                    <a:cxn ang="0">
                      <a:pos x="666" y="73"/>
                    </a:cxn>
                    <a:cxn ang="0">
                      <a:pos x="609" y="85"/>
                    </a:cxn>
                    <a:cxn ang="0">
                      <a:pos x="542" y="95"/>
                    </a:cxn>
                    <a:cxn ang="0">
                      <a:pos x="469" y="102"/>
                    </a:cxn>
                    <a:cxn ang="0">
                      <a:pos x="390" y="104"/>
                    </a:cxn>
                    <a:cxn ang="0">
                      <a:pos x="312" y="102"/>
                    </a:cxn>
                    <a:cxn ang="0">
                      <a:pos x="240" y="95"/>
                    </a:cxn>
                    <a:cxn ang="0">
                      <a:pos x="174" y="85"/>
                    </a:cxn>
                    <a:cxn ang="0">
                      <a:pos x="117" y="73"/>
                    </a:cxn>
                    <a:cxn ang="0">
                      <a:pos x="67" y="57"/>
                    </a:cxn>
                    <a:cxn ang="0">
                      <a:pos x="31" y="40"/>
                    </a:cxn>
                    <a:cxn ang="0">
                      <a:pos x="7" y="2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82" h="218">
                      <a:moveTo>
                        <a:pt x="0" y="114"/>
                      </a:moveTo>
                      <a:lnTo>
                        <a:pt x="3" y="123"/>
                      </a:lnTo>
                      <a:lnTo>
                        <a:pt x="7" y="135"/>
                      </a:lnTo>
                      <a:lnTo>
                        <a:pt x="19" y="144"/>
                      </a:lnTo>
                      <a:lnTo>
                        <a:pt x="31" y="154"/>
                      </a:lnTo>
                      <a:lnTo>
                        <a:pt x="48" y="163"/>
                      </a:lnTo>
                      <a:lnTo>
                        <a:pt x="67" y="171"/>
                      </a:lnTo>
                      <a:lnTo>
                        <a:pt x="91" y="180"/>
                      </a:lnTo>
                      <a:lnTo>
                        <a:pt x="117" y="187"/>
                      </a:lnTo>
                      <a:lnTo>
                        <a:pt x="143" y="194"/>
                      </a:lnTo>
                      <a:lnTo>
                        <a:pt x="174" y="199"/>
                      </a:lnTo>
                      <a:lnTo>
                        <a:pt x="207" y="206"/>
                      </a:lnTo>
                      <a:lnTo>
                        <a:pt x="240" y="209"/>
                      </a:lnTo>
                      <a:lnTo>
                        <a:pt x="276" y="213"/>
                      </a:lnTo>
                      <a:lnTo>
                        <a:pt x="312" y="216"/>
                      </a:lnTo>
                      <a:lnTo>
                        <a:pt x="350" y="218"/>
                      </a:lnTo>
                      <a:lnTo>
                        <a:pt x="390" y="218"/>
                      </a:lnTo>
                      <a:lnTo>
                        <a:pt x="431" y="218"/>
                      </a:lnTo>
                      <a:lnTo>
                        <a:pt x="469" y="216"/>
                      </a:lnTo>
                      <a:lnTo>
                        <a:pt x="507" y="213"/>
                      </a:lnTo>
                      <a:lnTo>
                        <a:pt x="542" y="209"/>
                      </a:lnTo>
                      <a:lnTo>
                        <a:pt x="576" y="206"/>
                      </a:lnTo>
                      <a:lnTo>
                        <a:pt x="609" y="199"/>
                      </a:lnTo>
                      <a:lnTo>
                        <a:pt x="637" y="194"/>
                      </a:lnTo>
                      <a:lnTo>
                        <a:pt x="666" y="187"/>
                      </a:lnTo>
                      <a:lnTo>
                        <a:pt x="692" y="180"/>
                      </a:lnTo>
                      <a:lnTo>
                        <a:pt x="716" y="171"/>
                      </a:lnTo>
                      <a:lnTo>
                        <a:pt x="735" y="163"/>
                      </a:lnTo>
                      <a:lnTo>
                        <a:pt x="751" y="154"/>
                      </a:lnTo>
                      <a:lnTo>
                        <a:pt x="763" y="144"/>
                      </a:lnTo>
                      <a:lnTo>
                        <a:pt x="775" y="135"/>
                      </a:lnTo>
                      <a:lnTo>
                        <a:pt x="780" y="123"/>
                      </a:lnTo>
                      <a:lnTo>
                        <a:pt x="782" y="114"/>
                      </a:lnTo>
                      <a:lnTo>
                        <a:pt x="782" y="0"/>
                      </a:lnTo>
                      <a:lnTo>
                        <a:pt x="780" y="9"/>
                      </a:lnTo>
                      <a:lnTo>
                        <a:pt x="775" y="21"/>
                      </a:lnTo>
                      <a:lnTo>
                        <a:pt x="763" y="30"/>
                      </a:lnTo>
                      <a:lnTo>
                        <a:pt x="751" y="40"/>
                      </a:lnTo>
                      <a:lnTo>
                        <a:pt x="735" y="49"/>
                      </a:lnTo>
                      <a:lnTo>
                        <a:pt x="716" y="57"/>
                      </a:lnTo>
                      <a:lnTo>
                        <a:pt x="692" y="66"/>
                      </a:lnTo>
                      <a:lnTo>
                        <a:pt x="666" y="73"/>
                      </a:lnTo>
                      <a:lnTo>
                        <a:pt x="637" y="80"/>
                      </a:lnTo>
                      <a:lnTo>
                        <a:pt x="609" y="85"/>
                      </a:lnTo>
                      <a:lnTo>
                        <a:pt x="576" y="92"/>
                      </a:lnTo>
                      <a:lnTo>
                        <a:pt x="542" y="95"/>
                      </a:lnTo>
                      <a:lnTo>
                        <a:pt x="507" y="99"/>
                      </a:lnTo>
                      <a:lnTo>
                        <a:pt x="469" y="102"/>
                      </a:lnTo>
                      <a:lnTo>
                        <a:pt x="431" y="104"/>
                      </a:lnTo>
                      <a:lnTo>
                        <a:pt x="390" y="104"/>
                      </a:lnTo>
                      <a:lnTo>
                        <a:pt x="350" y="104"/>
                      </a:lnTo>
                      <a:lnTo>
                        <a:pt x="312" y="102"/>
                      </a:lnTo>
                      <a:lnTo>
                        <a:pt x="276" y="99"/>
                      </a:lnTo>
                      <a:lnTo>
                        <a:pt x="240" y="95"/>
                      </a:lnTo>
                      <a:lnTo>
                        <a:pt x="207" y="92"/>
                      </a:lnTo>
                      <a:lnTo>
                        <a:pt x="174" y="85"/>
                      </a:lnTo>
                      <a:lnTo>
                        <a:pt x="143" y="80"/>
                      </a:lnTo>
                      <a:lnTo>
                        <a:pt x="117" y="73"/>
                      </a:lnTo>
                      <a:lnTo>
                        <a:pt x="91" y="66"/>
                      </a:lnTo>
                      <a:lnTo>
                        <a:pt x="67" y="57"/>
                      </a:lnTo>
                      <a:lnTo>
                        <a:pt x="48" y="49"/>
                      </a:lnTo>
                      <a:lnTo>
                        <a:pt x="31" y="40"/>
                      </a:lnTo>
                      <a:lnTo>
                        <a:pt x="19" y="30"/>
                      </a:lnTo>
                      <a:lnTo>
                        <a:pt x="7" y="21"/>
                      </a:lnTo>
                      <a:lnTo>
                        <a:pt x="3" y="9"/>
                      </a:lnTo>
                      <a:lnTo>
                        <a:pt x="0" y="0"/>
                      </a:lnTo>
                      <a:lnTo>
                        <a:pt x="0" y="114"/>
                      </a:lnTo>
                      <a:close/>
                    </a:path>
                  </a:pathLst>
                </a:custGeom>
                <a:solidFill>
                  <a:srgbClr val="5F6A7B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87" name="Freeform 149">
                  <a:extLst>
                    <a:ext uri="{FF2B5EF4-FFF2-40B4-BE49-F238E27FC236}">
                      <a16:creationId xmlns:a16="http://schemas.microsoft.com/office/drawing/2014/main" xmlns="" id="{0285C113-1D19-459B-BCAE-FE30C81F65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13" y="3668"/>
                  <a:ext cx="102" cy="22"/>
                </a:xfrm>
                <a:custGeom>
                  <a:avLst/>
                  <a:gdLst/>
                  <a:ahLst/>
                  <a:cxnLst>
                    <a:cxn ang="0">
                      <a:pos x="349" y="0"/>
                    </a:cxn>
                    <a:cxn ang="0">
                      <a:pos x="273" y="4"/>
                    </a:cxn>
                    <a:cxn ang="0">
                      <a:pos x="204" y="12"/>
                    </a:cxn>
                    <a:cxn ang="0">
                      <a:pos x="142" y="23"/>
                    </a:cxn>
                    <a:cxn ang="0">
                      <a:pos x="87" y="38"/>
                    </a:cxn>
                    <a:cxn ang="0">
                      <a:pos x="47" y="54"/>
                    </a:cxn>
                    <a:cxn ang="0">
                      <a:pos x="16" y="76"/>
                    </a:cxn>
                    <a:cxn ang="0">
                      <a:pos x="2" y="95"/>
                    </a:cxn>
                    <a:cxn ang="0">
                      <a:pos x="2" y="116"/>
                    </a:cxn>
                    <a:cxn ang="0">
                      <a:pos x="16" y="137"/>
                    </a:cxn>
                    <a:cxn ang="0">
                      <a:pos x="47" y="154"/>
                    </a:cxn>
                    <a:cxn ang="0">
                      <a:pos x="87" y="171"/>
                    </a:cxn>
                    <a:cxn ang="0">
                      <a:pos x="142" y="185"/>
                    </a:cxn>
                    <a:cxn ang="0">
                      <a:pos x="204" y="194"/>
                    </a:cxn>
                    <a:cxn ang="0">
                      <a:pos x="273" y="202"/>
                    </a:cxn>
                    <a:cxn ang="0">
                      <a:pos x="349" y="206"/>
                    </a:cxn>
                    <a:cxn ang="0">
                      <a:pos x="430" y="206"/>
                    </a:cxn>
                    <a:cxn ang="0">
                      <a:pos x="506" y="202"/>
                    </a:cxn>
                    <a:cxn ang="0">
                      <a:pos x="575" y="194"/>
                    </a:cxn>
                    <a:cxn ang="0">
                      <a:pos x="637" y="185"/>
                    </a:cxn>
                    <a:cxn ang="0">
                      <a:pos x="691" y="171"/>
                    </a:cxn>
                    <a:cxn ang="0">
                      <a:pos x="734" y="154"/>
                    </a:cxn>
                    <a:cxn ang="0">
                      <a:pos x="763" y="137"/>
                    </a:cxn>
                    <a:cxn ang="0">
                      <a:pos x="779" y="116"/>
                    </a:cxn>
                    <a:cxn ang="0">
                      <a:pos x="779" y="95"/>
                    </a:cxn>
                    <a:cxn ang="0">
                      <a:pos x="763" y="76"/>
                    </a:cxn>
                    <a:cxn ang="0">
                      <a:pos x="734" y="54"/>
                    </a:cxn>
                    <a:cxn ang="0">
                      <a:pos x="691" y="38"/>
                    </a:cxn>
                    <a:cxn ang="0">
                      <a:pos x="637" y="23"/>
                    </a:cxn>
                    <a:cxn ang="0">
                      <a:pos x="575" y="12"/>
                    </a:cxn>
                    <a:cxn ang="0">
                      <a:pos x="506" y="4"/>
                    </a:cxn>
                    <a:cxn ang="0">
                      <a:pos x="430" y="0"/>
                    </a:cxn>
                  </a:cxnLst>
                  <a:rect l="0" t="0" r="r" b="b"/>
                  <a:pathLst>
                    <a:path w="782" h="206">
                      <a:moveTo>
                        <a:pt x="389" y="0"/>
                      </a:moveTo>
                      <a:lnTo>
                        <a:pt x="349" y="0"/>
                      </a:lnTo>
                      <a:lnTo>
                        <a:pt x="311" y="2"/>
                      </a:lnTo>
                      <a:lnTo>
                        <a:pt x="273" y="4"/>
                      </a:lnTo>
                      <a:lnTo>
                        <a:pt x="237" y="9"/>
                      </a:lnTo>
                      <a:lnTo>
                        <a:pt x="204" y="12"/>
                      </a:lnTo>
                      <a:lnTo>
                        <a:pt x="171" y="19"/>
                      </a:lnTo>
                      <a:lnTo>
                        <a:pt x="142" y="23"/>
                      </a:lnTo>
                      <a:lnTo>
                        <a:pt x="114" y="31"/>
                      </a:lnTo>
                      <a:lnTo>
                        <a:pt x="87" y="38"/>
                      </a:lnTo>
                      <a:lnTo>
                        <a:pt x="66" y="47"/>
                      </a:lnTo>
                      <a:lnTo>
                        <a:pt x="47" y="54"/>
                      </a:lnTo>
                      <a:lnTo>
                        <a:pt x="30" y="64"/>
                      </a:lnTo>
                      <a:lnTo>
                        <a:pt x="16" y="76"/>
                      </a:lnTo>
                      <a:lnTo>
                        <a:pt x="7" y="85"/>
                      </a:lnTo>
                      <a:lnTo>
                        <a:pt x="2" y="95"/>
                      </a:lnTo>
                      <a:lnTo>
                        <a:pt x="0" y="107"/>
                      </a:lnTo>
                      <a:lnTo>
                        <a:pt x="2" y="116"/>
                      </a:lnTo>
                      <a:lnTo>
                        <a:pt x="7" y="128"/>
                      </a:lnTo>
                      <a:lnTo>
                        <a:pt x="16" y="137"/>
                      </a:lnTo>
                      <a:lnTo>
                        <a:pt x="30" y="147"/>
                      </a:lnTo>
                      <a:lnTo>
                        <a:pt x="47" y="154"/>
                      </a:lnTo>
                      <a:lnTo>
                        <a:pt x="66" y="164"/>
                      </a:lnTo>
                      <a:lnTo>
                        <a:pt x="87" y="171"/>
                      </a:lnTo>
                      <a:lnTo>
                        <a:pt x="114" y="178"/>
                      </a:lnTo>
                      <a:lnTo>
                        <a:pt x="142" y="185"/>
                      </a:lnTo>
                      <a:lnTo>
                        <a:pt x="171" y="190"/>
                      </a:lnTo>
                      <a:lnTo>
                        <a:pt x="204" y="194"/>
                      </a:lnTo>
                      <a:lnTo>
                        <a:pt x="237" y="199"/>
                      </a:lnTo>
                      <a:lnTo>
                        <a:pt x="273" y="202"/>
                      </a:lnTo>
                      <a:lnTo>
                        <a:pt x="311" y="204"/>
                      </a:lnTo>
                      <a:lnTo>
                        <a:pt x="349" y="206"/>
                      </a:lnTo>
                      <a:lnTo>
                        <a:pt x="389" y="206"/>
                      </a:lnTo>
                      <a:lnTo>
                        <a:pt x="430" y="206"/>
                      </a:lnTo>
                      <a:lnTo>
                        <a:pt x="468" y="204"/>
                      </a:lnTo>
                      <a:lnTo>
                        <a:pt x="506" y="202"/>
                      </a:lnTo>
                      <a:lnTo>
                        <a:pt x="542" y="199"/>
                      </a:lnTo>
                      <a:lnTo>
                        <a:pt x="575" y="194"/>
                      </a:lnTo>
                      <a:lnTo>
                        <a:pt x="608" y="190"/>
                      </a:lnTo>
                      <a:lnTo>
                        <a:pt x="637" y="185"/>
                      </a:lnTo>
                      <a:lnTo>
                        <a:pt x="665" y="178"/>
                      </a:lnTo>
                      <a:lnTo>
                        <a:pt x="691" y="171"/>
                      </a:lnTo>
                      <a:lnTo>
                        <a:pt x="715" y="164"/>
                      </a:lnTo>
                      <a:lnTo>
                        <a:pt x="734" y="154"/>
                      </a:lnTo>
                      <a:lnTo>
                        <a:pt x="751" y="147"/>
                      </a:lnTo>
                      <a:lnTo>
                        <a:pt x="763" y="137"/>
                      </a:lnTo>
                      <a:lnTo>
                        <a:pt x="774" y="128"/>
                      </a:lnTo>
                      <a:lnTo>
                        <a:pt x="779" y="116"/>
                      </a:lnTo>
                      <a:lnTo>
                        <a:pt x="782" y="107"/>
                      </a:lnTo>
                      <a:lnTo>
                        <a:pt x="779" y="95"/>
                      </a:lnTo>
                      <a:lnTo>
                        <a:pt x="774" y="85"/>
                      </a:lnTo>
                      <a:lnTo>
                        <a:pt x="763" y="76"/>
                      </a:lnTo>
                      <a:lnTo>
                        <a:pt x="751" y="64"/>
                      </a:lnTo>
                      <a:lnTo>
                        <a:pt x="734" y="54"/>
                      </a:lnTo>
                      <a:lnTo>
                        <a:pt x="715" y="47"/>
                      </a:lnTo>
                      <a:lnTo>
                        <a:pt x="691" y="38"/>
                      </a:lnTo>
                      <a:lnTo>
                        <a:pt x="665" y="31"/>
                      </a:lnTo>
                      <a:lnTo>
                        <a:pt x="637" y="23"/>
                      </a:lnTo>
                      <a:lnTo>
                        <a:pt x="608" y="19"/>
                      </a:lnTo>
                      <a:lnTo>
                        <a:pt x="575" y="12"/>
                      </a:lnTo>
                      <a:lnTo>
                        <a:pt x="542" y="9"/>
                      </a:lnTo>
                      <a:lnTo>
                        <a:pt x="506" y="4"/>
                      </a:lnTo>
                      <a:lnTo>
                        <a:pt x="468" y="2"/>
                      </a:lnTo>
                      <a:lnTo>
                        <a:pt x="430" y="0"/>
                      </a:lnTo>
                      <a:lnTo>
                        <a:pt x="389" y="0"/>
                      </a:lnTo>
                      <a:close/>
                    </a:path>
                  </a:pathLst>
                </a:custGeom>
                <a:solidFill>
                  <a:srgbClr val="C0CDDC"/>
                </a:solidFill>
                <a:ln w="444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88" name="Freeform 150">
                  <a:extLst>
                    <a:ext uri="{FF2B5EF4-FFF2-40B4-BE49-F238E27FC236}">
                      <a16:creationId xmlns:a16="http://schemas.microsoft.com/office/drawing/2014/main" xmlns="" id="{2DDA2C8B-5BB3-45E6-BF15-DFB5DE4C5D5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23" y="3651"/>
                  <a:ext cx="97" cy="22"/>
                </a:xfrm>
                <a:custGeom>
                  <a:avLst/>
                  <a:gdLst/>
                  <a:ahLst/>
                  <a:cxnLst>
                    <a:cxn ang="0">
                      <a:pos x="0" y="107"/>
                    </a:cxn>
                    <a:cxn ang="0">
                      <a:pos x="7" y="128"/>
                    </a:cxn>
                    <a:cxn ang="0">
                      <a:pos x="29" y="147"/>
                    </a:cxn>
                    <a:cxn ang="0">
                      <a:pos x="64" y="164"/>
                    </a:cxn>
                    <a:cxn ang="0">
                      <a:pos x="109" y="178"/>
                    </a:cxn>
                    <a:cxn ang="0">
                      <a:pos x="166" y="190"/>
                    </a:cxn>
                    <a:cxn ang="0">
                      <a:pos x="228" y="199"/>
                    </a:cxn>
                    <a:cxn ang="0">
                      <a:pos x="300" y="204"/>
                    </a:cxn>
                    <a:cxn ang="0">
                      <a:pos x="373" y="207"/>
                    </a:cxn>
                    <a:cxn ang="0">
                      <a:pos x="447" y="204"/>
                    </a:cxn>
                    <a:cxn ang="0">
                      <a:pos x="518" y="199"/>
                    </a:cxn>
                    <a:cxn ang="0">
                      <a:pos x="580" y="190"/>
                    </a:cxn>
                    <a:cxn ang="0">
                      <a:pos x="637" y="178"/>
                    </a:cxn>
                    <a:cxn ang="0">
                      <a:pos x="682" y="164"/>
                    </a:cxn>
                    <a:cxn ang="0">
                      <a:pos x="718" y="147"/>
                    </a:cxn>
                    <a:cxn ang="0">
                      <a:pos x="739" y="128"/>
                    </a:cxn>
                    <a:cxn ang="0">
                      <a:pos x="746" y="107"/>
                    </a:cxn>
                    <a:cxn ang="0">
                      <a:pos x="746" y="0"/>
                    </a:cxn>
                    <a:cxn ang="0">
                      <a:pos x="739" y="19"/>
                    </a:cxn>
                    <a:cxn ang="0">
                      <a:pos x="718" y="38"/>
                    </a:cxn>
                    <a:cxn ang="0">
                      <a:pos x="682" y="55"/>
                    </a:cxn>
                    <a:cxn ang="0">
                      <a:pos x="637" y="69"/>
                    </a:cxn>
                    <a:cxn ang="0">
                      <a:pos x="580" y="81"/>
                    </a:cxn>
                    <a:cxn ang="0">
                      <a:pos x="518" y="90"/>
                    </a:cxn>
                    <a:cxn ang="0">
                      <a:pos x="447" y="95"/>
                    </a:cxn>
                    <a:cxn ang="0">
                      <a:pos x="373" y="97"/>
                    </a:cxn>
                    <a:cxn ang="0">
                      <a:pos x="300" y="95"/>
                    </a:cxn>
                    <a:cxn ang="0">
                      <a:pos x="228" y="90"/>
                    </a:cxn>
                    <a:cxn ang="0">
                      <a:pos x="166" y="81"/>
                    </a:cxn>
                    <a:cxn ang="0">
                      <a:pos x="109" y="69"/>
                    </a:cxn>
                    <a:cxn ang="0">
                      <a:pos x="64" y="55"/>
                    </a:cxn>
                    <a:cxn ang="0">
                      <a:pos x="29" y="38"/>
                    </a:cxn>
                    <a:cxn ang="0">
                      <a:pos x="7" y="19"/>
                    </a:cxn>
                    <a:cxn ang="0">
                      <a:pos x="0" y="0"/>
                    </a:cxn>
                    <a:cxn ang="0">
                      <a:pos x="0" y="107"/>
                    </a:cxn>
                  </a:cxnLst>
                  <a:rect l="0" t="0" r="r" b="b"/>
                  <a:pathLst>
                    <a:path w="746" h="207">
                      <a:moveTo>
                        <a:pt x="0" y="107"/>
                      </a:moveTo>
                      <a:lnTo>
                        <a:pt x="7" y="128"/>
                      </a:lnTo>
                      <a:lnTo>
                        <a:pt x="29" y="147"/>
                      </a:lnTo>
                      <a:lnTo>
                        <a:pt x="64" y="164"/>
                      </a:lnTo>
                      <a:lnTo>
                        <a:pt x="109" y="178"/>
                      </a:lnTo>
                      <a:lnTo>
                        <a:pt x="166" y="190"/>
                      </a:lnTo>
                      <a:lnTo>
                        <a:pt x="228" y="199"/>
                      </a:lnTo>
                      <a:lnTo>
                        <a:pt x="300" y="204"/>
                      </a:lnTo>
                      <a:lnTo>
                        <a:pt x="373" y="207"/>
                      </a:lnTo>
                      <a:lnTo>
                        <a:pt x="447" y="204"/>
                      </a:lnTo>
                      <a:lnTo>
                        <a:pt x="518" y="199"/>
                      </a:lnTo>
                      <a:lnTo>
                        <a:pt x="580" y="190"/>
                      </a:lnTo>
                      <a:lnTo>
                        <a:pt x="637" y="178"/>
                      </a:lnTo>
                      <a:lnTo>
                        <a:pt x="682" y="164"/>
                      </a:lnTo>
                      <a:lnTo>
                        <a:pt x="718" y="147"/>
                      </a:lnTo>
                      <a:lnTo>
                        <a:pt x="739" y="128"/>
                      </a:lnTo>
                      <a:lnTo>
                        <a:pt x="746" y="107"/>
                      </a:lnTo>
                      <a:lnTo>
                        <a:pt x="746" y="0"/>
                      </a:lnTo>
                      <a:lnTo>
                        <a:pt x="739" y="19"/>
                      </a:lnTo>
                      <a:lnTo>
                        <a:pt x="718" y="38"/>
                      </a:lnTo>
                      <a:lnTo>
                        <a:pt x="682" y="55"/>
                      </a:lnTo>
                      <a:lnTo>
                        <a:pt x="637" y="69"/>
                      </a:lnTo>
                      <a:lnTo>
                        <a:pt x="580" y="81"/>
                      </a:lnTo>
                      <a:lnTo>
                        <a:pt x="518" y="90"/>
                      </a:lnTo>
                      <a:lnTo>
                        <a:pt x="447" y="95"/>
                      </a:lnTo>
                      <a:lnTo>
                        <a:pt x="373" y="97"/>
                      </a:lnTo>
                      <a:lnTo>
                        <a:pt x="300" y="95"/>
                      </a:lnTo>
                      <a:lnTo>
                        <a:pt x="228" y="90"/>
                      </a:lnTo>
                      <a:lnTo>
                        <a:pt x="166" y="81"/>
                      </a:lnTo>
                      <a:lnTo>
                        <a:pt x="109" y="69"/>
                      </a:lnTo>
                      <a:lnTo>
                        <a:pt x="64" y="55"/>
                      </a:lnTo>
                      <a:lnTo>
                        <a:pt x="29" y="38"/>
                      </a:lnTo>
                      <a:lnTo>
                        <a:pt x="7" y="19"/>
                      </a:lnTo>
                      <a:lnTo>
                        <a:pt x="0" y="0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5F6A7B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89" name="Freeform 151">
                  <a:extLst>
                    <a:ext uri="{FF2B5EF4-FFF2-40B4-BE49-F238E27FC236}">
                      <a16:creationId xmlns:a16="http://schemas.microsoft.com/office/drawing/2014/main" xmlns="" id="{1044EF08-3050-4947-A4AF-AEA8F37ECB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23" y="3642"/>
                  <a:ext cx="97" cy="20"/>
                </a:xfrm>
                <a:custGeom>
                  <a:avLst/>
                  <a:gdLst/>
                  <a:ahLst/>
                  <a:cxnLst>
                    <a:cxn ang="0">
                      <a:pos x="371" y="0"/>
                    </a:cxn>
                    <a:cxn ang="0">
                      <a:pos x="295" y="2"/>
                    </a:cxn>
                    <a:cxn ang="0">
                      <a:pos x="226" y="7"/>
                    </a:cxn>
                    <a:cxn ang="0">
                      <a:pos x="162" y="17"/>
                    </a:cxn>
                    <a:cxn ang="0">
                      <a:pos x="107" y="28"/>
                    </a:cxn>
                    <a:cxn ang="0">
                      <a:pos x="62" y="45"/>
                    </a:cxn>
                    <a:cxn ang="0">
                      <a:pos x="29" y="62"/>
                    </a:cxn>
                    <a:cxn ang="0">
                      <a:pos x="8" y="81"/>
                    </a:cxn>
                    <a:cxn ang="0">
                      <a:pos x="0" y="100"/>
                    </a:cxn>
                    <a:cxn ang="0">
                      <a:pos x="8" y="119"/>
                    </a:cxn>
                    <a:cxn ang="0">
                      <a:pos x="29" y="138"/>
                    </a:cxn>
                    <a:cxn ang="0">
                      <a:pos x="62" y="154"/>
                    </a:cxn>
                    <a:cxn ang="0">
                      <a:pos x="107" y="169"/>
                    </a:cxn>
                    <a:cxn ang="0">
                      <a:pos x="162" y="178"/>
                    </a:cxn>
                    <a:cxn ang="0">
                      <a:pos x="226" y="188"/>
                    </a:cxn>
                    <a:cxn ang="0">
                      <a:pos x="295" y="192"/>
                    </a:cxn>
                    <a:cxn ang="0">
                      <a:pos x="371" y="195"/>
                    </a:cxn>
                    <a:cxn ang="0">
                      <a:pos x="447" y="192"/>
                    </a:cxn>
                    <a:cxn ang="0">
                      <a:pos x="516" y="188"/>
                    </a:cxn>
                    <a:cxn ang="0">
                      <a:pos x="580" y="178"/>
                    </a:cxn>
                    <a:cxn ang="0">
                      <a:pos x="637" y="169"/>
                    </a:cxn>
                    <a:cxn ang="0">
                      <a:pos x="683" y="154"/>
                    </a:cxn>
                    <a:cxn ang="0">
                      <a:pos x="718" y="138"/>
                    </a:cxn>
                    <a:cxn ang="0">
                      <a:pos x="740" y="119"/>
                    </a:cxn>
                    <a:cxn ang="0">
                      <a:pos x="747" y="100"/>
                    </a:cxn>
                    <a:cxn ang="0">
                      <a:pos x="740" y="81"/>
                    </a:cxn>
                    <a:cxn ang="0">
                      <a:pos x="718" y="62"/>
                    </a:cxn>
                    <a:cxn ang="0">
                      <a:pos x="683" y="45"/>
                    </a:cxn>
                    <a:cxn ang="0">
                      <a:pos x="637" y="28"/>
                    </a:cxn>
                    <a:cxn ang="0">
                      <a:pos x="580" y="17"/>
                    </a:cxn>
                    <a:cxn ang="0">
                      <a:pos x="516" y="7"/>
                    </a:cxn>
                    <a:cxn ang="0">
                      <a:pos x="447" y="2"/>
                    </a:cxn>
                    <a:cxn ang="0">
                      <a:pos x="371" y="0"/>
                    </a:cxn>
                  </a:cxnLst>
                  <a:rect l="0" t="0" r="r" b="b"/>
                  <a:pathLst>
                    <a:path w="747" h="195">
                      <a:moveTo>
                        <a:pt x="371" y="0"/>
                      </a:moveTo>
                      <a:lnTo>
                        <a:pt x="295" y="2"/>
                      </a:lnTo>
                      <a:lnTo>
                        <a:pt x="226" y="7"/>
                      </a:lnTo>
                      <a:lnTo>
                        <a:pt x="162" y="17"/>
                      </a:lnTo>
                      <a:lnTo>
                        <a:pt x="107" y="28"/>
                      </a:lnTo>
                      <a:lnTo>
                        <a:pt x="62" y="45"/>
                      </a:lnTo>
                      <a:lnTo>
                        <a:pt x="29" y="62"/>
                      </a:lnTo>
                      <a:lnTo>
                        <a:pt x="8" y="81"/>
                      </a:lnTo>
                      <a:lnTo>
                        <a:pt x="0" y="100"/>
                      </a:lnTo>
                      <a:lnTo>
                        <a:pt x="8" y="119"/>
                      </a:lnTo>
                      <a:lnTo>
                        <a:pt x="29" y="138"/>
                      </a:lnTo>
                      <a:lnTo>
                        <a:pt x="62" y="154"/>
                      </a:lnTo>
                      <a:lnTo>
                        <a:pt x="107" y="169"/>
                      </a:lnTo>
                      <a:lnTo>
                        <a:pt x="162" y="178"/>
                      </a:lnTo>
                      <a:lnTo>
                        <a:pt x="226" y="188"/>
                      </a:lnTo>
                      <a:lnTo>
                        <a:pt x="295" y="192"/>
                      </a:lnTo>
                      <a:lnTo>
                        <a:pt x="371" y="195"/>
                      </a:lnTo>
                      <a:lnTo>
                        <a:pt x="447" y="192"/>
                      </a:lnTo>
                      <a:lnTo>
                        <a:pt x="516" y="188"/>
                      </a:lnTo>
                      <a:lnTo>
                        <a:pt x="580" y="178"/>
                      </a:lnTo>
                      <a:lnTo>
                        <a:pt x="637" y="169"/>
                      </a:lnTo>
                      <a:lnTo>
                        <a:pt x="683" y="154"/>
                      </a:lnTo>
                      <a:lnTo>
                        <a:pt x="718" y="138"/>
                      </a:lnTo>
                      <a:lnTo>
                        <a:pt x="740" y="119"/>
                      </a:lnTo>
                      <a:lnTo>
                        <a:pt x="747" y="100"/>
                      </a:lnTo>
                      <a:lnTo>
                        <a:pt x="740" y="81"/>
                      </a:lnTo>
                      <a:lnTo>
                        <a:pt x="718" y="62"/>
                      </a:lnTo>
                      <a:lnTo>
                        <a:pt x="683" y="45"/>
                      </a:lnTo>
                      <a:lnTo>
                        <a:pt x="637" y="28"/>
                      </a:lnTo>
                      <a:lnTo>
                        <a:pt x="580" y="17"/>
                      </a:lnTo>
                      <a:lnTo>
                        <a:pt x="516" y="7"/>
                      </a:lnTo>
                      <a:lnTo>
                        <a:pt x="447" y="2"/>
                      </a:lnTo>
                      <a:lnTo>
                        <a:pt x="371" y="0"/>
                      </a:lnTo>
                      <a:close/>
                    </a:path>
                  </a:pathLst>
                </a:custGeom>
                <a:solidFill>
                  <a:srgbClr val="C0CDDC"/>
                </a:solidFill>
                <a:ln w="444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90" name="Freeform 152">
                  <a:extLst>
                    <a:ext uri="{FF2B5EF4-FFF2-40B4-BE49-F238E27FC236}">
                      <a16:creationId xmlns:a16="http://schemas.microsoft.com/office/drawing/2014/main" xmlns="" id="{B65CF3E7-D02D-4CB2-A668-573D8F5D19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77" y="3619"/>
                  <a:ext cx="88" cy="21"/>
                </a:xfrm>
                <a:custGeom>
                  <a:avLst/>
                  <a:gdLst/>
                  <a:ahLst/>
                  <a:cxnLst>
                    <a:cxn ang="0">
                      <a:pos x="0" y="100"/>
                    </a:cxn>
                    <a:cxn ang="0">
                      <a:pos x="7" y="119"/>
                    </a:cxn>
                    <a:cxn ang="0">
                      <a:pos x="26" y="136"/>
                    </a:cxn>
                    <a:cxn ang="0">
                      <a:pos x="59" y="152"/>
                    </a:cxn>
                    <a:cxn ang="0">
                      <a:pos x="99" y="167"/>
                    </a:cxn>
                    <a:cxn ang="0">
                      <a:pos x="149" y="176"/>
                    </a:cxn>
                    <a:cxn ang="0">
                      <a:pos x="209" y="186"/>
                    </a:cxn>
                    <a:cxn ang="0">
                      <a:pos x="271" y="190"/>
                    </a:cxn>
                    <a:cxn ang="0">
                      <a:pos x="340" y="193"/>
                    </a:cxn>
                    <a:cxn ang="0">
                      <a:pos x="409" y="190"/>
                    </a:cxn>
                    <a:cxn ang="0">
                      <a:pos x="473" y="186"/>
                    </a:cxn>
                    <a:cxn ang="0">
                      <a:pos x="530" y="176"/>
                    </a:cxn>
                    <a:cxn ang="0">
                      <a:pos x="582" y="167"/>
                    </a:cxn>
                    <a:cxn ang="0">
                      <a:pos x="622" y="152"/>
                    </a:cxn>
                    <a:cxn ang="0">
                      <a:pos x="656" y="136"/>
                    </a:cxn>
                    <a:cxn ang="0">
                      <a:pos x="675" y="119"/>
                    </a:cxn>
                    <a:cxn ang="0">
                      <a:pos x="682" y="100"/>
                    </a:cxn>
                    <a:cxn ang="0">
                      <a:pos x="682" y="0"/>
                    </a:cxn>
                    <a:cxn ang="0">
                      <a:pos x="675" y="19"/>
                    </a:cxn>
                    <a:cxn ang="0">
                      <a:pos x="656" y="36"/>
                    </a:cxn>
                    <a:cxn ang="0">
                      <a:pos x="622" y="53"/>
                    </a:cxn>
                    <a:cxn ang="0">
                      <a:pos x="582" y="64"/>
                    </a:cxn>
                    <a:cxn ang="0">
                      <a:pos x="530" y="76"/>
                    </a:cxn>
                    <a:cxn ang="0">
                      <a:pos x="473" y="86"/>
                    </a:cxn>
                    <a:cxn ang="0">
                      <a:pos x="409" y="91"/>
                    </a:cxn>
                    <a:cxn ang="0">
                      <a:pos x="340" y="93"/>
                    </a:cxn>
                    <a:cxn ang="0">
                      <a:pos x="271" y="91"/>
                    </a:cxn>
                    <a:cxn ang="0">
                      <a:pos x="209" y="86"/>
                    </a:cxn>
                    <a:cxn ang="0">
                      <a:pos x="149" y="76"/>
                    </a:cxn>
                    <a:cxn ang="0">
                      <a:pos x="99" y="64"/>
                    </a:cxn>
                    <a:cxn ang="0">
                      <a:pos x="59" y="53"/>
                    </a:cxn>
                    <a:cxn ang="0">
                      <a:pos x="26" y="36"/>
                    </a:cxn>
                    <a:cxn ang="0">
                      <a:pos x="7" y="19"/>
                    </a:cxn>
                    <a:cxn ang="0">
                      <a:pos x="0" y="0"/>
                    </a:cxn>
                    <a:cxn ang="0">
                      <a:pos x="0" y="100"/>
                    </a:cxn>
                  </a:cxnLst>
                  <a:rect l="0" t="0" r="r" b="b"/>
                  <a:pathLst>
                    <a:path w="682" h="193">
                      <a:moveTo>
                        <a:pt x="0" y="100"/>
                      </a:moveTo>
                      <a:lnTo>
                        <a:pt x="7" y="119"/>
                      </a:lnTo>
                      <a:lnTo>
                        <a:pt x="26" y="136"/>
                      </a:lnTo>
                      <a:lnTo>
                        <a:pt x="59" y="152"/>
                      </a:lnTo>
                      <a:lnTo>
                        <a:pt x="99" y="167"/>
                      </a:lnTo>
                      <a:lnTo>
                        <a:pt x="149" y="176"/>
                      </a:lnTo>
                      <a:lnTo>
                        <a:pt x="209" y="186"/>
                      </a:lnTo>
                      <a:lnTo>
                        <a:pt x="271" y="190"/>
                      </a:lnTo>
                      <a:lnTo>
                        <a:pt x="340" y="193"/>
                      </a:lnTo>
                      <a:lnTo>
                        <a:pt x="409" y="190"/>
                      </a:lnTo>
                      <a:lnTo>
                        <a:pt x="473" y="186"/>
                      </a:lnTo>
                      <a:lnTo>
                        <a:pt x="530" y="176"/>
                      </a:lnTo>
                      <a:lnTo>
                        <a:pt x="582" y="167"/>
                      </a:lnTo>
                      <a:lnTo>
                        <a:pt x="622" y="152"/>
                      </a:lnTo>
                      <a:lnTo>
                        <a:pt x="656" y="136"/>
                      </a:lnTo>
                      <a:lnTo>
                        <a:pt x="675" y="119"/>
                      </a:lnTo>
                      <a:lnTo>
                        <a:pt x="682" y="100"/>
                      </a:lnTo>
                      <a:lnTo>
                        <a:pt x="682" y="0"/>
                      </a:lnTo>
                      <a:lnTo>
                        <a:pt x="675" y="19"/>
                      </a:lnTo>
                      <a:lnTo>
                        <a:pt x="656" y="36"/>
                      </a:lnTo>
                      <a:lnTo>
                        <a:pt x="622" y="53"/>
                      </a:lnTo>
                      <a:lnTo>
                        <a:pt x="582" y="64"/>
                      </a:lnTo>
                      <a:lnTo>
                        <a:pt x="530" y="76"/>
                      </a:lnTo>
                      <a:lnTo>
                        <a:pt x="473" y="86"/>
                      </a:lnTo>
                      <a:lnTo>
                        <a:pt x="409" y="91"/>
                      </a:lnTo>
                      <a:lnTo>
                        <a:pt x="340" y="93"/>
                      </a:lnTo>
                      <a:lnTo>
                        <a:pt x="271" y="91"/>
                      </a:lnTo>
                      <a:lnTo>
                        <a:pt x="209" y="86"/>
                      </a:lnTo>
                      <a:lnTo>
                        <a:pt x="149" y="76"/>
                      </a:lnTo>
                      <a:lnTo>
                        <a:pt x="99" y="64"/>
                      </a:lnTo>
                      <a:lnTo>
                        <a:pt x="59" y="53"/>
                      </a:lnTo>
                      <a:lnTo>
                        <a:pt x="26" y="36"/>
                      </a:lnTo>
                      <a:lnTo>
                        <a:pt x="7" y="19"/>
                      </a:lnTo>
                      <a:lnTo>
                        <a:pt x="0" y="0"/>
                      </a:lnTo>
                      <a:lnTo>
                        <a:pt x="0" y="100"/>
                      </a:lnTo>
                      <a:close/>
                    </a:path>
                  </a:pathLst>
                </a:custGeom>
                <a:solidFill>
                  <a:srgbClr val="5F6A7B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91" name="Freeform 153">
                  <a:extLst>
                    <a:ext uri="{FF2B5EF4-FFF2-40B4-BE49-F238E27FC236}">
                      <a16:creationId xmlns:a16="http://schemas.microsoft.com/office/drawing/2014/main" xmlns="" id="{D54B32BD-9998-4E6D-882A-7B40C7DFB81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76" y="3611"/>
                  <a:ext cx="89" cy="20"/>
                </a:xfrm>
                <a:custGeom>
                  <a:avLst/>
                  <a:gdLst/>
                  <a:ahLst/>
                  <a:cxnLst>
                    <a:cxn ang="0">
                      <a:pos x="340" y="0"/>
                    </a:cxn>
                    <a:cxn ang="0">
                      <a:pos x="271" y="3"/>
                    </a:cxn>
                    <a:cxn ang="0">
                      <a:pos x="207" y="7"/>
                    </a:cxn>
                    <a:cxn ang="0">
                      <a:pos x="150" y="17"/>
                    </a:cxn>
                    <a:cxn ang="0">
                      <a:pos x="100" y="29"/>
                    </a:cxn>
                    <a:cxn ang="0">
                      <a:pos x="57" y="41"/>
                    </a:cxn>
                    <a:cxn ang="0">
                      <a:pos x="26" y="57"/>
                    </a:cxn>
                    <a:cxn ang="0">
                      <a:pos x="7" y="74"/>
                    </a:cxn>
                    <a:cxn ang="0">
                      <a:pos x="0" y="93"/>
                    </a:cxn>
                    <a:cxn ang="0">
                      <a:pos x="7" y="112"/>
                    </a:cxn>
                    <a:cxn ang="0">
                      <a:pos x="26" y="129"/>
                    </a:cxn>
                    <a:cxn ang="0">
                      <a:pos x="57" y="143"/>
                    </a:cxn>
                    <a:cxn ang="0">
                      <a:pos x="100" y="155"/>
                    </a:cxn>
                    <a:cxn ang="0">
                      <a:pos x="150" y="167"/>
                    </a:cxn>
                    <a:cxn ang="0">
                      <a:pos x="207" y="174"/>
                    </a:cxn>
                    <a:cxn ang="0">
                      <a:pos x="271" y="178"/>
                    </a:cxn>
                    <a:cxn ang="0">
                      <a:pos x="340" y="181"/>
                    </a:cxn>
                    <a:cxn ang="0">
                      <a:pos x="409" y="178"/>
                    </a:cxn>
                    <a:cxn ang="0">
                      <a:pos x="473" y="174"/>
                    </a:cxn>
                    <a:cxn ang="0">
                      <a:pos x="532" y="167"/>
                    </a:cxn>
                    <a:cxn ang="0">
                      <a:pos x="582" y="155"/>
                    </a:cxn>
                    <a:cxn ang="0">
                      <a:pos x="625" y="143"/>
                    </a:cxn>
                    <a:cxn ang="0">
                      <a:pos x="656" y="129"/>
                    </a:cxn>
                    <a:cxn ang="0">
                      <a:pos x="677" y="112"/>
                    </a:cxn>
                    <a:cxn ang="0">
                      <a:pos x="685" y="93"/>
                    </a:cxn>
                    <a:cxn ang="0">
                      <a:pos x="677" y="74"/>
                    </a:cxn>
                    <a:cxn ang="0">
                      <a:pos x="656" y="57"/>
                    </a:cxn>
                    <a:cxn ang="0">
                      <a:pos x="625" y="41"/>
                    </a:cxn>
                    <a:cxn ang="0">
                      <a:pos x="582" y="29"/>
                    </a:cxn>
                    <a:cxn ang="0">
                      <a:pos x="532" y="17"/>
                    </a:cxn>
                    <a:cxn ang="0">
                      <a:pos x="473" y="7"/>
                    </a:cxn>
                    <a:cxn ang="0">
                      <a:pos x="409" y="3"/>
                    </a:cxn>
                    <a:cxn ang="0">
                      <a:pos x="340" y="0"/>
                    </a:cxn>
                  </a:cxnLst>
                  <a:rect l="0" t="0" r="r" b="b"/>
                  <a:pathLst>
                    <a:path w="685" h="181">
                      <a:moveTo>
                        <a:pt x="340" y="0"/>
                      </a:moveTo>
                      <a:lnTo>
                        <a:pt x="271" y="3"/>
                      </a:lnTo>
                      <a:lnTo>
                        <a:pt x="207" y="7"/>
                      </a:lnTo>
                      <a:lnTo>
                        <a:pt x="150" y="17"/>
                      </a:lnTo>
                      <a:lnTo>
                        <a:pt x="100" y="29"/>
                      </a:lnTo>
                      <a:lnTo>
                        <a:pt x="57" y="41"/>
                      </a:lnTo>
                      <a:lnTo>
                        <a:pt x="26" y="57"/>
                      </a:lnTo>
                      <a:lnTo>
                        <a:pt x="7" y="74"/>
                      </a:lnTo>
                      <a:lnTo>
                        <a:pt x="0" y="93"/>
                      </a:lnTo>
                      <a:lnTo>
                        <a:pt x="7" y="112"/>
                      </a:lnTo>
                      <a:lnTo>
                        <a:pt x="26" y="129"/>
                      </a:lnTo>
                      <a:lnTo>
                        <a:pt x="57" y="143"/>
                      </a:lnTo>
                      <a:lnTo>
                        <a:pt x="100" y="155"/>
                      </a:lnTo>
                      <a:lnTo>
                        <a:pt x="150" y="167"/>
                      </a:lnTo>
                      <a:lnTo>
                        <a:pt x="207" y="174"/>
                      </a:lnTo>
                      <a:lnTo>
                        <a:pt x="271" y="178"/>
                      </a:lnTo>
                      <a:lnTo>
                        <a:pt x="340" y="181"/>
                      </a:lnTo>
                      <a:lnTo>
                        <a:pt x="409" y="178"/>
                      </a:lnTo>
                      <a:lnTo>
                        <a:pt x="473" y="174"/>
                      </a:lnTo>
                      <a:lnTo>
                        <a:pt x="532" y="167"/>
                      </a:lnTo>
                      <a:lnTo>
                        <a:pt x="582" y="155"/>
                      </a:lnTo>
                      <a:lnTo>
                        <a:pt x="625" y="143"/>
                      </a:lnTo>
                      <a:lnTo>
                        <a:pt x="656" y="129"/>
                      </a:lnTo>
                      <a:lnTo>
                        <a:pt x="677" y="112"/>
                      </a:lnTo>
                      <a:lnTo>
                        <a:pt x="685" y="93"/>
                      </a:lnTo>
                      <a:lnTo>
                        <a:pt x="677" y="74"/>
                      </a:lnTo>
                      <a:lnTo>
                        <a:pt x="656" y="57"/>
                      </a:lnTo>
                      <a:lnTo>
                        <a:pt x="625" y="41"/>
                      </a:lnTo>
                      <a:lnTo>
                        <a:pt x="582" y="29"/>
                      </a:lnTo>
                      <a:lnTo>
                        <a:pt x="532" y="17"/>
                      </a:lnTo>
                      <a:lnTo>
                        <a:pt x="473" y="7"/>
                      </a:lnTo>
                      <a:lnTo>
                        <a:pt x="409" y="3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C0CDDC"/>
                </a:solidFill>
                <a:ln w="444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92" name="Freeform 154">
                  <a:extLst>
                    <a:ext uri="{FF2B5EF4-FFF2-40B4-BE49-F238E27FC236}">
                      <a16:creationId xmlns:a16="http://schemas.microsoft.com/office/drawing/2014/main" xmlns="" id="{AF293B37-7E09-4A7F-B61E-87E0745048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798" y="3706"/>
                  <a:ext cx="33" cy="13"/>
                </a:xfrm>
                <a:custGeom>
                  <a:avLst/>
                  <a:gdLst/>
                  <a:ahLst/>
                  <a:cxnLst>
                    <a:cxn ang="0">
                      <a:pos x="2" y="117"/>
                    </a:cxn>
                    <a:cxn ang="0">
                      <a:pos x="0" y="3"/>
                    </a:cxn>
                    <a:cxn ang="0">
                      <a:pos x="9" y="3"/>
                    </a:cxn>
                    <a:cxn ang="0">
                      <a:pos x="21" y="3"/>
                    </a:cxn>
                    <a:cxn ang="0">
                      <a:pos x="33" y="3"/>
                    </a:cxn>
                    <a:cxn ang="0">
                      <a:pos x="43" y="0"/>
                    </a:cxn>
                    <a:cxn ang="0">
                      <a:pos x="66" y="15"/>
                    </a:cxn>
                    <a:cxn ang="0">
                      <a:pos x="93" y="24"/>
                    </a:cxn>
                    <a:cxn ang="0">
                      <a:pos x="119" y="34"/>
                    </a:cxn>
                    <a:cxn ang="0">
                      <a:pos x="145" y="41"/>
                    </a:cxn>
                    <a:cxn ang="0">
                      <a:pos x="171" y="48"/>
                    </a:cxn>
                    <a:cxn ang="0">
                      <a:pos x="199" y="55"/>
                    </a:cxn>
                    <a:cxn ang="0">
                      <a:pos x="226" y="62"/>
                    </a:cxn>
                    <a:cxn ang="0">
                      <a:pos x="249" y="74"/>
                    </a:cxn>
                    <a:cxn ang="0">
                      <a:pos x="221" y="83"/>
                    </a:cxn>
                    <a:cxn ang="0">
                      <a:pos x="188" y="91"/>
                    </a:cxn>
                    <a:cxn ang="0">
                      <a:pos x="154" y="98"/>
                    </a:cxn>
                    <a:cxn ang="0">
                      <a:pos x="119" y="102"/>
                    </a:cxn>
                    <a:cxn ang="0">
                      <a:pos x="85" y="107"/>
                    </a:cxn>
                    <a:cxn ang="0">
                      <a:pos x="54" y="112"/>
                    </a:cxn>
                    <a:cxn ang="0">
                      <a:pos x="26" y="114"/>
                    </a:cxn>
                    <a:cxn ang="0">
                      <a:pos x="2" y="117"/>
                    </a:cxn>
                  </a:cxnLst>
                  <a:rect l="0" t="0" r="r" b="b"/>
                  <a:pathLst>
                    <a:path w="249" h="117">
                      <a:moveTo>
                        <a:pt x="2" y="117"/>
                      </a:moveTo>
                      <a:lnTo>
                        <a:pt x="0" y="3"/>
                      </a:lnTo>
                      <a:lnTo>
                        <a:pt x="9" y="3"/>
                      </a:lnTo>
                      <a:lnTo>
                        <a:pt x="21" y="3"/>
                      </a:lnTo>
                      <a:lnTo>
                        <a:pt x="33" y="3"/>
                      </a:lnTo>
                      <a:lnTo>
                        <a:pt x="43" y="0"/>
                      </a:lnTo>
                      <a:lnTo>
                        <a:pt x="66" y="15"/>
                      </a:lnTo>
                      <a:lnTo>
                        <a:pt x="93" y="24"/>
                      </a:lnTo>
                      <a:lnTo>
                        <a:pt x="119" y="34"/>
                      </a:lnTo>
                      <a:lnTo>
                        <a:pt x="145" y="41"/>
                      </a:lnTo>
                      <a:lnTo>
                        <a:pt x="171" y="48"/>
                      </a:lnTo>
                      <a:lnTo>
                        <a:pt x="199" y="55"/>
                      </a:lnTo>
                      <a:lnTo>
                        <a:pt x="226" y="62"/>
                      </a:lnTo>
                      <a:lnTo>
                        <a:pt x="249" y="74"/>
                      </a:lnTo>
                      <a:lnTo>
                        <a:pt x="221" y="83"/>
                      </a:lnTo>
                      <a:lnTo>
                        <a:pt x="188" y="91"/>
                      </a:lnTo>
                      <a:lnTo>
                        <a:pt x="154" y="98"/>
                      </a:lnTo>
                      <a:lnTo>
                        <a:pt x="119" y="102"/>
                      </a:lnTo>
                      <a:lnTo>
                        <a:pt x="85" y="107"/>
                      </a:lnTo>
                      <a:lnTo>
                        <a:pt x="54" y="112"/>
                      </a:lnTo>
                      <a:lnTo>
                        <a:pt x="26" y="114"/>
                      </a:lnTo>
                      <a:lnTo>
                        <a:pt x="2" y="117"/>
                      </a:lnTo>
                      <a:close/>
                    </a:path>
                  </a:pathLst>
                </a:custGeom>
                <a:solidFill>
                  <a:srgbClr val="0B1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93" name="Freeform 155">
                  <a:extLst>
                    <a:ext uri="{FF2B5EF4-FFF2-40B4-BE49-F238E27FC236}">
                      <a16:creationId xmlns:a16="http://schemas.microsoft.com/office/drawing/2014/main" xmlns="" id="{B3441ED0-3591-494F-851F-E43DA59A37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772" y="3689"/>
                  <a:ext cx="33" cy="12"/>
                </a:xfrm>
                <a:custGeom>
                  <a:avLst/>
                  <a:gdLst/>
                  <a:ahLst/>
                  <a:cxnLst>
                    <a:cxn ang="0">
                      <a:pos x="24" y="117"/>
                    </a:cxn>
                    <a:cxn ang="0">
                      <a:pos x="0" y="5"/>
                    </a:cxn>
                    <a:cxn ang="0">
                      <a:pos x="10" y="3"/>
                    </a:cxn>
                    <a:cxn ang="0">
                      <a:pos x="21" y="3"/>
                    </a:cxn>
                    <a:cxn ang="0">
                      <a:pos x="33" y="3"/>
                    </a:cxn>
                    <a:cxn ang="0">
                      <a:pos x="43" y="0"/>
                    </a:cxn>
                    <a:cxn ang="0">
                      <a:pos x="67" y="15"/>
                    </a:cxn>
                    <a:cxn ang="0">
                      <a:pos x="93" y="27"/>
                    </a:cxn>
                    <a:cxn ang="0">
                      <a:pos x="119" y="38"/>
                    </a:cxn>
                    <a:cxn ang="0">
                      <a:pos x="147" y="48"/>
                    </a:cxn>
                    <a:cxn ang="0">
                      <a:pos x="176" y="57"/>
                    </a:cxn>
                    <a:cxn ang="0">
                      <a:pos x="202" y="65"/>
                    </a:cxn>
                    <a:cxn ang="0">
                      <a:pos x="228" y="74"/>
                    </a:cxn>
                    <a:cxn ang="0">
                      <a:pos x="254" y="86"/>
                    </a:cxn>
                    <a:cxn ang="0">
                      <a:pos x="226" y="95"/>
                    </a:cxn>
                    <a:cxn ang="0">
                      <a:pos x="195" y="103"/>
                    </a:cxn>
                    <a:cxn ang="0">
                      <a:pos x="164" y="107"/>
                    </a:cxn>
                    <a:cxn ang="0">
                      <a:pos x="133" y="112"/>
                    </a:cxn>
                    <a:cxn ang="0">
                      <a:pos x="102" y="114"/>
                    </a:cxn>
                    <a:cxn ang="0">
                      <a:pos x="74" y="114"/>
                    </a:cxn>
                    <a:cxn ang="0">
                      <a:pos x="48" y="117"/>
                    </a:cxn>
                    <a:cxn ang="0">
                      <a:pos x="24" y="117"/>
                    </a:cxn>
                  </a:cxnLst>
                  <a:rect l="0" t="0" r="r" b="b"/>
                  <a:pathLst>
                    <a:path w="254" h="117">
                      <a:moveTo>
                        <a:pt x="24" y="117"/>
                      </a:moveTo>
                      <a:lnTo>
                        <a:pt x="0" y="5"/>
                      </a:lnTo>
                      <a:lnTo>
                        <a:pt x="10" y="3"/>
                      </a:lnTo>
                      <a:lnTo>
                        <a:pt x="21" y="3"/>
                      </a:lnTo>
                      <a:lnTo>
                        <a:pt x="33" y="3"/>
                      </a:lnTo>
                      <a:lnTo>
                        <a:pt x="43" y="0"/>
                      </a:lnTo>
                      <a:lnTo>
                        <a:pt x="67" y="15"/>
                      </a:lnTo>
                      <a:lnTo>
                        <a:pt x="93" y="27"/>
                      </a:lnTo>
                      <a:lnTo>
                        <a:pt x="119" y="38"/>
                      </a:lnTo>
                      <a:lnTo>
                        <a:pt x="147" y="48"/>
                      </a:lnTo>
                      <a:lnTo>
                        <a:pt x="176" y="57"/>
                      </a:lnTo>
                      <a:lnTo>
                        <a:pt x="202" y="65"/>
                      </a:lnTo>
                      <a:lnTo>
                        <a:pt x="228" y="74"/>
                      </a:lnTo>
                      <a:lnTo>
                        <a:pt x="254" y="86"/>
                      </a:lnTo>
                      <a:lnTo>
                        <a:pt x="226" y="95"/>
                      </a:lnTo>
                      <a:lnTo>
                        <a:pt x="195" y="103"/>
                      </a:lnTo>
                      <a:lnTo>
                        <a:pt x="164" y="107"/>
                      </a:lnTo>
                      <a:lnTo>
                        <a:pt x="133" y="112"/>
                      </a:lnTo>
                      <a:lnTo>
                        <a:pt x="102" y="114"/>
                      </a:lnTo>
                      <a:lnTo>
                        <a:pt x="74" y="114"/>
                      </a:lnTo>
                      <a:lnTo>
                        <a:pt x="48" y="117"/>
                      </a:lnTo>
                      <a:lnTo>
                        <a:pt x="24" y="117"/>
                      </a:lnTo>
                      <a:close/>
                    </a:path>
                  </a:pathLst>
                </a:custGeom>
                <a:solidFill>
                  <a:srgbClr val="0B1F2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94" name="Freeform 156">
                  <a:extLst>
                    <a:ext uri="{FF2B5EF4-FFF2-40B4-BE49-F238E27FC236}">
                      <a16:creationId xmlns:a16="http://schemas.microsoft.com/office/drawing/2014/main" xmlns="" id="{6444E1BB-EA12-437C-A9AC-C4C18A63D2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767" y="3669"/>
                  <a:ext cx="108" cy="53"/>
                </a:xfrm>
                <a:custGeom>
                  <a:avLst/>
                  <a:gdLst/>
                  <a:ahLst/>
                  <a:cxnLst>
                    <a:cxn ang="0">
                      <a:pos x="3" y="114"/>
                    </a:cxn>
                    <a:cxn ang="0">
                      <a:pos x="0" y="138"/>
                    </a:cxn>
                    <a:cxn ang="0">
                      <a:pos x="15" y="166"/>
                    </a:cxn>
                    <a:cxn ang="0">
                      <a:pos x="43" y="199"/>
                    </a:cxn>
                    <a:cxn ang="0">
                      <a:pos x="84" y="237"/>
                    </a:cxn>
                    <a:cxn ang="0">
                      <a:pos x="136" y="275"/>
                    </a:cxn>
                    <a:cxn ang="0">
                      <a:pos x="198" y="313"/>
                    </a:cxn>
                    <a:cxn ang="0">
                      <a:pos x="269" y="351"/>
                    </a:cxn>
                    <a:cxn ang="0">
                      <a:pos x="345" y="389"/>
                    </a:cxn>
                    <a:cxn ang="0">
                      <a:pos x="385" y="406"/>
                    </a:cxn>
                    <a:cxn ang="0">
                      <a:pos x="423" y="423"/>
                    </a:cxn>
                    <a:cxn ang="0">
                      <a:pos x="462" y="437"/>
                    </a:cxn>
                    <a:cxn ang="0">
                      <a:pos x="500" y="449"/>
                    </a:cxn>
                    <a:cxn ang="0">
                      <a:pos x="535" y="458"/>
                    </a:cxn>
                    <a:cxn ang="0">
                      <a:pos x="568" y="468"/>
                    </a:cxn>
                    <a:cxn ang="0">
                      <a:pos x="602" y="475"/>
                    </a:cxn>
                    <a:cxn ang="0">
                      <a:pos x="633" y="480"/>
                    </a:cxn>
                    <a:cxn ang="0">
                      <a:pos x="659" y="484"/>
                    </a:cxn>
                    <a:cxn ang="0">
                      <a:pos x="685" y="487"/>
                    </a:cxn>
                    <a:cxn ang="0">
                      <a:pos x="709" y="487"/>
                    </a:cxn>
                    <a:cxn ang="0">
                      <a:pos x="730" y="484"/>
                    </a:cxn>
                    <a:cxn ang="0">
                      <a:pos x="747" y="482"/>
                    </a:cxn>
                    <a:cxn ang="0">
                      <a:pos x="761" y="475"/>
                    </a:cxn>
                    <a:cxn ang="0">
                      <a:pos x="771" y="468"/>
                    </a:cxn>
                    <a:cxn ang="0">
                      <a:pos x="778" y="458"/>
                    </a:cxn>
                    <a:cxn ang="0">
                      <a:pos x="830" y="344"/>
                    </a:cxn>
                    <a:cxn ang="0">
                      <a:pos x="823" y="354"/>
                    </a:cxn>
                    <a:cxn ang="0">
                      <a:pos x="813" y="363"/>
                    </a:cxn>
                    <a:cxn ang="0">
                      <a:pos x="799" y="368"/>
                    </a:cxn>
                    <a:cxn ang="0">
                      <a:pos x="780" y="373"/>
                    </a:cxn>
                    <a:cxn ang="0">
                      <a:pos x="761" y="373"/>
                    </a:cxn>
                    <a:cxn ang="0">
                      <a:pos x="737" y="373"/>
                    </a:cxn>
                    <a:cxn ang="0">
                      <a:pos x="711" y="373"/>
                    </a:cxn>
                    <a:cxn ang="0">
                      <a:pos x="683" y="368"/>
                    </a:cxn>
                    <a:cxn ang="0">
                      <a:pos x="652" y="361"/>
                    </a:cxn>
                    <a:cxn ang="0">
                      <a:pos x="621" y="354"/>
                    </a:cxn>
                    <a:cxn ang="0">
                      <a:pos x="585" y="344"/>
                    </a:cxn>
                    <a:cxn ang="0">
                      <a:pos x="549" y="335"/>
                    </a:cxn>
                    <a:cxn ang="0">
                      <a:pos x="511" y="323"/>
                    </a:cxn>
                    <a:cxn ang="0">
                      <a:pos x="473" y="309"/>
                    </a:cxn>
                    <a:cxn ang="0">
                      <a:pos x="435" y="292"/>
                    </a:cxn>
                    <a:cxn ang="0">
                      <a:pos x="395" y="275"/>
                    </a:cxn>
                    <a:cxn ang="0">
                      <a:pos x="319" y="240"/>
                    </a:cxn>
                    <a:cxn ang="0">
                      <a:pos x="248" y="199"/>
                    </a:cxn>
                    <a:cxn ang="0">
                      <a:pos x="186" y="161"/>
                    </a:cxn>
                    <a:cxn ang="0">
                      <a:pos x="133" y="123"/>
                    </a:cxn>
                    <a:cxn ang="0">
                      <a:pos x="93" y="88"/>
                    </a:cxn>
                    <a:cxn ang="0">
                      <a:pos x="65" y="55"/>
                    </a:cxn>
                    <a:cxn ang="0">
                      <a:pos x="50" y="24"/>
                    </a:cxn>
                    <a:cxn ang="0">
                      <a:pos x="53" y="0"/>
                    </a:cxn>
                    <a:cxn ang="0">
                      <a:pos x="3" y="114"/>
                    </a:cxn>
                  </a:cxnLst>
                  <a:rect l="0" t="0" r="r" b="b"/>
                  <a:pathLst>
                    <a:path w="830" h="487">
                      <a:moveTo>
                        <a:pt x="3" y="114"/>
                      </a:moveTo>
                      <a:lnTo>
                        <a:pt x="0" y="138"/>
                      </a:lnTo>
                      <a:lnTo>
                        <a:pt x="15" y="166"/>
                      </a:lnTo>
                      <a:lnTo>
                        <a:pt x="43" y="199"/>
                      </a:lnTo>
                      <a:lnTo>
                        <a:pt x="84" y="237"/>
                      </a:lnTo>
                      <a:lnTo>
                        <a:pt x="136" y="275"/>
                      </a:lnTo>
                      <a:lnTo>
                        <a:pt x="198" y="313"/>
                      </a:lnTo>
                      <a:lnTo>
                        <a:pt x="269" y="351"/>
                      </a:lnTo>
                      <a:lnTo>
                        <a:pt x="345" y="389"/>
                      </a:lnTo>
                      <a:lnTo>
                        <a:pt x="385" y="406"/>
                      </a:lnTo>
                      <a:lnTo>
                        <a:pt x="423" y="423"/>
                      </a:lnTo>
                      <a:lnTo>
                        <a:pt x="462" y="437"/>
                      </a:lnTo>
                      <a:lnTo>
                        <a:pt x="500" y="449"/>
                      </a:lnTo>
                      <a:lnTo>
                        <a:pt x="535" y="458"/>
                      </a:lnTo>
                      <a:lnTo>
                        <a:pt x="568" y="468"/>
                      </a:lnTo>
                      <a:lnTo>
                        <a:pt x="602" y="475"/>
                      </a:lnTo>
                      <a:lnTo>
                        <a:pt x="633" y="480"/>
                      </a:lnTo>
                      <a:lnTo>
                        <a:pt x="659" y="484"/>
                      </a:lnTo>
                      <a:lnTo>
                        <a:pt x="685" y="487"/>
                      </a:lnTo>
                      <a:lnTo>
                        <a:pt x="709" y="487"/>
                      </a:lnTo>
                      <a:lnTo>
                        <a:pt x="730" y="484"/>
                      </a:lnTo>
                      <a:lnTo>
                        <a:pt x="747" y="482"/>
                      </a:lnTo>
                      <a:lnTo>
                        <a:pt x="761" y="475"/>
                      </a:lnTo>
                      <a:lnTo>
                        <a:pt x="771" y="468"/>
                      </a:lnTo>
                      <a:lnTo>
                        <a:pt x="778" y="458"/>
                      </a:lnTo>
                      <a:lnTo>
                        <a:pt x="830" y="344"/>
                      </a:lnTo>
                      <a:lnTo>
                        <a:pt x="823" y="354"/>
                      </a:lnTo>
                      <a:lnTo>
                        <a:pt x="813" y="363"/>
                      </a:lnTo>
                      <a:lnTo>
                        <a:pt x="799" y="368"/>
                      </a:lnTo>
                      <a:lnTo>
                        <a:pt x="780" y="373"/>
                      </a:lnTo>
                      <a:lnTo>
                        <a:pt x="761" y="373"/>
                      </a:lnTo>
                      <a:lnTo>
                        <a:pt x="737" y="373"/>
                      </a:lnTo>
                      <a:lnTo>
                        <a:pt x="711" y="373"/>
                      </a:lnTo>
                      <a:lnTo>
                        <a:pt x="683" y="368"/>
                      </a:lnTo>
                      <a:lnTo>
                        <a:pt x="652" y="361"/>
                      </a:lnTo>
                      <a:lnTo>
                        <a:pt x="621" y="354"/>
                      </a:lnTo>
                      <a:lnTo>
                        <a:pt x="585" y="344"/>
                      </a:lnTo>
                      <a:lnTo>
                        <a:pt x="549" y="335"/>
                      </a:lnTo>
                      <a:lnTo>
                        <a:pt x="511" y="323"/>
                      </a:lnTo>
                      <a:lnTo>
                        <a:pt x="473" y="309"/>
                      </a:lnTo>
                      <a:lnTo>
                        <a:pt x="435" y="292"/>
                      </a:lnTo>
                      <a:lnTo>
                        <a:pt x="395" y="275"/>
                      </a:lnTo>
                      <a:lnTo>
                        <a:pt x="319" y="240"/>
                      </a:lnTo>
                      <a:lnTo>
                        <a:pt x="248" y="199"/>
                      </a:lnTo>
                      <a:lnTo>
                        <a:pt x="186" y="161"/>
                      </a:lnTo>
                      <a:lnTo>
                        <a:pt x="133" y="123"/>
                      </a:lnTo>
                      <a:lnTo>
                        <a:pt x="93" y="88"/>
                      </a:lnTo>
                      <a:lnTo>
                        <a:pt x="65" y="55"/>
                      </a:lnTo>
                      <a:lnTo>
                        <a:pt x="50" y="24"/>
                      </a:lnTo>
                      <a:lnTo>
                        <a:pt x="53" y="0"/>
                      </a:lnTo>
                      <a:lnTo>
                        <a:pt x="3" y="114"/>
                      </a:lnTo>
                      <a:close/>
                    </a:path>
                  </a:pathLst>
                </a:custGeom>
                <a:solidFill>
                  <a:srgbClr val="5F6A7B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95" name="Freeform 157">
                  <a:extLst>
                    <a:ext uri="{FF2B5EF4-FFF2-40B4-BE49-F238E27FC236}">
                      <a16:creationId xmlns:a16="http://schemas.microsoft.com/office/drawing/2014/main" xmlns="" id="{DF67C114-4D54-4A51-A650-2D0C616C62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773" y="3668"/>
                  <a:ext cx="101" cy="43"/>
                </a:xfrm>
                <a:custGeom>
                  <a:avLst/>
                  <a:gdLst/>
                  <a:ahLst/>
                  <a:cxnLst>
                    <a:cxn ang="0">
                      <a:pos x="435" y="95"/>
                    </a:cxn>
                    <a:cxn ang="0">
                      <a:pos x="394" y="79"/>
                    </a:cxn>
                    <a:cxn ang="0">
                      <a:pos x="356" y="64"/>
                    </a:cxn>
                    <a:cxn ang="0">
                      <a:pos x="318" y="50"/>
                    </a:cxn>
                    <a:cxn ang="0">
                      <a:pos x="280" y="38"/>
                    </a:cxn>
                    <a:cxn ang="0">
                      <a:pos x="244" y="26"/>
                    </a:cxn>
                    <a:cxn ang="0">
                      <a:pos x="211" y="19"/>
                    </a:cxn>
                    <a:cxn ang="0">
                      <a:pos x="178" y="12"/>
                    </a:cxn>
                    <a:cxn ang="0">
                      <a:pos x="147" y="5"/>
                    </a:cxn>
                    <a:cxn ang="0">
                      <a:pos x="121" y="3"/>
                    </a:cxn>
                    <a:cxn ang="0">
                      <a:pos x="95" y="0"/>
                    </a:cxn>
                    <a:cxn ang="0">
                      <a:pos x="71" y="0"/>
                    </a:cxn>
                    <a:cxn ang="0">
                      <a:pos x="49" y="3"/>
                    </a:cxn>
                    <a:cxn ang="0">
                      <a:pos x="33" y="5"/>
                    </a:cxn>
                    <a:cxn ang="0">
                      <a:pos x="19" y="12"/>
                    </a:cxn>
                    <a:cxn ang="0">
                      <a:pos x="9" y="19"/>
                    </a:cxn>
                    <a:cxn ang="0">
                      <a:pos x="2" y="29"/>
                    </a:cxn>
                    <a:cxn ang="0">
                      <a:pos x="0" y="53"/>
                    </a:cxn>
                    <a:cxn ang="0">
                      <a:pos x="14" y="81"/>
                    </a:cxn>
                    <a:cxn ang="0">
                      <a:pos x="42" y="114"/>
                    </a:cxn>
                    <a:cxn ang="0">
                      <a:pos x="85" y="150"/>
                    </a:cxn>
                    <a:cxn ang="0">
                      <a:pos x="137" y="188"/>
                    </a:cxn>
                    <a:cxn ang="0">
                      <a:pos x="199" y="226"/>
                    </a:cxn>
                    <a:cxn ang="0">
                      <a:pos x="268" y="264"/>
                    </a:cxn>
                    <a:cxn ang="0">
                      <a:pos x="347" y="300"/>
                    </a:cxn>
                    <a:cxn ang="0">
                      <a:pos x="387" y="319"/>
                    </a:cxn>
                    <a:cxn ang="0">
                      <a:pos x="425" y="333"/>
                    </a:cxn>
                    <a:cxn ang="0">
                      <a:pos x="463" y="349"/>
                    </a:cxn>
                    <a:cxn ang="0">
                      <a:pos x="501" y="361"/>
                    </a:cxn>
                    <a:cxn ang="0">
                      <a:pos x="537" y="373"/>
                    </a:cxn>
                    <a:cxn ang="0">
                      <a:pos x="570" y="383"/>
                    </a:cxn>
                    <a:cxn ang="0">
                      <a:pos x="603" y="390"/>
                    </a:cxn>
                    <a:cxn ang="0">
                      <a:pos x="634" y="395"/>
                    </a:cxn>
                    <a:cxn ang="0">
                      <a:pos x="660" y="399"/>
                    </a:cxn>
                    <a:cxn ang="0">
                      <a:pos x="686" y="402"/>
                    </a:cxn>
                    <a:cxn ang="0">
                      <a:pos x="710" y="402"/>
                    </a:cxn>
                    <a:cxn ang="0">
                      <a:pos x="732" y="399"/>
                    </a:cxn>
                    <a:cxn ang="0">
                      <a:pos x="748" y="397"/>
                    </a:cxn>
                    <a:cxn ang="0">
                      <a:pos x="763" y="390"/>
                    </a:cxn>
                    <a:cxn ang="0">
                      <a:pos x="772" y="383"/>
                    </a:cxn>
                    <a:cxn ang="0">
                      <a:pos x="779" y="373"/>
                    </a:cxn>
                    <a:cxn ang="0">
                      <a:pos x="782" y="349"/>
                    </a:cxn>
                    <a:cxn ang="0">
                      <a:pos x="767" y="319"/>
                    </a:cxn>
                    <a:cxn ang="0">
                      <a:pos x="739" y="288"/>
                    </a:cxn>
                    <a:cxn ang="0">
                      <a:pos x="696" y="250"/>
                    </a:cxn>
                    <a:cxn ang="0">
                      <a:pos x="644" y="212"/>
                    </a:cxn>
                    <a:cxn ang="0">
                      <a:pos x="582" y="174"/>
                    </a:cxn>
                    <a:cxn ang="0">
                      <a:pos x="513" y="133"/>
                    </a:cxn>
                    <a:cxn ang="0">
                      <a:pos x="435" y="95"/>
                    </a:cxn>
                  </a:cxnLst>
                  <a:rect l="0" t="0" r="r" b="b"/>
                  <a:pathLst>
                    <a:path w="782" h="402">
                      <a:moveTo>
                        <a:pt x="435" y="95"/>
                      </a:moveTo>
                      <a:lnTo>
                        <a:pt x="394" y="79"/>
                      </a:lnTo>
                      <a:lnTo>
                        <a:pt x="356" y="64"/>
                      </a:lnTo>
                      <a:lnTo>
                        <a:pt x="318" y="50"/>
                      </a:lnTo>
                      <a:lnTo>
                        <a:pt x="280" y="38"/>
                      </a:lnTo>
                      <a:lnTo>
                        <a:pt x="244" y="26"/>
                      </a:lnTo>
                      <a:lnTo>
                        <a:pt x="211" y="19"/>
                      </a:lnTo>
                      <a:lnTo>
                        <a:pt x="178" y="12"/>
                      </a:lnTo>
                      <a:lnTo>
                        <a:pt x="147" y="5"/>
                      </a:lnTo>
                      <a:lnTo>
                        <a:pt x="121" y="3"/>
                      </a:lnTo>
                      <a:lnTo>
                        <a:pt x="95" y="0"/>
                      </a:lnTo>
                      <a:lnTo>
                        <a:pt x="71" y="0"/>
                      </a:lnTo>
                      <a:lnTo>
                        <a:pt x="49" y="3"/>
                      </a:lnTo>
                      <a:lnTo>
                        <a:pt x="33" y="5"/>
                      </a:lnTo>
                      <a:lnTo>
                        <a:pt x="19" y="12"/>
                      </a:lnTo>
                      <a:lnTo>
                        <a:pt x="9" y="19"/>
                      </a:lnTo>
                      <a:lnTo>
                        <a:pt x="2" y="29"/>
                      </a:lnTo>
                      <a:lnTo>
                        <a:pt x="0" y="53"/>
                      </a:lnTo>
                      <a:lnTo>
                        <a:pt x="14" y="81"/>
                      </a:lnTo>
                      <a:lnTo>
                        <a:pt x="42" y="114"/>
                      </a:lnTo>
                      <a:lnTo>
                        <a:pt x="85" y="150"/>
                      </a:lnTo>
                      <a:lnTo>
                        <a:pt x="137" y="188"/>
                      </a:lnTo>
                      <a:lnTo>
                        <a:pt x="199" y="226"/>
                      </a:lnTo>
                      <a:lnTo>
                        <a:pt x="268" y="264"/>
                      </a:lnTo>
                      <a:lnTo>
                        <a:pt x="347" y="300"/>
                      </a:lnTo>
                      <a:lnTo>
                        <a:pt x="387" y="319"/>
                      </a:lnTo>
                      <a:lnTo>
                        <a:pt x="425" y="333"/>
                      </a:lnTo>
                      <a:lnTo>
                        <a:pt x="463" y="349"/>
                      </a:lnTo>
                      <a:lnTo>
                        <a:pt x="501" y="361"/>
                      </a:lnTo>
                      <a:lnTo>
                        <a:pt x="537" y="373"/>
                      </a:lnTo>
                      <a:lnTo>
                        <a:pt x="570" y="383"/>
                      </a:lnTo>
                      <a:lnTo>
                        <a:pt x="603" y="390"/>
                      </a:lnTo>
                      <a:lnTo>
                        <a:pt x="634" y="395"/>
                      </a:lnTo>
                      <a:lnTo>
                        <a:pt x="660" y="399"/>
                      </a:lnTo>
                      <a:lnTo>
                        <a:pt x="686" y="402"/>
                      </a:lnTo>
                      <a:lnTo>
                        <a:pt x="710" y="402"/>
                      </a:lnTo>
                      <a:lnTo>
                        <a:pt x="732" y="399"/>
                      </a:lnTo>
                      <a:lnTo>
                        <a:pt x="748" y="397"/>
                      </a:lnTo>
                      <a:lnTo>
                        <a:pt x="763" y="390"/>
                      </a:lnTo>
                      <a:lnTo>
                        <a:pt x="772" y="383"/>
                      </a:lnTo>
                      <a:lnTo>
                        <a:pt x="779" y="373"/>
                      </a:lnTo>
                      <a:lnTo>
                        <a:pt x="782" y="349"/>
                      </a:lnTo>
                      <a:lnTo>
                        <a:pt x="767" y="319"/>
                      </a:lnTo>
                      <a:lnTo>
                        <a:pt x="739" y="288"/>
                      </a:lnTo>
                      <a:lnTo>
                        <a:pt x="696" y="250"/>
                      </a:lnTo>
                      <a:lnTo>
                        <a:pt x="644" y="212"/>
                      </a:lnTo>
                      <a:lnTo>
                        <a:pt x="582" y="174"/>
                      </a:lnTo>
                      <a:lnTo>
                        <a:pt x="513" y="133"/>
                      </a:lnTo>
                      <a:lnTo>
                        <a:pt x="435" y="95"/>
                      </a:lnTo>
                      <a:close/>
                    </a:path>
                  </a:pathLst>
                </a:custGeom>
                <a:solidFill>
                  <a:srgbClr val="C0CDDC"/>
                </a:solidFill>
                <a:ln w="444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96" name="Freeform 158">
                  <a:extLst>
                    <a:ext uri="{FF2B5EF4-FFF2-40B4-BE49-F238E27FC236}">
                      <a16:creationId xmlns:a16="http://schemas.microsoft.com/office/drawing/2014/main" xmlns="" id="{2919643F-5B23-46C2-BA7C-AE787A1A81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775" y="3700"/>
                  <a:ext cx="35" cy="6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7" y="14"/>
                    </a:cxn>
                    <a:cxn ang="0">
                      <a:pos x="26" y="19"/>
                    </a:cxn>
                    <a:cxn ang="0">
                      <a:pos x="55" y="24"/>
                    </a:cxn>
                    <a:cxn ang="0">
                      <a:pos x="86" y="31"/>
                    </a:cxn>
                    <a:cxn ang="0">
                      <a:pos x="117" y="40"/>
                    </a:cxn>
                    <a:cxn ang="0">
                      <a:pos x="145" y="45"/>
                    </a:cxn>
                    <a:cxn ang="0">
                      <a:pos x="164" y="50"/>
                    </a:cxn>
                    <a:cxn ang="0">
                      <a:pos x="171" y="52"/>
                    </a:cxn>
                    <a:cxn ang="0">
                      <a:pos x="274" y="43"/>
                    </a:cxn>
                    <a:cxn ang="0">
                      <a:pos x="257" y="38"/>
                    </a:cxn>
                    <a:cxn ang="0">
                      <a:pos x="240" y="33"/>
                    </a:cxn>
                    <a:cxn ang="0">
                      <a:pos x="224" y="28"/>
                    </a:cxn>
                    <a:cxn ang="0">
                      <a:pos x="207" y="24"/>
                    </a:cxn>
                    <a:cxn ang="0">
                      <a:pos x="190" y="19"/>
                    </a:cxn>
                    <a:cxn ang="0">
                      <a:pos x="174" y="12"/>
                    </a:cxn>
                    <a:cxn ang="0">
                      <a:pos x="157" y="7"/>
                    </a:cxn>
                    <a:cxn ang="0">
                      <a:pos x="143" y="0"/>
                    </a:cxn>
                    <a:cxn ang="0">
                      <a:pos x="121" y="2"/>
                    </a:cxn>
                    <a:cxn ang="0">
                      <a:pos x="100" y="2"/>
                    </a:cxn>
                    <a:cxn ang="0">
                      <a:pos x="79" y="5"/>
                    </a:cxn>
                    <a:cxn ang="0">
                      <a:pos x="60" y="7"/>
                    </a:cxn>
                    <a:cxn ang="0">
                      <a:pos x="41" y="9"/>
                    </a:cxn>
                    <a:cxn ang="0">
                      <a:pos x="24" y="9"/>
                    </a:cxn>
                    <a:cxn ang="0">
                      <a:pos x="10" y="12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274" h="52">
                      <a:moveTo>
                        <a:pt x="0" y="12"/>
                      </a:moveTo>
                      <a:lnTo>
                        <a:pt x="7" y="14"/>
                      </a:lnTo>
                      <a:lnTo>
                        <a:pt x="26" y="19"/>
                      </a:lnTo>
                      <a:lnTo>
                        <a:pt x="55" y="24"/>
                      </a:lnTo>
                      <a:lnTo>
                        <a:pt x="86" y="31"/>
                      </a:lnTo>
                      <a:lnTo>
                        <a:pt x="117" y="40"/>
                      </a:lnTo>
                      <a:lnTo>
                        <a:pt x="145" y="45"/>
                      </a:lnTo>
                      <a:lnTo>
                        <a:pt x="164" y="50"/>
                      </a:lnTo>
                      <a:lnTo>
                        <a:pt x="171" y="52"/>
                      </a:lnTo>
                      <a:lnTo>
                        <a:pt x="274" y="43"/>
                      </a:lnTo>
                      <a:lnTo>
                        <a:pt x="257" y="38"/>
                      </a:lnTo>
                      <a:lnTo>
                        <a:pt x="240" y="33"/>
                      </a:lnTo>
                      <a:lnTo>
                        <a:pt x="224" y="28"/>
                      </a:lnTo>
                      <a:lnTo>
                        <a:pt x="207" y="24"/>
                      </a:lnTo>
                      <a:lnTo>
                        <a:pt x="190" y="19"/>
                      </a:lnTo>
                      <a:lnTo>
                        <a:pt x="174" y="12"/>
                      </a:lnTo>
                      <a:lnTo>
                        <a:pt x="157" y="7"/>
                      </a:lnTo>
                      <a:lnTo>
                        <a:pt x="143" y="0"/>
                      </a:lnTo>
                      <a:lnTo>
                        <a:pt x="121" y="2"/>
                      </a:lnTo>
                      <a:lnTo>
                        <a:pt x="100" y="2"/>
                      </a:lnTo>
                      <a:lnTo>
                        <a:pt x="79" y="5"/>
                      </a:lnTo>
                      <a:lnTo>
                        <a:pt x="60" y="7"/>
                      </a:lnTo>
                      <a:lnTo>
                        <a:pt x="41" y="9"/>
                      </a:lnTo>
                      <a:lnTo>
                        <a:pt x="24" y="9"/>
                      </a:lnTo>
                      <a:lnTo>
                        <a:pt x="10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5F6A7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97" name="Freeform 159">
                  <a:extLst>
                    <a:ext uri="{FF2B5EF4-FFF2-40B4-BE49-F238E27FC236}">
                      <a16:creationId xmlns:a16="http://schemas.microsoft.com/office/drawing/2014/main" xmlns="" id="{0911E6DC-7363-4E49-B236-3AADD5885E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69" y="3717"/>
                  <a:ext cx="52" cy="16"/>
                </a:xfrm>
                <a:custGeom>
                  <a:avLst/>
                  <a:gdLst/>
                  <a:ahLst/>
                  <a:cxnLst>
                    <a:cxn ang="0">
                      <a:pos x="83" y="0"/>
                    </a:cxn>
                    <a:cxn ang="0">
                      <a:pos x="71" y="0"/>
                    </a:cxn>
                    <a:cxn ang="0">
                      <a:pos x="59" y="0"/>
                    </a:cxn>
                    <a:cxn ang="0">
                      <a:pos x="50" y="3"/>
                    </a:cxn>
                    <a:cxn ang="0">
                      <a:pos x="40" y="5"/>
                    </a:cxn>
                    <a:cxn ang="0">
                      <a:pos x="28" y="10"/>
                    </a:cxn>
                    <a:cxn ang="0">
                      <a:pos x="19" y="15"/>
                    </a:cxn>
                    <a:cxn ang="0">
                      <a:pos x="12" y="22"/>
                    </a:cxn>
                    <a:cxn ang="0">
                      <a:pos x="2" y="31"/>
                    </a:cxn>
                    <a:cxn ang="0">
                      <a:pos x="0" y="48"/>
                    </a:cxn>
                    <a:cxn ang="0">
                      <a:pos x="9" y="67"/>
                    </a:cxn>
                    <a:cxn ang="0">
                      <a:pos x="28" y="83"/>
                    </a:cxn>
                    <a:cxn ang="0">
                      <a:pos x="52" y="100"/>
                    </a:cxn>
                    <a:cxn ang="0">
                      <a:pos x="83" y="117"/>
                    </a:cxn>
                    <a:cxn ang="0">
                      <a:pos x="114" y="131"/>
                    </a:cxn>
                    <a:cxn ang="0">
                      <a:pos x="142" y="143"/>
                    </a:cxn>
                    <a:cxn ang="0">
                      <a:pos x="166" y="155"/>
                    </a:cxn>
                    <a:cxn ang="0">
                      <a:pos x="195" y="148"/>
                    </a:cxn>
                    <a:cxn ang="0">
                      <a:pos x="223" y="145"/>
                    </a:cxn>
                    <a:cxn ang="0">
                      <a:pos x="249" y="140"/>
                    </a:cxn>
                    <a:cxn ang="0">
                      <a:pos x="276" y="136"/>
                    </a:cxn>
                    <a:cxn ang="0">
                      <a:pos x="302" y="131"/>
                    </a:cxn>
                    <a:cxn ang="0">
                      <a:pos x="330" y="121"/>
                    </a:cxn>
                    <a:cxn ang="0">
                      <a:pos x="363" y="107"/>
                    </a:cxn>
                    <a:cxn ang="0">
                      <a:pos x="399" y="91"/>
                    </a:cxn>
                    <a:cxn ang="0">
                      <a:pos x="399" y="81"/>
                    </a:cxn>
                    <a:cxn ang="0">
                      <a:pos x="390" y="72"/>
                    </a:cxn>
                    <a:cxn ang="0">
                      <a:pos x="373" y="60"/>
                    </a:cxn>
                    <a:cxn ang="0">
                      <a:pos x="349" y="53"/>
                    </a:cxn>
                    <a:cxn ang="0">
                      <a:pos x="321" y="43"/>
                    </a:cxn>
                    <a:cxn ang="0">
                      <a:pos x="295" y="38"/>
                    </a:cxn>
                    <a:cxn ang="0">
                      <a:pos x="268" y="31"/>
                    </a:cxn>
                    <a:cxn ang="0">
                      <a:pos x="247" y="29"/>
                    </a:cxn>
                    <a:cxn ang="0">
                      <a:pos x="235" y="26"/>
                    </a:cxn>
                    <a:cxn ang="0">
                      <a:pos x="218" y="22"/>
                    </a:cxn>
                    <a:cxn ang="0">
                      <a:pos x="199" y="17"/>
                    </a:cxn>
                    <a:cxn ang="0">
                      <a:pos x="180" y="12"/>
                    </a:cxn>
                    <a:cxn ang="0">
                      <a:pos x="159" y="7"/>
                    </a:cxn>
                    <a:cxn ang="0">
                      <a:pos x="138" y="5"/>
                    </a:cxn>
                    <a:cxn ang="0">
                      <a:pos x="119" y="0"/>
                    </a:cxn>
                    <a:cxn ang="0">
                      <a:pos x="100" y="0"/>
                    </a:cxn>
                    <a:cxn ang="0">
                      <a:pos x="83" y="0"/>
                    </a:cxn>
                  </a:cxnLst>
                  <a:rect l="0" t="0" r="r" b="b"/>
                  <a:pathLst>
                    <a:path w="399" h="155">
                      <a:moveTo>
                        <a:pt x="83" y="0"/>
                      </a:moveTo>
                      <a:lnTo>
                        <a:pt x="71" y="0"/>
                      </a:lnTo>
                      <a:lnTo>
                        <a:pt x="59" y="0"/>
                      </a:lnTo>
                      <a:lnTo>
                        <a:pt x="50" y="3"/>
                      </a:lnTo>
                      <a:lnTo>
                        <a:pt x="40" y="5"/>
                      </a:lnTo>
                      <a:lnTo>
                        <a:pt x="28" y="10"/>
                      </a:lnTo>
                      <a:lnTo>
                        <a:pt x="19" y="15"/>
                      </a:lnTo>
                      <a:lnTo>
                        <a:pt x="12" y="22"/>
                      </a:lnTo>
                      <a:lnTo>
                        <a:pt x="2" y="31"/>
                      </a:lnTo>
                      <a:lnTo>
                        <a:pt x="0" y="48"/>
                      </a:lnTo>
                      <a:lnTo>
                        <a:pt x="9" y="67"/>
                      </a:lnTo>
                      <a:lnTo>
                        <a:pt x="28" y="83"/>
                      </a:lnTo>
                      <a:lnTo>
                        <a:pt x="52" y="100"/>
                      </a:lnTo>
                      <a:lnTo>
                        <a:pt x="83" y="117"/>
                      </a:lnTo>
                      <a:lnTo>
                        <a:pt x="114" y="131"/>
                      </a:lnTo>
                      <a:lnTo>
                        <a:pt x="142" y="143"/>
                      </a:lnTo>
                      <a:lnTo>
                        <a:pt x="166" y="155"/>
                      </a:lnTo>
                      <a:lnTo>
                        <a:pt x="195" y="148"/>
                      </a:lnTo>
                      <a:lnTo>
                        <a:pt x="223" y="145"/>
                      </a:lnTo>
                      <a:lnTo>
                        <a:pt x="249" y="140"/>
                      </a:lnTo>
                      <a:lnTo>
                        <a:pt x="276" y="136"/>
                      </a:lnTo>
                      <a:lnTo>
                        <a:pt x="302" y="131"/>
                      </a:lnTo>
                      <a:lnTo>
                        <a:pt x="330" y="121"/>
                      </a:lnTo>
                      <a:lnTo>
                        <a:pt x="363" y="107"/>
                      </a:lnTo>
                      <a:lnTo>
                        <a:pt x="399" y="91"/>
                      </a:lnTo>
                      <a:lnTo>
                        <a:pt x="399" y="81"/>
                      </a:lnTo>
                      <a:lnTo>
                        <a:pt x="390" y="72"/>
                      </a:lnTo>
                      <a:lnTo>
                        <a:pt x="373" y="60"/>
                      </a:lnTo>
                      <a:lnTo>
                        <a:pt x="349" y="53"/>
                      </a:lnTo>
                      <a:lnTo>
                        <a:pt x="321" y="43"/>
                      </a:lnTo>
                      <a:lnTo>
                        <a:pt x="295" y="38"/>
                      </a:lnTo>
                      <a:lnTo>
                        <a:pt x="268" y="31"/>
                      </a:lnTo>
                      <a:lnTo>
                        <a:pt x="247" y="29"/>
                      </a:lnTo>
                      <a:lnTo>
                        <a:pt x="235" y="26"/>
                      </a:lnTo>
                      <a:lnTo>
                        <a:pt x="218" y="22"/>
                      </a:lnTo>
                      <a:lnTo>
                        <a:pt x="199" y="17"/>
                      </a:lnTo>
                      <a:lnTo>
                        <a:pt x="180" y="12"/>
                      </a:lnTo>
                      <a:lnTo>
                        <a:pt x="159" y="7"/>
                      </a:lnTo>
                      <a:lnTo>
                        <a:pt x="138" y="5"/>
                      </a:lnTo>
                      <a:lnTo>
                        <a:pt x="119" y="0"/>
                      </a:lnTo>
                      <a:lnTo>
                        <a:pt x="100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98" name="Freeform 160">
                  <a:extLst>
                    <a:ext uri="{FF2B5EF4-FFF2-40B4-BE49-F238E27FC236}">
                      <a16:creationId xmlns:a16="http://schemas.microsoft.com/office/drawing/2014/main" xmlns="" id="{14E042DA-5AD9-4306-86A4-93B5B5904DF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10" y="3710"/>
                  <a:ext cx="37" cy="17"/>
                </a:xfrm>
                <a:custGeom>
                  <a:avLst/>
                  <a:gdLst/>
                  <a:ahLst/>
                  <a:cxnLst>
                    <a:cxn ang="0">
                      <a:pos x="167" y="7"/>
                    </a:cxn>
                    <a:cxn ang="0">
                      <a:pos x="181" y="7"/>
                    </a:cxn>
                    <a:cxn ang="0">
                      <a:pos x="195" y="12"/>
                    </a:cxn>
                    <a:cxn ang="0">
                      <a:pos x="212" y="14"/>
                    </a:cxn>
                    <a:cxn ang="0">
                      <a:pos x="229" y="22"/>
                    </a:cxn>
                    <a:cxn ang="0">
                      <a:pos x="245" y="29"/>
                    </a:cxn>
                    <a:cxn ang="0">
                      <a:pos x="259" y="36"/>
                    </a:cxn>
                    <a:cxn ang="0">
                      <a:pos x="271" y="45"/>
                    </a:cxn>
                    <a:cxn ang="0">
                      <a:pos x="283" y="55"/>
                    </a:cxn>
                    <a:cxn ang="0">
                      <a:pos x="276" y="86"/>
                    </a:cxn>
                    <a:cxn ang="0">
                      <a:pos x="255" y="107"/>
                    </a:cxn>
                    <a:cxn ang="0">
                      <a:pos x="226" y="126"/>
                    </a:cxn>
                    <a:cxn ang="0">
                      <a:pos x="191" y="138"/>
                    </a:cxn>
                    <a:cxn ang="0">
                      <a:pos x="153" y="147"/>
                    </a:cxn>
                    <a:cxn ang="0">
                      <a:pos x="117" y="152"/>
                    </a:cxn>
                    <a:cxn ang="0">
                      <a:pos x="84" y="157"/>
                    </a:cxn>
                    <a:cxn ang="0">
                      <a:pos x="57" y="162"/>
                    </a:cxn>
                    <a:cxn ang="0">
                      <a:pos x="46" y="162"/>
                    </a:cxn>
                    <a:cxn ang="0">
                      <a:pos x="31" y="164"/>
                    </a:cxn>
                    <a:cxn ang="0">
                      <a:pos x="19" y="166"/>
                    </a:cxn>
                    <a:cxn ang="0">
                      <a:pos x="10" y="166"/>
                    </a:cxn>
                    <a:cxn ang="0">
                      <a:pos x="0" y="157"/>
                    </a:cxn>
                    <a:cxn ang="0">
                      <a:pos x="15" y="133"/>
                    </a:cxn>
                    <a:cxn ang="0">
                      <a:pos x="34" y="112"/>
                    </a:cxn>
                    <a:cxn ang="0">
                      <a:pos x="55" y="93"/>
                    </a:cxn>
                    <a:cxn ang="0">
                      <a:pos x="76" y="74"/>
                    </a:cxn>
                    <a:cxn ang="0">
                      <a:pos x="98" y="55"/>
                    </a:cxn>
                    <a:cxn ang="0">
                      <a:pos x="122" y="38"/>
                    </a:cxn>
                    <a:cxn ang="0">
                      <a:pos x="143" y="19"/>
                    </a:cxn>
                    <a:cxn ang="0">
                      <a:pos x="162" y="0"/>
                    </a:cxn>
                    <a:cxn ang="0">
                      <a:pos x="167" y="7"/>
                    </a:cxn>
                  </a:cxnLst>
                  <a:rect l="0" t="0" r="r" b="b"/>
                  <a:pathLst>
                    <a:path w="283" h="166">
                      <a:moveTo>
                        <a:pt x="167" y="7"/>
                      </a:moveTo>
                      <a:lnTo>
                        <a:pt x="181" y="7"/>
                      </a:lnTo>
                      <a:lnTo>
                        <a:pt x="195" y="12"/>
                      </a:lnTo>
                      <a:lnTo>
                        <a:pt x="212" y="14"/>
                      </a:lnTo>
                      <a:lnTo>
                        <a:pt x="229" y="22"/>
                      </a:lnTo>
                      <a:lnTo>
                        <a:pt x="245" y="29"/>
                      </a:lnTo>
                      <a:lnTo>
                        <a:pt x="259" y="36"/>
                      </a:lnTo>
                      <a:lnTo>
                        <a:pt x="271" y="45"/>
                      </a:lnTo>
                      <a:lnTo>
                        <a:pt x="283" y="55"/>
                      </a:lnTo>
                      <a:lnTo>
                        <a:pt x="276" y="86"/>
                      </a:lnTo>
                      <a:lnTo>
                        <a:pt x="255" y="107"/>
                      </a:lnTo>
                      <a:lnTo>
                        <a:pt x="226" y="126"/>
                      </a:lnTo>
                      <a:lnTo>
                        <a:pt x="191" y="138"/>
                      </a:lnTo>
                      <a:lnTo>
                        <a:pt x="153" y="147"/>
                      </a:lnTo>
                      <a:lnTo>
                        <a:pt x="117" y="152"/>
                      </a:lnTo>
                      <a:lnTo>
                        <a:pt x="84" y="157"/>
                      </a:lnTo>
                      <a:lnTo>
                        <a:pt x="57" y="162"/>
                      </a:lnTo>
                      <a:lnTo>
                        <a:pt x="46" y="162"/>
                      </a:lnTo>
                      <a:lnTo>
                        <a:pt x="31" y="164"/>
                      </a:lnTo>
                      <a:lnTo>
                        <a:pt x="19" y="166"/>
                      </a:lnTo>
                      <a:lnTo>
                        <a:pt x="10" y="166"/>
                      </a:lnTo>
                      <a:lnTo>
                        <a:pt x="0" y="157"/>
                      </a:lnTo>
                      <a:lnTo>
                        <a:pt x="15" y="133"/>
                      </a:lnTo>
                      <a:lnTo>
                        <a:pt x="34" y="112"/>
                      </a:lnTo>
                      <a:lnTo>
                        <a:pt x="55" y="93"/>
                      </a:lnTo>
                      <a:lnTo>
                        <a:pt x="76" y="74"/>
                      </a:lnTo>
                      <a:lnTo>
                        <a:pt x="98" y="55"/>
                      </a:lnTo>
                      <a:lnTo>
                        <a:pt x="122" y="38"/>
                      </a:lnTo>
                      <a:lnTo>
                        <a:pt x="143" y="19"/>
                      </a:lnTo>
                      <a:lnTo>
                        <a:pt x="162" y="0"/>
                      </a:lnTo>
                      <a:lnTo>
                        <a:pt x="167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99" name="Freeform 161">
                  <a:extLst>
                    <a:ext uri="{FF2B5EF4-FFF2-40B4-BE49-F238E27FC236}">
                      <a16:creationId xmlns:a16="http://schemas.microsoft.com/office/drawing/2014/main" xmlns="" id="{A028E863-6590-4E76-A0CA-E64EFC8724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40" y="3696"/>
                  <a:ext cx="112" cy="33"/>
                </a:xfrm>
                <a:custGeom>
                  <a:avLst/>
                  <a:gdLst/>
                  <a:ahLst/>
                  <a:cxnLst>
                    <a:cxn ang="0">
                      <a:pos x="17" y="240"/>
                    </a:cxn>
                    <a:cxn ang="0">
                      <a:pos x="38" y="259"/>
                    </a:cxn>
                    <a:cxn ang="0">
                      <a:pos x="71" y="275"/>
                    </a:cxn>
                    <a:cxn ang="0">
                      <a:pos x="121" y="287"/>
                    </a:cxn>
                    <a:cxn ang="0">
                      <a:pos x="178" y="297"/>
                    </a:cxn>
                    <a:cxn ang="0">
                      <a:pos x="247" y="301"/>
                    </a:cxn>
                    <a:cxn ang="0">
                      <a:pos x="323" y="299"/>
                    </a:cxn>
                    <a:cxn ang="0">
                      <a:pos x="404" y="294"/>
                    </a:cxn>
                    <a:cxn ang="0">
                      <a:pos x="490" y="285"/>
                    </a:cxn>
                    <a:cxn ang="0">
                      <a:pos x="573" y="268"/>
                    </a:cxn>
                    <a:cxn ang="0">
                      <a:pos x="649" y="251"/>
                    </a:cxn>
                    <a:cxn ang="0">
                      <a:pos x="713" y="230"/>
                    </a:cxn>
                    <a:cxn ang="0">
                      <a:pos x="770" y="206"/>
                    </a:cxn>
                    <a:cxn ang="0">
                      <a:pos x="813" y="183"/>
                    </a:cxn>
                    <a:cxn ang="0">
                      <a:pos x="844" y="159"/>
                    </a:cxn>
                    <a:cxn ang="0">
                      <a:pos x="858" y="135"/>
                    </a:cxn>
                    <a:cxn ang="0">
                      <a:pos x="844" y="0"/>
                    </a:cxn>
                    <a:cxn ang="0">
                      <a:pos x="837" y="23"/>
                    </a:cxn>
                    <a:cxn ang="0">
                      <a:pos x="816" y="47"/>
                    </a:cxn>
                    <a:cxn ang="0">
                      <a:pos x="777" y="71"/>
                    </a:cxn>
                    <a:cxn ang="0">
                      <a:pos x="728" y="95"/>
                    </a:cxn>
                    <a:cxn ang="0">
                      <a:pos x="668" y="116"/>
                    </a:cxn>
                    <a:cxn ang="0">
                      <a:pos x="597" y="137"/>
                    </a:cxn>
                    <a:cxn ang="0">
                      <a:pos x="518" y="154"/>
                    </a:cxn>
                    <a:cxn ang="0">
                      <a:pos x="433" y="166"/>
                    </a:cxn>
                    <a:cxn ang="0">
                      <a:pos x="350" y="173"/>
                    </a:cxn>
                    <a:cxn ang="0">
                      <a:pos x="269" y="178"/>
                    </a:cxn>
                    <a:cxn ang="0">
                      <a:pos x="197" y="175"/>
                    </a:cxn>
                    <a:cxn ang="0">
                      <a:pos x="133" y="168"/>
                    </a:cxn>
                    <a:cxn ang="0">
                      <a:pos x="81" y="159"/>
                    </a:cxn>
                    <a:cxn ang="0">
                      <a:pos x="38" y="145"/>
                    </a:cxn>
                    <a:cxn ang="0">
                      <a:pos x="12" y="126"/>
                    </a:cxn>
                    <a:cxn ang="0">
                      <a:pos x="0" y="104"/>
                    </a:cxn>
                  </a:cxnLst>
                  <a:rect l="0" t="0" r="r" b="b"/>
                  <a:pathLst>
                    <a:path w="858" h="301">
                      <a:moveTo>
                        <a:pt x="14" y="228"/>
                      </a:moveTo>
                      <a:lnTo>
                        <a:pt x="17" y="240"/>
                      </a:lnTo>
                      <a:lnTo>
                        <a:pt x="26" y="249"/>
                      </a:lnTo>
                      <a:lnTo>
                        <a:pt x="38" y="259"/>
                      </a:lnTo>
                      <a:lnTo>
                        <a:pt x="52" y="268"/>
                      </a:lnTo>
                      <a:lnTo>
                        <a:pt x="71" y="275"/>
                      </a:lnTo>
                      <a:lnTo>
                        <a:pt x="95" y="282"/>
                      </a:lnTo>
                      <a:lnTo>
                        <a:pt x="121" y="287"/>
                      </a:lnTo>
                      <a:lnTo>
                        <a:pt x="150" y="292"/>
                      </a:lnTo>
                      <a:lnTo>
                        <a:pt x="178" y="297"/>
                      </a:lnTo>
                      <a:lnTo>
                        <a:pt x="212" y="299"/>
                      </a:lnTo>
                      <a:lnTo>
                        <a:pt x="247" y="301"/>
                      </a:lnTo>
                      <a:lnTo>
                        <a:pt x="285" y="301"/>
                      </a:lnTo>
                      <a:lnTo>
                        <a:pt x="323" y="299"/>
                      </a:lnTo>
                      <a:lnTo>
                        <a:pt x="364" y="297"/>
                      </a:lnTo>
                      <a:lnTo>
                        <a:pt x="404" y="294"/>
                      </a:lnTo>
                      <a:lnTo>
                        <a:pt x="447" y="289"/>
                      </a:lnTo>
                      <a:lnTo>
                        <a:pt x="490" y="285"/>
                      </a:lnTo>
                      <a:lnTo>
                        <a:pt x="533" y="278"/>
                      </a:lnTo>
                      <a:lnTo>
                        <a:pt x="573" y="268"/>
                      </a:lnTo>
                      <a:lnTo>
                        <a:pt x="611" y="261"/>
                      </a:lnTo>
                      <a:lnTo>
                        <a:pt x="649" y="251"/>
                      </a:lnTo>
                      <a:lnTo>
                        <a:pt x="682" y="240"/>
                      </a:lnTo>
                      <a:lnTo>
                        <a:pt x="713" y="230"/>
                      </a:lnTo>
                      <a:lnTo>
                        <a:pt x="744" y="218"/>
                      </a:lnTo>
                      <a:lnTo>
                        <a:pt x="770" y="206"/>
                      </a:lnTo>
                      <a:lnTo>
                        <a:pt x="794" y="194"/>
                      </a:lnTo>
                      <a:lnTo>
                        <a:pt x="813" y="183"/>
                      </a:lnTo>
                      <a:lnTo>
                        <a:pt x="830" y="171"/>
                      </a:lnTo>
                      <a:lnTo>
                        <a:pt x="844" y="159"/>
                      </a:lnTo>
                      <a:lnTo>
                        <a:pt x="851" y="147"/>
                      </a:lnTo>
                      <a:lnTo>
                        <a:pt x="858" y="135"/>
                      </a:lnTo>
                      <a:lnTo>
                        <a:pt x="858" y="123"/>
                      </a:lnTo>
                      <a:lnTo>
                        <a:pt x="844" y="0"/>
                      </a:lnTo>
                      <a:lnTo>
                        <a:pt x="844" y="12"/>
                      </a:lnTo>
                      <a:lnTo>
                        <a:pt x="837" y="23"/>
                      </a:lnTo>
                      <a:lnTo>
                        <a:pt x="830" y="35"/>
                      </a:lnTo>
                      <a:lnTo>
                        <a:pt x="816" y="47"/>
                      </a:lnTo>
                      <a:lnTo>
                        <a:pt x="799" y="59"/>
                      </a:lnTo>
                      <a:lnTo>
                        <a:pt x="777" y="71"/>
                      </a:lnTo>
                      <a:lnTo>
                        <a:pt x="756" y="83"/>
                      </a:lnTo>
                      <a:lnTo>
                        <a:pt x="728" y="95"/>
                      </a:lnTo>
                      <a:lnTo>
                        <a:pt x="699" y="107"/>
                      </a:lnTo>
                      <a:lnTo>
                        <a:pt x="668" y="116"/>
                      </a:lnTo>
                      <a:lnTo>
                        <a:pt x="632" y="128"/>
                      </a:lnTo>
                      <a:lnTo>
                        <a:pt x="597" y="137"/>
                      </a:lnTo>
                      <a:lnTo>
                        <a:pt x="559" y="145"/>
                      </a:lnTo>
                      <a:lnTo>
                        <a:pt x="518" y="154"/>
                      </a:lnTo>
                      <a:lnTo>
                        <a:pt x="476" y="161"/>
                      </a:lnTo>
                      <a:lnTo>
                        <a:pt x="433" y="166"/>
                      </a:lnTo>
                      <a:lnTo>
                        <a:pt x="390" y="171"/>
                      </a:lnTo>
                      <a:lnTo>
                        <a:pt x="350" y="173"/>
                      </a:lnTo>
                      <a:lnTo>
                        <a:pt x="309" y="175"/>
                      </a:lnTo>
                      <a:lnTo>
                        <a:pt x="269" y="178"/>
                      </a:lnTo>
                      <a:lnTo>
                        <a:pt x="233" y="178"/>
                      </a:lnTo>
                      <a:lnTo>
                        <a:pt x="197" y="175"/>
                      </a:lnTo>
                      <a:lnTo>
                        <a:pt x="164" y="173"/>
                      </a:lnTo>
                      <a:lnTo>
                        <a:pt x="133" y="168"/>
                      </a:lnTo>
                      <a:lnTo>
                        <a:pt x="105" y="164"/>
                      </a:lnTo>
                      <a:lnTo>
                        <a:pt x="81" y="159"/>
                      </a:lnTo>
                      <a:lnTo>
                        <a:pt x="57" y="152"/>
                      </a:lnTo>
                      <a:lnTo>
                        <a:pt x="38" y="145"/>
                      </a:lnTo>
                      <a:lnTo>
                        <a:pt x="24" y="135"/>
                      </a:lnTo>
                      <a:lnTo>
                        <a:pt x="12" y="126"/>
                      </a:lnTo>
                      <a:lnTo>
                        <a:pt x="3" y="116"/>
                      </a:lnTo>
                      <a:lnTo>
                        <a:pt x="0" y="104"/>
                      </a:lnTo>
                      <a:lnTo>
                        <a:pt x="14" y="228"/>
                      </a:lnTo>
                      <a:close/>
                    </a:path>
                  </a:pathLst>
                </a:custGeom>
                <a:solidFill>
                  <a:srgbClr val="5F6A7B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00" name="Freeform 162">
                  <a:extLst>
                    <a:ext uri="{FF2B5EF4-FFF2-40B4-BE49-F238E27FC236}">
                      <a16:creationId xmlns:a16="http://schemas.microsoft.com/office/drawing/2014/main" xmlns="" id="{7E189CFC-E641-46FC-B72C-67E44C4B71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540" y="3691"/>
                  <a:ext cx="109" cy="26"/>
                </a:xfrm>
                <a:custGeom>
                  <a:avLst/>
                  <a:gdLst/>
                  <a:ahLst/>
                  <a:cxnLst>
                    <a:cxn ang="0">
                      <a:pos x="364" y="17"/>
                    </a:cxn>
                    <a:cxn ang="0">
                      <a:pos x="283" y="34"/>
                    </a:cxn>
                    <a:cxn ang="0">
                      <a:pos x="207" y="50"/>
                    </a:cxn>
                    <a:cxn ang="0">
                      <a:pos x="143" y="72"/>
                    </a:cxn>
                    <a:cxn ang="0">
                      <a:pos x="88" y="95"/>
                    </a:cxn>
                    <a:cxn ang="0">
                      <a:pos x="46" y="119"/>
                    </a:cxn>
                    <a:cxn ang="0">
                      <a:pos x="15" y="143"/>
                    </a:cxn>
                    <a:cxn ang="0">
                      <a:pos x="0" y="167"/>
                    </a:cxn>
                    <a:cxn ang="0">
                      <a:pos x="5" y="190"/>
                    </a:cxn>
                    <a:cxn ang="0">
                      <a:pos x="24" y="209"/>
                    </a:cxn>
                    <a:cxn ang="0">
                      <a:pos x="57" y="226"/>
                    </a:cxn>
                    <a:cxn ang="0">
                      <a:pos x="105" y="236"/>
                    </a:cxn>
                    <a:cxn ang="0">
                      <a:pos x="164" y="245"/>
                    </a:cxn>
                    <a:cxn ang="0">
                      <a:pos x="233" y="247"/>
                    </a:cxn>
                    <a:cxn ang="0">
                      <a:pos x="309" y="245"/>
                    </a:cxn>
                    <a:cxn ang="0">
                      <a:pos x="393" y="240"/>
                    </a:cxn>
                    <a:cxn ang="0">
                      <a:pos x="478" y="228"/>
                    </a:cxn>
                    <a:cxn ang="0">
                      <a:pos x="561" y="214"/>
                    </a:cxn>
                    <a:cxn ang="0">
                      <a:pos x="635" y="198"/>
                    </a:cxn>
                    <a:cxn ang="0">
                      <a:pos x="702" y="176"/>
                    </a:cxn>
                    <a:cxn ang="0">
                      <a:pos x="759" y="155"/>
                    </a:cxn>
                    <a:cxn ang="0">
                      <a:pos x="801" y="133"/>
                    </a:cxn>
                    <a:cxn ang="0">
                      <a:pos x="832" y="110"/>
                    </a:cxn>
                    <a:cxn ang="0">
                      <a:pos x="847" y="86"/>
                    </a:cxn>
                    <a:cxn ang="0">
                      <a:pos x="842" y="62"/>
                    </a:cxn>
                    <a:cxn ang="0">
                      <a:pos x="823" y="43"/>
                    </a:cxn>
                    <a:cxn ang="0">
                      <a:pos x="787" y="27"/>
                    </a:cxn>
                    <a:cxn ang="0">
                      <a:pos x="740" y="15"/>
                    </a:cxn>
                    <a:cxn ang="0">
                      <a:pos x="680" y="5"/>
                    </a:cxn>
                    <a:cxn ang="0">
                      <a:pos x="611" y="0"/>
                    </a:cxn>
                    <a:cxn ang="0">
                      <a:pos x="533" y="3"/>
                    </a:cxn>
                    <a:cxn ang="0">
                      <a:pos x="450" y="8"/>
                    </a:cxn>
                  </a:cxnLst>
                  <a:rect l="0" t="0" r="r" b="b"/>
                  <a:pathLst>
                    <a:path w="847" h="247">
                      <a:moveTo>
                        <a:pt x="407" y="12"/>
                      </a:moveTo>
                      <a:lnTo>
                        <a:pt x="364" y="17"/>
                      </a:lnTo>
                      <a:lnTo>
                        <a:pt x="321" y="24"/>
                      </a:lnTo>
                      <a:lnTo>
                        <a:pt x="283" y="34"/>
                      </a:lnTo>
                      <a:lnTo>
                        <a:pt x="245" y="41"/>
                      </a:lnTo>
                      <a:lnTo>
                        <a:pt x="207" y="50"/>
                      </a:lnTo>
                      <a:lnTo>
                        <a:pt x="174" y="62"/>
                      </a:lnTo>
                      <a:lnTo>
                        <a:pt x="143" y="72"/>
                      </a:lnTo>
                      <a:lnTo>
                        <a:pt x="114" y="84"/>
                      </a:lnTo>
                      <a:lnTo>
                        <a:pt x="88" y="95"/>
                      </a:lnTo>
                      <a:lnTo>
                        <a:pt x="65" y="107"/>
                      </a:lnTo>
                      <a:lnTo>
                        <a:pt x="46" y="119"/>
                      </a:lnTo>
                      <a:lnTo>
                        <a:pt x="29" y="131"/>
                      </a:lnTo>
                      <a:lnTo>
                        <a:pt x="15" y="143"/>
                      </a:lnTo>
                      <a:lnTo>
                        <a:pt x="5" y="155"/>
                      </a:lnTo>
                      <a:lnTo>
                        <a:pt x="0" y="167"/>
                      </a:lnTo>
                      <a:lnTo>
                        <a:pt x="0" y="179"/>
                      </a:lnTo>
                      <a:lnTo>
                        <a:pt x="5" y="190"/>
                      </a:lnTo>
                      <a:lnTo>
                        <a:pt x="12" y="200"/>
                      </a:lnTo>
                      <a:lnTo>
                        <a:pt x="24" y="209"/>
                      </a:lnTo>
                      <a:lnTo>
                        <a:pt x="41" y="217"/>
                      </a:lnTo>
                      <a:lnTo>
                        <a:pt x="57" y="226"/>
                      </a:lnTo>
                      <a:lnTo>
                        <a:pt x="81" y="231"/>
                      </a:lnTo>
                      <a:lnTo>
                        <a:pt x="105" y="236"/>
                      </a:lnTo>
                      <a:lnTo>
                        <a:pt x="134" y="240"/>
                      </a:lnTo>
                      <a:lnTo>
                        <a:pt x="164" y="245"/>
                      </a:lnTo>
                      <a:lnTo>
                        <a:pt x="198" y="247"/>
                      </a:lnTo>
                      <a:lnTo>
                        <a:pt x="233" y="247"/>
                      </a:lnTo>
                      <a:lnTo>
                        <a:pt x="271" y="247"/>
                      </a:lnTo>
                      <a:lnTo>
                        <a:pt x="309" y="245"/>
                      </a:lnTo>
                      <a:lnTo>
                        <a:pt x="350" y="243"/>
                      </a:lnTo>
                      <a:lnTo>
                        <a:pt x="393" y="240"/>
                      </a:lnTo>
                      <a:lnTo>
                        <a:pt x="435" y="236"/>
                      </a:lnTo>
                      <a:lnTo>
                        <a:pt x="478" y="228"/>
                      </a:lnTo>
                      <a:lnTo>
                        <a:pt x="521" y="221"/>
                      </a:lnTo>
                      <a:lnTo>
                        <a:pt x="561" y="214"/>
                      </a:lnTo>
                      <a:lnTo>
                        <a:pt x="599" y="207"/>
                      </a:lnTo>
                      <a:lnTo>
                        <a:pt x="635" y="198"/>
                      </a:lnTo>
                      <a:lnTo>
                        <a:pt x="671" y="188"/>
                      </a:lnTo>
                      <a:lnTo>
                        <a:pt x="702" y="176"/>
                      </a:lnTo>
                      <a:lnTo>
                        <a:pt x="730" y="167"/>
                      </a:lnTo>
                      <a:lnTo>
                        <a:pt x="759" y="155"/>
                      </a:lnTo>
                      <a:lnTo>
                        <a:pt x="780" y="145"/>
                      </a:lnTo>
                      <a:lnTo>
                        <a:pt x="801" y="133"/>
                      </a:lnTo>
                      <a:lnTo>
                        <a:pt x="818" y="122"/>
                      </a:lnTo>
                      <a:lnTo>
                        <a:pt x="832" y="110"/>
                      </a:lnTo>
                      <a:lnTo>
                        <a:pt x="840" y="98"/>
                      </a:lnTo>
                      <a:lnTo>
                        <a:pt x="847" y="86"/>
                      </a:lnTo>
                      <a:lnTo>
                        <a:pt x="847" y="74"/>
                      </a:lnTo>
                      <a:lnTo>
                        <a:pt x="842" y="62"/>
                      </a:lnTo>
                      <a:lnTo>
                        <a:pt x="835" y="53"/>
                      </a:lnTo>
                      <a:lnTo>
                        <a:pt x="823" y="43"/>
                      </a:lnTo>
                      <a:lnTo>
                        <a:pt x="806" y="34"/>
                      </a:lnTo>
                      <a:lnTo>
                        <a:pt x="787" y="27"/>
                      </a:lnTo>
                      <a:lnTo>
                        <a:pt x="766" y="19"/>
                      </a:lnTo>
                      <a:lnTo>
                        <a:pt x="740" y="15"/>
                      </a:lnTo>
                      <a:lnTo>
                        <a:pt x="711" y="10"/>
                      </a:lnTo>
                      <a:lnTo>
                        <a:pt x="680" y="5"/>
                      </a:lnTo>
                      <a:lnTo>
                        <a:pt x="647" y="3"/>
                      </a:lnTo>
                      <a:lnTo>
                        <a:pt x="611" y="0"/>
                      </a:lnTo>
                      <a:lnTo>
                        <a:pt x="573" y="0"/>
                      </a:lnTo>
                      <a:lnTo>
                        <a:pt x="533" y="3"/>
                      </a:lnTo>
                      <a:lnTo>
                        <a:pt x="492" y="5"/>
                      </a:lnTo>
                      <a:lnTo>
                        <a:pt x="450" y="8"/>
                      </a:lnTo>
                      <a:lnTo>
                        <a:pt x="407" y="12"/>
                      </a:lnTo>
                      <a:close/>
                    </a:path>
                  </a:pathLst>
                </a:custGeom>
                <a:solidFill>
                  <a:srgbClr val="C0CDDC"/>
                </a:solidFill>
                <a:ln w="444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01" name="Freeform 163">
                  <a:extLst>
                    <a:ext uri="{FF2B5EF4-FFF2-40B4-BE49-F238E27FC236}">
                      <a16:creationId xmlns:a16="http://schemas.microsoft.com/office/drawing/2014/main" xmlns="" id="{370EE669-BC17-4992-8638-BF1056A2A7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70" y="3693"/>
                  <a:ext cx="110" cy="54"/>
                </a:xfrm>
                <a:custGeom>
                  <a:avLst/>
                  <a:gdLst/>
                  <a:ahLst/>
                  <a:cxnLst>
                    <a:cxn ang="0">
                      <a:pos x="2" y="116"/>
                    </a:cxn>
                    <a:cxn ang="0">
                      <a:pos x="0" y="128"/>
                    </a:cxn>
                    <a:cxn ang="0">
                      <a:pos x="0" y="142"/>
                    </a:cxn>
                    <a:cxn ang="0">
                      <a:pos x="5" y="157"/>
                    </a:cxn>
                    <a:cxn ang="0">
                      <a:pos x="14" y="173"/>
                    </a:cxn>
                    <a:cxn ang="0">
                      <a:pos x="28" y="190"/>
                    </a:cxn>
                    <a:cxn ang="0">
                      <a:pos x="43" y="206"/>
                    </a:cxn>
                    <a:cxn ang="0">
                      <a:pos x="64" y="225"/>
                    </a:cxn>
                    <a:cxn ang="0">
                      <a:pos x="85" y="244"/>
                    </a:cxn>
                    <a:cxn ang="0">
                      <a:pos x="112" y="266"/>
                    </a:cxn>
                    <a:cxn ang="0">
                      <a:pos x="140" y="285"/>
                    </a:cxn>
                    <a:cxn ang="0">
                      <a:pos x="171" y="304"/>
                    </a:cxn>
                    <a:cxn ang="0">
                      <a:pos x="204" y="325"/>
                    </a:cxn>
                    <a:cxn ang="0">
                      <a:pos x="240" y="344"/>
                    </a:cxn>
                    <a:cxn ang="0">
                      <a:pos x="276" y="363"/>
                    </a:cxn>
                    <a:cxn ang="0">
                      <a:pos x="316" y="382"/>
                    </a:cxn>
                    <a:cxn ang="0">
                      <a:pos x="356" y="401"/>
                    </a:cxn>
                    <a:cxn ang="0">
                      <a:pos x="397" y="418"/>
                    </a:cxn>
                    <a:cxn ang="0">
                      <a:pos x="437" y="434"/>
                    </a:cxn>
                    <a:cxn ang="0">
                      <a:pos x="475" y="449"/>
                    </a:cxn>
                    <a:cxn ang="0">
                      <a:pos x="513" y="461"/>
                    </a:cxn>
                    <a:cxn ang="0">
                      <a:pos x="551" y="472"/>
                    </a:cxn>
                    <a:cxn ang="0">
                      <a:pos x="587" y="482"/>
                    </a:cxn>
                    <a:cxn ang="0">
                      <a:pos x="620" y="489"/>
                    </a:cxn>
                    <a:cxn ang="0">
                      <a:pos x="651" y="494"/>
                    </a:cxn>
                    <a:cxn ang="0">
                      <a:pos x="680" y="499"/>
                    </a:cxn>
                    <a:cxn ang="0">
                      <a:pos x="706" y="501"/>
                    </a:cxn>
                    <a:cxn ang="0">
                      <a:pos x="730" y="501"/>
                    </a:cxn>
                    <a:cxn ang="0">
                      <a:pos x="751" y="499"/>
                    </a:cxn>
                    <a:cxn ang="0">
                      <a:pos x="770" y="494"/>
                    </a:cxn>
                    <a:cxn ang="0">
                      <a:pos x="784" y="489"/>
                    </a:cxn>
                    <a:cxn ang="0">
                      <a:pos x="794" y="480"/>
                    </a:cxn>
                    <a:cxn ang="0">
                      <a:pos x="801" y="470"/>
                    </a:cxn>
                    <a:cxn ang="0">
                      <a:pos x="849" y="358"/>
                    </a:cxn>
                    <a:cxn ang="0">
                      <a:pos x="841" y="368"/>
                    </a:cxn>
                    <a:cxn ang="0">
                      <a:pos x="832" y="375"/>
                    </a:cxn>
                    <a:cxn ang="0">
                      <a:pos x="818" y="382"/>
                    </a:cxn>
                    <a:cxn ang="0">
                      <a:pos x="801" y="385"/>
                    </a:cxn>
                    <a:cxn ang="0">
                      <a:pos x="780" y="387"/>
                    </a:cxn>
                    <a:cxn ang="0">
                      <a:pos x="756" y="387"/>
                    </a:cxn>
                    <a:cxn ang="0">
                      <a:pos x="730" y="385"/>
                    </a:cxn>
                    <a:cxn ang="0">
                      <a:pos x="701" y="380"/>
                    </a:cxn>
                    <a:cxn ang="0">
                      <a:pos x="668" y="373"/>
                    </a:cxn>
                    <a:cxn ang="0">
                      <a:pos x="635" y="366"/>
                    </a:cxn>
                    <a:cxn ang="0">
                      <a:pos x="599" y="356"/>
                    </a:cxn>
                    <a:cxn ang="0">
                      <a:pos x="563" y="344"/>
                    </a:cxn>
                    <a:cxn ang="0">
                      <a:pos x="525" y="332"/>
                    </a:cxn>
                    <a:cxn ang="0">
                      <a:pos x="485" y="318"/>
                    </a:cxn>
                    <a:cxn ang="0">
                      <a:pos x="444" y="301"/>
                    </a:cxn>
                    <a:cxn ang="0">
                      <a:pos x="404" y="285"/>
                    </a:cxn>
                    <a:cxn ang="0">
                      <a:pos x="326" y="247"/>
                    </a:cxn>
                    <a:cxn ang="0">
                      <a:pos x="252" y="206"/>
                    </a:cxn>
                    <a:cxn ang="0">
                      <a:pos x="190" y="168"/>
                    </a:cxn>
                    <a:cxn ang="0">
                      <a:pos x="138" y="128"/>
                    </a:cxn>
                    <a:cxn ang="0">
                      <a:pos x="95" y="90"/>
                    </a:cxn>
                    <a:cxn ang="0">
                      <a:pos x="66" y="57"/>
                    </a:cxn>
                    <a:cxn ang="0">
                      <a:pos x="52" y="26"/>
                    </a:cxn>
                    <a:cxn ang="0">
                      <a:pos x="55" y="0"/>
                    </a:cxn>
                    <a:cxn ang="0">
                      <a:pos x="2" y="116"/>
                    </a:cxn>
                  </a:cxnLst>
                  <a:rect l="0" t="0" r="r" b="b"/>
                  <a:pathLst>
                    <a:path w="849" h="501">
                      <a:moveTo>
                        <a:pt x="2" y="116"/>
                      </a:moveTo>
                      <a:lnTo>
                        <a:pt x="0" y="128"/>
                      </a:lnTo>
                      <a:lnTo>
                        <a:pt x="0" y="142"/>
                      </a:lnTo>
                      <a:lnTo>
                        <a:pt x="5" y="157"/>
                      </a:lnTo>
                      <a:lnTo>
                        <a:pt x="14" y="173"/>
                      </a:lnTo>
                      <a:lnTo>
                        <a:pt x="28" y="190"/>
                      </a:lnTo>
                      <a:lnTo>
                        <a:pt x="43" y="206"/>
                      </a:lnTo>
                      <a:lnTo>
                        <a:pt x="64" y="225"/>
                      </a:lnTo>
                      <a:lnTo>
                        <a:pt x="85" y="244"/>
                      </a:lnTo>
                      <a:lnTo>
                        <a:pt x="112" y="266"/>
                      </a:lnTo>
                      <a:lnTo>
                        <a:pt x="140" y="285"/>
                      </a:lnTo>
                      <a:lnTo>
                        <a:pt x="171" y="304"/>
                      </a:lnTo>
                      <a:lnTo>
                        <a:pt x="204" y="325"/>
                      </a:lnTo>
                      <a:lnTo>
                        <a:pt x="240" y="344"/>
                      </a:lnTo>
                      <a:lnTo>
                        <a:pt x="276" y="363"/>
                      </a:lnTo>
                      <a:lnTo>
                        <a:pt x="316" y="382"/>
                      </a:lnTo>
                      <a:lnTo>
                        <a:pt x="356" y="401"/>
                      </a:lnTo>
                      <a:lnTo>
                        <a:pt x="397" y="418"/>
                      </a:lnTo>
                      <a:lnTo>
                        <a:pt x="437" y="434"/>
                      </a:lnTo>
                      <a:lnTo>
                        <a:pt x="475" y="449"/>
                      </a:lnTo>
                      <a:lnTo>
                        <a:pt x="513" y="461"/>
                      </a:lnTo>
                      <a:lnTo>
                        <a:pt x="551" y="472"/>
                      </a:lnTo>
                      <a:lnTo>
                        <a:pt x="587" y="482"/>
                      </a:lnTo>
                      <a:lnTo>
                        <a:pt x="620" y="489"/>
                      </a:lnTo>
                      <a:lnTo>
                        <a:pt x="651" y="494"/>
                      </a:lnTo>
                      <a:lnTo>
                        <a:pt x="680" y="499"/>
                      </a:lnTo>
                      <a:lnTo>
                        <a:pt x="706" y="501"/>
                      </a:lnTo>
                      <a:lnTo>
                        <a:pt x="730" y="501"/>
                      </a:lnTo>
                      <a:lnTo>
                        <a:pt x="751" y="499"/>
                      </a:lnTo>
                      <a:lnTo>
                        <a:pt x="770" y="494"/>
                      </a:lnTo>
                      <a:lnTo>
                        <a:pt x="784" y="489"/>
                      </a:lnTo>
                      <a:lnTo>
                        <a:pt x="794" y="480"/>
                      </a:lnTo>
                      <a:lnTo>
                        <a:pt x="801" y="470"/>
                      </a:lnTo>
                      <a:lnTo>
                        <a:pt x="849" y="358"/>
                      </a:lnTo>
                      <a:lnTo>
                        <a:pt x="841" y="368"/>
                      </a:lnTo>
                      <a:lnTo>
                        <a:pt x="832" y="375"/>
                      </a:lnTo>
                      <a:lnTo>
                        <a:pt x="818" y="382"/>
                      </a:lnTo>
                      <a:lnTo>
                        <a:pt x="801" y="385"/>
                      </a:lnTo>
                      <a:lnTo>
                        <a:pt x="780" y="387"/>
                      </a:lnTo>
                      <a:lnTo>
                        <a:pt x="756" y="387"/>
                      </a:lnTo>
                      <a:lnTo>
                        <a:pt x="730" y="385"/>
                      </a:lnTo>
                      <a:lnTo>
                        <a:pt x="701" y="380"/>
                      </a:lnTo>
                      <a:lnTo>
                        <a:pt x="668" y="373"/>
                      </a:lnTo>
                      <a:lnTo>
                        <a:pt x="635" y="366"/>
                      </a:lnTo>
                      <a:lnTo>
                        <a:pt x="599" y="356"/>
                      </a:lnTo>
                      <a:lnTo>
                        <a:pt x="563" y="344"/>
                      </a:lnTo>
                      <a:lnTo>
                        <a:pt x="525" y="332"/>
                      </a:lnTo>
                      <a:lnTo>
                        <a:pt x="485" y="318"/>
                      </a:lnTo>
                      <a:lnTo>
                        <a:pt x="444" y="301"/>
                      </a:lnTo>
                      <a:lnTo>
                        <a:pt x="404" y="285"/>
                      </a:lnTo>
                      <a:lnTo>
                        <a:pt x="326" y="247"/>
                      </a:lnTo>
                      <a:lnTo>
                        <a:pt x="252" y="206"/>
                      </a:lnTo>
                      <a:lnTo>
                        <a:pt x="190" y="168"/>
                      </a:lnTo>
                      <a:lnTo>
                        <a:pt x="138" y="128"/>
                      </a:lnTo>
                      <a:lnTo>
                        <a:pt x="95" y="90"/>
                      </a:lnTo>
                      <a:lnTo>
                        <a:pt x="66" y="57"/>
                      </a:lnTo>
                      <a:lnTo>
                        <a:pt x="52" y="26"/>
                      </a:lnTo>
                      <a:lnTo>
                        <a:pt x="55" y="0"/>
                      </a:lnTo>
                      <a:lnTo>
                        <a:pt x="2" y="116"/>
                      </a:lnTo>
                      <a:close/>
                    </a:path>
                  </a:pathLst>
                </a:custGeom>
                <a:solidFill>
                  <a:srgbClr val="5F6A7B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02" name="Freeform 164">
                  <a:extLst>
                    <a:ext uri="{FF2B5EF4-FFF2-40B4-BE49-F238E27FC236}">
                      <a16:creationId xmlns:a16="http://schemas.microsoft.com/office/drawing/2014/main" xmlns="" id="{846AE232-D7DA-475C-9B62-7AEB96B8FB9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76" y="3692"/>
                  <a:ext cx="104" cy="44"/>
                </a:xfrm>
                <a:custGeom>
                  <a:avLst/>
                  <a:gdLst/>
                  <a:ahLst/>
                  <a:cxnLst>
                    <a:cxn ang="0">
                      <a:pos x="406" y="80"/>
                    </a:cxn>
                    <a:cxn ang="0">
                      <a:pos x="325" y="50"/>
                    </a:cxn>
                    <a:cxn ang="0">
                      <a:pos x="252" y="28"/>
                    </a:cxn>
                    <a:cxn ang="0">
                      <a:pos x="183" y="12"/>
                    </a:cxn>
                    <a:cxn ang="0">
                      <a:pos x="123" y="0"/>
                    </a:cxn>
                    <a:cxn ang="0">
                      <a:pos x="73" y="0"/>
                    </a:cxn>
                    <a:cxn ang="0">
                      <a:pos x="33" y="4"/>
                    </a:cxn>
                    <a:cxn ang="0">
                      <a:pos x="9" y="19"/>
                    </a:cxn>
                    <a:cxn ang="0">
                      <a:pos x="0" y="40"/>
                    </a:cxn>
                    <a:cxn ang="0">
                      <a:pos x="4" y="69"/>
                    </a:cxn>
                    <a:cxn ang="0">
                      <a:pos x="28" y="99"/>
                    </a:cxn>
                    <a:cxn ang="0">
                      <a:pos x="64" y="135"/>
                    </a:cxn>
                    <a:cxn ang="0">
                      <a:pos x="111" y="173"/>
                    </a:cxn>
                    <a:cxn ang="0">
                      <a:pos x="171" y="211"/>
                    </a:cxn>
                    <a:cxn ang="0">
                      <a:pos x="240" y="249"/>
                    </a:cxn>
                    <a:cxn ang="0">
                      <a:pos x="316" y="287"/>
                    </a:cxn>
                    <a:cxn ang="0">
                      <a:pos x="397" y="325"/>
                    </a:cxn>
                    <a:cxn ang="0">
                      <a:pos x="475" y="356"/>
                    </a:cxn>
                    <a:cxn ang="0">
                      <a:pos x="551" y="382"/>
                    </a:cxn>
                    <a:cxn ang="0">
                      <a:pos x="620" y="399"/>
                    </a:cxn>
                    <a:cxn ang="0">
                      <a:pos x="680" y="408"/>
                    </a:cxn>
                    <a:cxn ang="0">
                      <a:pos x="729" y="411"/>
                    </a:cxn>
                    <a:cxn ang="0">
                      <a:pos x="770" y="406"/>
                    </a:cxn>
                    <a:cxn ang="0">
                      <a:pos x="794" y="392"/>
                    </a:cxn>
                    <a:cxn ang="0">
                      <a:pos x="803" y="370"/>
                    </a:cxn>
                    <a:cxn ang="0">
                      <a:pos x="796" y="342"/>
                    </a:cxn>
                    <a:cxn ang="0">
                      <a:pos x="775" y="311"/>
                    </a:cxn>
                    <a:cxn ang="0">
                      <a:pos x="739" y="275"/>
                    </a:cxn>
                    <a:cxn ang="0">
                      <a:pos x="689" y="237"/>
                    </a:cxn>
                    <a:cxn ang="0">
                      <a:pos x="632" y="197"/>
                    </a:cxn>
                    <a:cxn ang="0">
                      <a:pos x="563" y="156"/>
                    </a:cxn>
                    <a:cxn ang="0">
                      <a:pos x="487" y="116"/>
                    </a:cxn>
                  </a:cxnLst>
                  <a:rect l="0" t="0" r="r" b="b"/>
                  <a:pathLst>
                    <a:path w="803" h="411">
                      <a:moveTo>
                        <a:pt x="447" y="97"/>
                      </a:moveTo>
                      <a:lnTo>
                        <a:pt x="406" y="80"/>
                      </a:lnTo>
                      <a:lnTo>
                        <a:pt x="366" y="64"/>
                      </a:lnTo>
                      <a:lnTo>
                        <a:pt x="325" y="50"/>
                      </a:lnTo>
                      <a:lnTo>
                        <a:pt x="287" y="38"/>
                      </a:lnTo>
                      <a:lnTo>
                        <a:pt x="252" y="28"/>
                      </a:lnTo>
                      <a:lnTo>
                        <a:pt x="216" y="19"/>
                      </a:lnTo>
                      <a:lnTo>
                        <a:pt x="183" y="12"/>
                      </a:lnTo>
                      <a:lnTo>
                        <a:pt x="152" y="4"/>
                      </a:lnTo>
                      <a:lnTo>
                        <a:pt x="123" y="0"/>
                      </a:lnTo>
                      <a:lnTo>
                        <a:pt x="95" y="0"/>
                      </a:lnTo>
                      <a:lnTo>
                        <a:pt x="73" y="0"/>
                      </a:lnTo>
                      <a:lnTo>
                        <a:pt x="52" y="0"/>
                      </a:lnTo>
                      <a:lnTo>
                        <a:pt x="33" y="4"/>
                      </a:lnTo>
                      <a:lnTo>
                        <a:pt x="19" y="9"/>
                      </a:lnTo>
                      <a:lnTo>
                        <a:pt x="9" y="19"/>
                      </a:lnTo>
                      <a:lnTo>
                        <a:pt x="2" y="28"/>
                      </a:lnTo>
                      <a:lnTo>
                        <a:pt x="0" y="40"/>
                      </a:lnTo>
                      <a:lnTo>
                        <a:pt x="0" y="54"/>
                      </a:lnTo>
                      <a:lnTo>
                        <a:pt x="4" y="69"/>
                      </a:lnTo>
                      <a:lnTo>
                        <a:pt x="14" y="83"/>
                      </a:lnTo>
                      <a:lnTo>
                        <a:pt x="28" y="99"/>
                      </a:lnTo>
                      <a:lnTo>
                        <a:pt x="42" y="116"/>
                      </a:lnTo>
                      <a:lnTo>
                        <a:pt x="64" y="135"/>
                      </a:lnTo>
                      <a:lnTo>
                        <a:pt x="85" y="154"/>
                      </a:lnTo>
                      <a:lnTo>
                        <a:pt x="111" y="173"/>
                      </a:lnTo>
                      <a:lnTo>
                        <a:pt x="140" y="192"/>
                      </a:lnTo>
                      <a:lnTo>
                        <a:pt x="171" y="211"/>
                      </a:lnTo>
                      <a:lnTo>
                        <a:pt x="204" y="230"/>
                      </a:lnTo>
                      <a:lnTo>
                        <a:pt x="240" y="249"/>
                      </a:lnTo>
                      <a:lnTo>
                        <a:pt x="275" y="270"/>
                      </a:lnTo>
                      <a:lnTo>
                        <a:pt x="316" y="287"/>
                      </a:lnTo>
                      <a:lnTo>
                        <a:pt x="356" y="306"/>
                      </a:lnTo>
                      <a:lnTo>
                        <a:pt x="397" y="325"/>
                      </a:lnTo>
                      <a:lnTo>
                        <a:pt x="437" y="342"/>
                      </a:lnTo>
                      <a:lnTo>
                        <a:pt x="475" y="356"/>
                      </a:lnTo>
                      <a:lnTo>
                        <a:pt x="513" y="370"/>
                      </a:lnTo>
                      <a:lnTo>
                        <a:pt x="551" y="382"/>
                      </a:lnTo>
                      <a:lnTo>
                        <a:pt x="587" y="392"/>
                      </a:lnTo>
                      <a:lnTo>
                        <a:pt x="620" y="399"/>
                      </a:lnTo>
                      <a:lnTo>
                        <a:pt x="651" y="403"/>
                      </a:lnTo>
                      <a:lnTo>
                        <a:pt x="680" y="408"/>
                      </a:lnTo>
                      <a:lnTo>
                        <a:pt x="706" y="411"/>
                      </a:lnTo>
                      <a:lnTo>
                        <a:pt x="729" y="411"/>
                      </a:lnTo>
                      <a:lnTo>
                        <a:pt x="751" y="411"/>
                      </a:lnTo>
                      <a:lnTo>
                        <a:pt x="770" y="406"/>
                      </a:lnTo>
                      <a:lnTo>
                        <a:pt x="784" y="401"/>
                      </a:lnTo>
                      <a:lnTo>
                        <a:pt x="794" y="392"/>
                      </a:lnTo>
                      <a:lnTo>
                        <a:pt x="801" y="382"/>
                      </a:lnTo>
                      <a:lnTo>
                        <a:pt x="803" y="370"/>
                      </a:lnTo>
                      <a:lnTo>
                        <a:pt x="803" y="356"/>
                      </a:lnTo>
                      <a:lnTo>
                        <a:pt x="796" y="342"/>
                      </a:lnTo>
                      <a:lnTo>
                        <a:pt x="787" y="327"/>
                      </a:lnTo>
                      <a:lnTo>
                        <a:pt x="775" y="311"/>
                      </a:lnTo>
                      <a:lnTo>
                        <a:pt x="758" y="292"/>
                      </a:lnTo>
                      <a:lnTo>
                        <a:pt x="739" y="275"/>
                      </a:lnTo>
                      <a:lnTo>
                        <a:pt x="715" y="256"/>
                      </a:lnTo>
                      <a:lnTo>
                        <a:pt x="689" y="237"/>
                      </a:lnTo>
                      <a:lnTo>
                        <a:pt x="661" y="216"/>
                      </a:lnTo>
                      <a:lnTo>
                        <a:pt x="632" y="197"/>
                      </a:lnTo>
                      <a:lnTo>
                        <a:pt x="599" y="175"/>
                      </a:lnTo>
                      <a:lnTo>
                        <a:pt x="563" y="156"/>
                      </a:lnTo>
                      <a:lnTo>
                        <a:pt x="525" y="135"/>
                      </a:lnTo>
                      <a:lnTo>
                        <a:pt x="487" y="116"/>
                      </a:lnTo>
                      <a:lnTo>
                        <a:pt x="447" y="97"/>
                      </a:lnTo>
                      <a:close/>
                    </a:path>
                  </a:pathLst>
                </a:custGeom>
                <a:solidFill>
                  <a:srgbClr val="C0CDDC"/>
                </a:solidFill>
                <a:ln w="444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03" name="Freeform 165">
                  <a:extLst>
                    <a:ext uri="{FF2B5EF4-FFF2-40B4-BE49-F238E27FC236}">
                      <a16:creationId xmlns:a16="http://schemas.microsoft.com/office/drawing/2014/main" xmlns="" id="{BC479788-5919-4E75-B02D-CAACD9DD54F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691" y="3732"/>
                  <a:ext cx="34" cy="16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0" y="150"/>
                    </a:cxn>
                    <a:cxn ang="0">
                      <a:pos x="36" y="148"/>
                    </a:cxn>
                    <a:cxn ang="0">
                      <a:pos x="72" y="143"/>
                    </a:cxn>
                    <a:cxn ang="0">
                      <a:pos x="105" y="136"/>
                    </a:cxn>
                    <a:cxn ang="0">
                      <a:pos x="138" y="126"/>
                    </a:cxn>
                    <a:cxn ang="0">
                      <a:pos x="171" y="117"/>
                    </a:cxn>
                    <a:cxn ang="0">
                      <a:pos x="202" y="105"/>
                    </a:cxn>
                    <a:cxn ang="0">
                      <a:pos x="233" y="88"/>
                    </a:cxn>
                    <a:cxn ang="0">
                      <a:pos x="262" y="72"/>
                    </a:cxn>
                    <a:cxn ang="0">
                      <a:pos x="240" y="62"/>
                    </a:cxn>
                    <a:cxn ang="0">
                      <a:pos x="219" y="53"/>
                    </a:cxn>
                    <a:cxn ang="0">
                      <a:pos x="193" y="43"/>
                    </a:cxn>
                    <a:cxn ang="0">
                      <a:pos x="169" y="34"/>
                    </a:cxn>
                    <a:cxn ang="0">
                      <a:pos x="145" y="24"/>
                    </a:cxn>
                    <a:cxn ang="0">
                      <a:pos x="121" y="15"/>
                    </a:cxn>
                    <a:cxn ang="0">
                      <a:pos x="102" y="8"/>
                    </a:cxn>
                    <a:cxn ang="0">
                      <a:pos x="88" y="0"/>
                    </a:cxn>
                    <a:cxn ang="0">
                      <a:pos x="79" y="3"/>
                    </a:cxn>
                    <a:cxn ang="0">
                      <a:pos x="67" y="5"/>
                    </a:cxn>
                    <a:cxn ang="0">
                      <a:pos x="55" y="8"/>
                    </a:cxn>
                    <a:cxn ang="0">
                      <a:pos x="41" y="10"/>
                    </a:cxn>
                    <a:cxn ang="0">
                      <a:pos x="29" y="12"/>
                    </a:cxn>
                    <a:cxn ang="0">
                      <a:pos x="19" y="12"/>
                    </a:cxn>
                    <a:cxn ang="0">
                      <a:pos x="7" y="15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262" h="150">
                      <a:moveTo>
                        <a:pt x="0" y="15"/>
                      </a:moveTo>
                      <a:lnTo>
                        <a:pt x="0" y="150"/>
                      </a:lnTo>
                      <a:lnTo>
                        <a:pt x="36" y="148"/>
                      </a:lnTo>
                      <a:lnTo>
                        <a:pt x="72" y="143"/>
                      </a:lnTo>
                      <a:lnTo>
                        <a:pt x="105" y="136"/>
                      </a:lnTo>
                      <a:lnTo>
                        <a:pt x="138" y="126"/>
                      </a:lnTo>
                      <a:lnTo>
                        <a:pt x="171" y="117"/>
                      </a:lnTo>
                      <a:lnTo>
                        <a:pt x="202" y="105"/>
                      </a:lnTo>
                      <a:lnTo>
                        <a:pt x="233" y="88"/>
                      </a:lnTo>
                      <a:lnTo>
                        <a:pt x="262" y="72"/>
                      </a:lnTo>
                      <a:lnTo>
                        <a:pt x="240" y="62"/>
                      </a:lnTo>
                      <a:lnTo>
                        <a:pt x="219" y="53"/>
                      </a:lnTo>
                      <a:lnTo>
                        <a:pt x="193" y="43"/>
                      </a:lnTo>
                      <a:lnTo>
                        <a:pt x="169" y="34"/>
                      </a:lnTo>
                      <a:lnTo>
                        <a:pt x="145" y="24"/>
                      </a:lnTo>
                      <a:lnTo>
                        <a:pt x="121" y="15"/>
                      </a:lnTo>
                      <a:lnTo>
                        <a:pt x="102" y="8"/>
                      </a:lnTo>
                      <a:lnTo>
                        <a:pt x="88" y="0"/>
                      </a:lnTo>
                      <a:lnTo>
                        <a:pt x="79" y="3"/>
                      </a:lnTo>
                      <a:lnTo>
                        <a:pt x="67" y="5"/>
                      </a:lnTo>
                      <a:lnTo>
                        <a:pt x="55" y="8"/>
                      </a:lnTo>
                      <a:lnTo>
                        <a:pt x="41" y="10"/>
                      </a:lnTo>
                      <a:lnTo>
                        <a:pt x="29" y="12"/>
                      </a:lnTo>
                      <a:lnTo>
                        <a:pt x="19" y="12"/>
                      </a:lnTo>
                      <a:lnTo>
                        <a:pt x="7" y="15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44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202" name="ZoneTexte 201">
            <a:extLst>
              <a:ext uri="{FF2B5EF4-FFF2-40B4-BE49-F238E27FC236}">
                <a16:creationId xmlns:a16="http://schemas.microsoft.com/office/drawing/2014/main" xmlns="" id="{98A5763F-F020-4705-BF1A-028840DEE657}"/>
              </a:ext>
            </a:extLst>
          </p:cNvPr>
          <p:cNvSpPr txBox="1"/>
          <p:nvPr/>
        </p:nvSpPr>
        <p:spPr>
          <a:xfrm>
            <a:off x="1076131" y="5000359"/>
            <a:ext cx="865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Soutenance du mémoire de fin d’étude </a:t>
            </a:r>
            <a:r>
              <a:rPr lang="fr-FR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de premier cycle </a:t>
            </a:r>
            <a:r>
              <a:rPr lang="fr-FR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vue de l’obtention du diplôme de Professeur d’Enseignement Technique de premier Grade (DIPET I)</a:t>
            </a:r>
          </a:p>
        </p:txBody>
      </p:sp>
      <p:sp>
        <p:nvSpPr>
          <p:cNvPr id="203" name="Titre 9">
            <a:extLst>
              <a:ext uri="{FF2B5EF4-FFF2-40B4-BE49-F238E27FC236}">
                <a16:creationId xmlns:a16="http://schemas.microsoft.com/office/drawing/2014/main" xmlns="" id="{6809ABDD-7BE8-4852-9093-42A9AD67BA4C}"/>
              </a:ext>
            </a:extLst>
          </p:cNvPr>
          <p:cNvSpPr txBox="1">
            <a:spLocks/>
          </p:cNvSpPr>
          <p:nvPr/>
        </p:nvSpPr>
        <p:spPr>
          <a:xfrm>
            <a:off x="1895776" y="0"/>
            <a:ext cx="7837197" cy="291083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UNIVERSITE DE DOUALA</a:t>
            </a:r>
            <a:br>
              <a:rPr lang="fr-FR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DOUALA</a:t>
            </a: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*******************</a:t>
            </a:r>
            <a:br>
              <a:rPr lang="fr-FR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ECOLE NORMALE SUPERIEURE D’ENSEIGNEMENT TECHNIQUE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TEACHER’S TRAINING COLLEGE FOR TECHNICAL EDUCATION</a:t>
            </a:r>
          </a:p>
          <a:p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*******************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DEPARTEMENT DU GENIE INFORMATIQUE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 AND INFORMATION TECHNOLOGY DEPARTEMENT</a:t>
            </a:r>
          </a:p>
          <a:p>
            <a:r>
              <a:rPr lang="fr-FR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*******************</a:t>
            </a:r>
          </a:p>
          <a:p>
            <a:r>
              <a:rPr lang="fr-FR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Tél.: 694-18-74-62/699-36-66-58/233-01-44-01/23-301-44-02/233-01-43-99</a:t>
            </a:r>
          </a:p>
          <a:p>
            <a:r>
              <a:rPr lang="fr-FR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Fax : 301-44-01/340-53-41</a:t>
            </a:r>
          </a:p>
          <a:p>
            <a:r>
              <a:rPr lang="fr-FR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: cabenset@yahoo.fr</a:t>
            </a:r>
          </a:p>
          <a:p>
            <a:pPr lvl="0" eaLnBrk="0" fontAlgn="base" latinLnBrk="0" hangingPunct="0">
              <a:spcAft>
                <a:spcPct val="0"/>
              </a:spcAft>
            </a:pPr>
            <a:endParaRPr lang="en-US" altLang="fr-FR" sz="2000" b="0" dirty="0">
              <a:solidFill>
                <a:schemeClr val="bg1"/>
              </a:solidFill>
            </a:endParaRPr>
          </a:p>
        </p:txBody>
      </p:sp>
      <p:pic>
        <p:nvPicPr>
          <p:cNvPr id="204" name="Image 16" descr="Dprtmt_Gni-info31">
            <a:extLst>
              <a:ext uri="{FF2B5EF4-FFF2-40B4-BE49-F238E27FC236}">
                <a16:creationId xmlns:a16="http://schemas.microsoft.com/office/drawing/2014/main" xmlns="" id="{7D0F66E3-D429-4FE1-83F4-3547753D2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296" y="2570445"/>
            <a:ext cx="1332589" cy="86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" name="Group 1230">
            <a:extLst>
              <a:ext uri="{FF2B5EF4-FFF2-40B4-BE49-F238E27FC236}">
                <a16:creationId xmlns:a16="http://schemas.microsoft.com/office/drawing/2014/main" xmlns="" id="{12AA04FF-190E-472A-BCB4-68A0301F9CB1}"/>
              </a:ext>
            </a:extLst>
          </p:cNvPr>
          <p:cNvGrpSpPr>
            <a:grpSpLocks/>
          </p:cNvGrpSpPr>
          <p:nvPr/>
        </p:nvGrpSpPr>
        <p:grpSpPr bwMode="auto">
          <a:xfrm>
            <a:off x="562661" y="3501945"/>
            <a:ext cx="10769062" cy="1374934"/>
            <a:chOff x="1568" y="4197"/>
            <a:chExt cx="9042" cy="3131"/>
          </a:xfrm>
          <a:solidFill>
            <a:schemeClr val="tx1"/>
          </a:solidFill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xmlns="" id="{CB2D19B8-593A-40CF-9C46-2BE8C1557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" y="4899"/>
              <a:ext cx="8232" cy="2009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72000" rIns="91440" bIns="45720" anchor="t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>
                  <a:tab pos="4343400" algn="l"/>
                </a:tabLst>
                <a:defRPr/>
              </a:pPr>
              <a:endParaRPr kumimoji="0" lang="fr-CA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Freeform 1232">
              <a:extLst>
                <a:ext uri="{FF2B5EF4-FFF2-40B4-BE49-F238E27FC236}">
                  <a16:creationId xmlns:a16="http://schemas.microsoft.com/office/drawing/2014/main" xmlns="" id="{8D52CD22-1201-4BDE-9A0E-692DDAD08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4483"/>
              <a:ext cx="303" cy="69"/>
            </a:xfrm>
            <a:custGeom>
              <a:avLst/>
              <a:gdLst>
                <a:gd name="T0" fmla="*/ 29 w 303"/>
                <a:gd name="T1" fmla="*/ 114 h 137"/>
                <a:gd name="T2" fmla="*/ 34 w 303"/>
                <a:gd name="T3" fmla="*/ 121 h 137"/>
                <a:gd name="T4" fmla="*/ 34 w 303"/>
                <a:gd name="T5" fmla="*/ 131 h 137"/>
                <a:gd name="T6" fmla="*/ 27 w 303"/>
                <a:gd name="T7" fmla="*/ 137 h 137"/>
                <a:gd name="T8" fmla="*/ 15 w 303"/>
                <a:gd name="T9" fmla="*/ 134 h 137"/>
                <a:gd name="T10" fmla="*/ 2 w 303"/>
                <a:gd name="T11" fmla="*/ 118 h 137"/>
                <a:gd name="T12" fmla="*/ 0 w 303"/>
                <a:gd name="T13" fmla="*/ 96 h 137"/>
                <a:gd name="T14" fmla="*/ 6 w 303"/>
                <a:gd name="T15" fmla="*/ 73 h 137"/>
                <a:gd name="T16" fmla="*/ 15 w 303"/>
                <a:gd name="T17" fmla="*/ 53 h 137"/>
                <a:gd name="T18" fmla="*/ 22 w 303"/>
                <a:gd name="T19" fmla="*/ 43 h 137"/>
                <a:gd name="T20" fmla="*/ 34 w 303"/>
                <a:gd name="T21" fmla="*/ 34 h 137"/>
                <a:gd name="T22" fmla="*/ 49 w 303"/>
                <a:gd name="T23" fmla="*/ 25 h 137"/>
                <a:gd name="T24" fmla="*/ 69 w 303"/>
                <a:gd name="T25" fmla="*/ 15 h 137"/>
                <a:gd name="T26" fmla="*/ 88 w 303"/>
                <a:gd name="T27" fmla="*/ 8 h 137"/>
                <a:gd name="T28" fmla="*/ 110 w 303"/>
                <a:gd name="T29" fmla="*/ 3 h 137"/>
                <a:gd name="T30" fmla="*/ 132 w 303"/>
                <a:gd name="T31" fmla="*/ 0 h 137"/>
                <a:gd name="T32" fmla="*/ 153 w 303"/>
                <a:gd name="T33" fmla="*/ 0 h 137"/>
                <a:gd name="T34" fmla="*/ 179 w 303"/>
                <a:gd name="T35" fmla="*/ 3 h 137"/>
                <a:gd name="T36" fmla="*/ 202 w 303"/>
                <a:gd name="T37" fmla="*/ 9 h 137"/>
                <a:gd name="T38" fmla="*/ 224 w 303"/>
                <a:gd name="T39" fmla="*/ 17 h 137"/>
                <a:gd name="T40" fmla="*/ 244 w 303"/>
                <a:gd name="T41" fmla="*/ 28 h 137"/>
                <a:gd name="T42" fmla="*/ 260 w 303"/>
                <a:gd name="T43" fmla="*/ 39 h 137"/>
                <a:gd name="T44" fmla="*/ 276 w 303"/>
                <a:gd name="T45" fmla="*/ 51 h 137"/>
                <a:gd name="T46" fmla="*/ 290 w 303"/>
                <a:gd name="T47" fmla="*/ 64 h 137"/>
                <a:gd name="T48" fmla="*/ 301 w 303"/>
                <a:gd name="T49" fmla="*/ 76 h 137"/>
                <a:gd name="T50" fmla="*/ 303 w 303"/>
                <a:gd name="T51" fmla="*/ 82 h 137"/>
                <a:gd name="T52" fmla="*/ 303 w 303"/>
                <a:gd name="T53" fmla="*/ 89 h 137"/>
                <a:gd name="T54" fmla="*/ 299 w 303"/>
                <a:gd name="T55" fmla="*/ 92 h 137"/>
                <a:gd name="T56" fmla="*/ 290 w 303"/>
                <a:gd name="T57" fmla="*/ 87 h 137"/>
                <a:gd name="T58" fmla="*/ 283 w 303"/>
                <a:gd name="T59" fmla="*/ 79 h 137"/>
                <a:gd name="T60" fmla="*/ 272 w 303"/>
                <a:gd name="T61" fmla="*/ 68 h 137"/>
                <a:gd name="T62" fmla="*/ 256 w 303"/>
                <a:gd name="T63" fmla="*/ 56 h 137"/>
                <a:gd name="T64" fmla="*/ 238 w 303"/>
                <a:gd name="T65" fmla="*/ 42 h 137"/>
                <a:gd name="T66" fmla="*/ 215 w 303"/>
                <a:gd name="T67" fmla="*/ 29 h 137"/>
                <a:gd name="T68" fmla="*/ 188 w 303"/>
                <a:gd name="T69" fmla="*/ 20 h 137"/>
                <a:gd name="T70" fmla="*/ 159 w 303"/>
                <a:gd name="T71" fmla="*/ 14 h 137"/>
                <a:gd name="T72" fmla="*/ 125 w 303"/>
                <a:gd name="T73" fmla="*/ 15 h 137"/>
                <a:gd name="T74" fmla="*/ 92 w 303"/>
                <a:gd name="T75" fmla="*/ 23 h 137"/>
                <a:gd name="T76" fmla="*/ 69 w 303"/>
                <a:gd name="T77" fmla="*/ 34 h 137"/>
                <a:gd name="T78" fmla="*/ 49 w 303"/>
                <a:gd name="T79" fmla="*/ 48 h 137"/>
                <a:gd name="T80" fmla="*/ 36 w 303"/>
                <a:gd name="T81" fmla="*/ 64 h 137"/>
                <a:gd name="T82" fmla="*/ 27 w 303"/>
                <a:gd name="T83" fmla="*/ 79 h 137"/>
                <a:gd name="T84" fmla="*/ 24 w 303"/>
                <a:gd name="T85" fmla="*/ 93 h 137"/>
                <a:gd name="T86" fmla="*/ 25 w 303"/>
                <a:gd name="T87" fmla="*/ 106 h 137"/>
                <a:gd name="T88" fmla="*/ 29 w 303"/>
                <a:gd name="T89" fmla="*/ 1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3" h="137">
                  <a:moveTo>
                    <a:pt x="29" y="114"/>
                  </a:moveTo>
                  <a:lnTo>
                    <a:pt x="34" y="121"/>
                  </a:lnTo>
                  <a:lnTo>
                    <a:pt x="34" y="131"/>
                  </a:lnTo>
                  <a:lnTo>
                    <a:pt x="27" y="137"/>
                  </a:lnTo>
                  <a:lnTo>
                    <a:pt x="15" y="134"/>
                  </a:lnTo>
                  <a:lnTo>
                    <a:pt x="2" y="118"/>
                  </a:lnTo>
                  <a:lnTo>
                    <a:pt x="0" y="96"/>
                  </a:lnTo>
                  <a:lnTo>
                    <a:pt x="6" y="73"/>
                  </a:lnTo>
                  <a:lnTo>
                    <a:pt x="15" y="53"/>
                  </a:lnTo>
                  <a:lnTo>
                    <a:pt x="22" y="43"/>
                  </a:lnTo>
                  <a:lnTo>
                    <a:pt x="34" y="34"/>
                  </a:lnTo>
                  <a:lnTo>
                    <a:pt x="49" y="25"/>
                  </a:lnTo>
                  <a:lnTo>
                    <a:pt x="69" y="15"/>
                  </a:lnTo>
                  <a:lnTo>
                    <a:pt x="88" y="8"/>
                  </a:lnTo>
                  <a:lnTo>
                    <a:pt x="110" y="3"/>
                  </a:lnTo>
                  <a:lnTo>
                    <a:pt x="132" y="0"/>
                  </a:lnTo>
                  <a:lnTo>
                    <a:pt x="153" y="0"/>
                  </a:lnTo>
                  <a:lnTo>
                    <a:pt x="179" y="3"/>
                  </a:lnTo>
                  <a:lnTo>
                    <a:pt x="202" y="9"/>
                  </a:lnTo>
                  <a:lnTo>
                    <a:pt x="224" y="17"/>
                  </a:lnTo>
                  <a:lnTo>
                    <a:pt x="244" y="28"/>
                  </a:lnTo>
                  <a:lnTo>
                    <a:pt x="260" y="39"/>
                  </a:lnTo>
                  <a:lnTo>
                    <a:pt x="276" y="51"/>
                  </a:lnTo>
                  <a:lnTo>
                    <a:pt x="290" y="64"/>
                  </a:lnTo>
                  <a:lnTo>
                    <a:pt x="301" y="76"/>
                  </a:lnTo>
                  <a:lnTo>
                    <a:pt x="303" y="82"/>
                  </a:lnTo>
                  <a:lnTo>
                    <a:pt x="303" y="89"/>
                  </a:lnTo>
                  <a:lnTo>
                    <a:pt x="299" y="92"/>
                  </a:lnTo>
                  <a:lnTo>
                    <a:pt x="290" y="87"/>
                  </a:lnTo>
                  <a:lnTo>
                    <a:pt x="283" y="79"/>
                  </a:lnTo>
                  <a:lnTo>
                    <a:pt x="272" y="68"/>
                  </a:lnTo>
                  <a:lnTo>
                    <a:pt x="256" y="56"/>
                  </a:lnTo>
                  <a:lnTo>
                    <a:pt x="238" y="42"/>
                  </a:lnTo>
                  <a:lnTo>
                    <a:pt x="215" y="29"/>
                  </a:lnTo>
                  <a:lnTo>
                    <a:pt x="188" y="20"/>
                  </a:lnTo>
                  <a:lnTo>
                    <a:pt x="159" y="14"/>
                  </a:lnTo>
                  <a:lnTo>
                    <a:pt x="125" y="15"/>
                  </a:lnTo>
                  <a:lnTo>
                    <a:pt x="92" y="23"/>
                  </a:lnTo>
                  <a:lnTo>
                    <a:pt x="69" y="34"/>
                  </a:lnTo>
                  <a:lnTo>
                    <a:pt x="49" y="48"/>
                  </a:lnTo>
                  <a:lnTo>
                    <a:pt x="36" y="64"/>
                  </a:lnTo>
                  <a:lnTo>
                    <a:pt x="27" y="79"/>
                  </a:lnTo>
                  <a:lnTo>
                    <a:pt x="24" y="93"/>
                  </a:lnTo>
                  <a:lnTo>
                    <a:pt x="25" y="106"/>
                  </a:lnTo>
                  <a:lnTo>
                    <a:pt x="29" y="114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Freeform 1233">
              <a:extLst>
                <a:ext uri="{FF2B5EF4-FFF2-40B4-BE49-F238E27FC236}">
                  <a16:creationId xmlns:a16="http://schemas.microsoft.com/office/drawing/2014/main" xmlns="" id="{0E139782-12EE-4511-BB21-69518762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6" y="4481"/>
              <a:ext cx="562" cy="245"/>
            </a:xfrm>
            <a:custGeom>
              <a:avLst/>
              <a:gdLst>
                <a:gd name="T0" fmla="*/ 242 w 562"/>
                <a:gd name="T1" fmla="*/ 209 h 488"/>
                <a:gd name="T2" fmla="*/ 220 w 562"/>
                <a:gd name="T3" fmla="*/ 226 h 488"/>
                <a:gd name="T4" fmla="*/ 195 w 562"/>
                <a:gd name="T5" fmla="*/ 245 h 488"/>
                <a:gd name="T6" fmla="*/ 168 w 562"/>
                <a:gd name="T7" fmla="*/ 260 h 488"/>
                <a:gd name="T8" fmla="*/ 139 w 562"/>
                <a:gd name="T9" fmla="*/ 276 h 488"/>
                <a:gd name="T10" fmla="*/ 106 w 562"/>
                <a:gd name="T11" fmla="*/ 290 h 488"/>
                <a:gd name="T12" fmla="*/ 72 w 562"/>
                <a:gd name="T13" fmla="*/ 301 h 488"/>
                <a:gd name="T14" fmla="*/ 38 w 562"/>
                <a:gd name="T15" fmla="*/ 309 h 488"/>
                <a:gd name="T16" fmla="*/ 0 w 562"/>
                <a:gd name="T17" fmla="*/ 313 h 488"/>
                <a:gd name="T18" fmla="*/ 0 w 562"/>
                <a:gd name="T19" fmla="*/ 488 h 488"/>
                <a:gd name="T20" fmla="*/ 51 w 562"/>
                <a:gd name="T21" fmla="*/ 488 h 488"/>
                <a:gd name="T22" fmla="*/ 51 w 562"/>
                <a:gd name="T23" fmla="*/ 357 h 488"/>
                <a:gd name="T24" fmla="*/ 88 w 562"/>
                <a:gd name="T25" fmla="*/ 348 h 488"/>
                <a:gd name="T26" fmla="*/ 124 w 562"/>
                <a:gd name="T27" fmla="*/ 337 h 488"/>
                <a:gd name="T28" fmla="*/ 157 w 562"/>
                <a:gd name="T29" fmla="*/ 323 h 488"/>
                <a:gd name="T30" fmla="*/ 186 w 562"/>
                <a:gd name="T31" fmla="*/ 309 h 488"/>
                <a:gd name="T32" fmla="*/ 213 w 562"/>
                <a:gd name="T33" fmla="*/ 295 h 488"/>
                <a:gd name="T34" fmla="*/ 238 w 562"/>
                <a:gd name="T35" fmla="*/ 279 h 488"/>
                <a:gd name="T36" fmla="*/ 263 w 562"/>
                <a:gd name="T37" fmla="*/ 262 h 488"/>
                <a:gd name="T38" fmla="*/ 285 w 562"/>
                <a:gd name="T39" fmla="*/ 246 h 488"/>
                <a:gd name="T40" fmla="*/ 303 w 562"/>
                <a:gd name="T41" fmla="*/ 227 h 488"/>
                <a:gd name="T42" fmla="*/ 321 w 562"/>
                <a:gd name="T43" fmla="*/ 207 h 488"/>
                <a:gd name="T44" fmla="*/ 339 w 562"/>
                <a:gd name="T45" fmla="*/ 185 h 488"/>
                <a:gd name="T46" fmla="*/ 357 w 562"/>
                <a:gd name="T47" fmla="*/ 162 h 488"/>
                <a:gd name="T48" fmla="*/ 373 w 562"/>
                <a:gd name="T49" fmla="*/ 137 h 488"/>
                <a:gd name="T50" fmla="*/ 388 w 562"/>
                <a:gd name="T51" fmla="*/ 109 h 488"/>
                <a:gd name="T52" fmla="*/ 402 w 562"/>
                <a:gd name="T53" fmla="*/ 78 h 488"/>
                <a:gd name="T54" fmla="*/ 413 w 562"/>
                <a:gd name="T55" fmla="*/ 45 h 488"/>
                <a:gd name="T56" fmla="*/ 562 w 562"/>
                <a:gd name="T57" fmla="*/ 45 h 488"/>
                <a:gd name="T58" fmla="*/ 562 w 562"/>
                <a:gd name="T59" fmla="*/ 0 h 488"/>
                <a:gd name="T60" fmla="*/ 361 w 562"/>
                <a:gd name="T61" fmla="*/ 0 h 488"/>
                <a:gd name="T62" fmla="*/ 355 w 562"/>
                <a:gd name="T63" fmla="*/ 32 h 488"/>
                <a:gd name="T64" fmla="*/ 346 w 562"/>
                <a:gd name="T65" fmla="*/ 64 h 488"/>
                <a:gd name="T66" fmla="*/ 334 w 562"/>
                <a:gd name="T67" fmla="*/ 93 h 488"/>
                <a:gd name="T68" fmla="*/ 317 w 562"/>
                <a:gd name="T69" fmla="*/ 120 h 488"/>
                <a:gd name="T70" fmla="*/ 301 w 562"/>
                <a:gd name="T71" fmla="*/ 146 h 488"/>
                <a:gd name="T72" fmla="*/ 281 w 562"/>
                <a:gd name="T73" fmla="*/ 170 h 488"/>
                <a:gd name="T74" fmla="*/ 261 w 562"/>
                <a:gd name="T75" fmla="*/ 190 h 488"/>
                <a:gd name="T76" fmla="*/ 242 w 562"/>
                <a:gd name="T77" fmla="*/ 20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2" h="488">
                  <a:moveTo>
                    <a:pt x="242" y="209"/>
                  </a:moveTo>
                  <a:lnTo>
                    <a:pt x="220" y="226"/>
                  </a:lnTo>
                  <a:lnTo>
                    <a:pt x="195" y="245"/>
                  </a:lnTo>
                  <a:lnTo>
                    <a:pt x="168" y="260"/>
                  </a:lnTo>
                  <a:lnTo>
                    <a:pt x="139" y="276"/>
                  </a:lnTo>
                  <a:lnTo>
                    <a:pt x="106" y="290"/>
                  </a:lnTo>
                  <a:lnTo>
                    <a:pt x="72" y="301"/>
                  </a:lnTo>
                  <a:lnTo>
                    <a:pt x="38" y="309"/>
                  </a:lnTo>
                  <a:lnTo>
                    <a:pt x="0" y="313"/>
                  </a:lnTo>
                  <a:lnTo>
                    <a:pt x="0" y="488"/>
                  </a:lnTo>
                  <a:lnTo>
                    <a:pt x="51" y="488"/>
                  </a:lnTo>
                  <a:lnTo>
                    <a:pt x="51" y="357"/>
                  </a:lnTo>
                  <a:lnTo>
                    <a:pt x="88" y="348"/>
                  </a:lnTo>
                  <a:lnTo>
                    <a:pt x="124" y="337"/>
                  </a:lnTo>
                  <a:lnTo>
                    <a:pt x="157" y="323"/>
                  </a:lnTo>
                  <a:lnTo>
                    <a:pt x="186" y="309"/>
                  </a:lnTo>
                  <a:lnTo>
                    <a:pt x="213" y="295"/>
                  </a:lnTo>
                  <a:lnTo>
                    <a:pt x="238" y="279"/>
                  </a:lnTo>
                  <a:lnTo>
                    <a:pt x="263" y="262"/>
                  </a:lnTo>
                  <a:lnTo>
                    <a:pt x="285" y="246"/>
                  </a:lnTo>
                  <a:lnTo>
                    <a:pt x="303" y="227"/>
                  </a:lnTo>
                  <a:lnTo>
                    <a:pt x="321" y="207"/>
                  </a:lnTo>
                  <a:lnTo>
                    <a:pt x="339" y="185"/>
                  </a:lnTo>
                  <a:lnTo>
                    <a:pt x="357" y="162"/>
                  </a:lnTo>
                  <a:lnTo>
                    <a:pt x="373" y="137"/>
                  </a:lnTo>
                  <a:lnTo>
                    <a:pt x="388" y="109"/>
                  </a:lnTo>
                  <a:lnTo>
                    <a:pt x="402" y="78"/>
                  </a:lnTo>
                  <a:lnTo>
                    <a:pt x="413" y="45"/>
                  </a:lnTo>
                  <a:lnTo>
                    <a:pt x="562" y="45"/>
                  </a:lnTo>
                  <a:lnTo>
                    <a:pt x="562" y="0"/>
                  </a:lnTo>
                  <a:lnTo>
                    <a:pt x="361" y="0"/>
                  </a:lnTo>
                  <a:lnTo>
                    <a:pt x="355" y="32"/>
                  </a:lnTo>
                  <a:lnTo>
                    <a:pt x="346" y="64"/>
                  </a:lnTo>
                  <a:lnTo>
                    <a:pt x="334" y="93"/>
                  </a:lnTo>
                  <a:lnTo>
                    <a:pt x="317" y="120"/>
                  </a:lnTo>
                  <a:lnTo>
                    <a:pt x="301" y="146"/>
                  </a:lnTo>
                  <a:lnTo>
                    <a:pt x="281" y="170"/>
                  </a:lnTo>
                  <a:lnTo>
                    <a:pt x="261" y="190"/>
                  </a:lnTo>
                  <a:lnTo>
                    <a:pt x="242" y="20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9" name="Freeform 1234">
              <a:extLst>
                <a:ext uri="{FF2B5EF4-FFF2-40B4-BE49-F238E27FC236}">
                  <a16:creationId xmlns:a16="http://schemas.microsoft.com/office/drawing/2014/main" xmlns="" id="{7C4649D6-D638-4D18-957C-26FEE02C8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4413"/>
              <a:ext cx="722" cy="313"/>
            </a:xfrm>
            <a:custGeom>
              <a:avLst/>
              <a:gdLst>
                <a:gd name="T0" fmla="*/ 382 w 722"/>
                <a:gd name="T1" fmla="*/ 19 h 626"/>
                <a:gd name="T2" fmla="*/ 384 w 722"/>
                <a:gd name="T3" fmla="*/ 50 h 626"/>
                <a:gd name="T4" fmla="*/ 380 w 722"/>
                <a:gd name="T5" fmla="*/ 83 h 626"/>
                <a:gd name="T6" fmla="*/ 375 w 722"/>
                <a:gd name="T7" fmla="*/ 116 h 626"/>
                <a:gd name="T8" fmla="*/ 366 w 722"/>
                <a:gd name="T9" fmla="*/ 147 h 626"/>
                <a:gd name="T10" fmla="*/ 351 w 722"/>
                <a:gd name="T11" fmla="*/ 178 h 626"/>
                <a:gd name="T12" fmla="*/ 335 w 722"/>
                <a:gd name="T13" fmla="*/ 206 h 626"/>
                <a:gd name="T14" fmla="*/ 315 w 722"/>
                <a:gd name="T15" fmla="*/ 231 h 626"/>
                <a:gd name="T16" fmla="*/ 293 w 722"/>
                <a:gd name="T17" fmla="*/ 253 h 626"/>
                <a:gd name="T18" fmla="*/ 268 w 722"/>
                <a:gd name="T19" fmla="*/ 272 h 626"/>
                <a:gd name="T20" fmla="*/ 238 w 722"/>
                <a:gd name="T21" fmla="*/ 289 h 626"/>
                <a:gd name="T22" fmla="*/ 205 w 722"/>
                <a:gd name="T23" fmla="*/ 305 h 626"/>
                <a:gd name="T24" fmla="*/ 169 w 722"/>
                <a:gd name="T25" fmla="*/ 316 h 626"/>
                <a:gd name="T26" fmla="*/ 133 w 722"/>
                <a:gd name="T27" fmla="*/ 325 h 626"/>
                <a:gd name="T28" fmla="*/ 95 w 722"/>
                <a:gd name="T29" fmla="*/ 330 h 626"/>
                <a:gd name="T30" fmla="*/ 57 w 722"/>
                <a:gd name="T31" fmla="*/ 333 h 626"/>
                <a:gd name="T32" fmla="*/ 21 w 722"/>
                <a:gd name="T33" fmla="*/ 331 h 626"/>
                <a:gd name="T34" fmla="*/ 0 w 722"/>
                <a:gd name="T35" fmla="*/ 331 h 626"/>
                <a:gd name="T36" fmla="*/ 0 w 722"/>
                <a:gd name="T37" fmla="*/ 626 h 626"/>
                <a:gd name="T38" fmla="*/ 21 w 722"/>
                <a:gd name="T39" fmla="*/ 626 h 626"/>
                <a:gd name="T40" fmla="*/ 21 w 722"/>
                <a:gd name="T41" fmla="*/ 351 h 626"/>
                <a:gd name="T42" fmla="*/ 59 w 722"/>
                <a:gd name="T43" fmla="*/ 353 h 626"/>
                <a:gd name="T44" fmla="*/ 99 w 722"/>
                <a:gd name="T45" fmla="*/ 350 h 626"/>
                <a:gd name="T46" fmla="*/ 138 w 722"/>
                <a:gd name="T47" fmla="*/ 344 h 626"/>
                <a:gd name="T48" fmla="*/ 178 w 722"/>
                <a:gd name="T49" fmla="*/ 334 h 626"/>
                <a:gd name="T50" fmla="*/ 214 w 722"/>
                <a:gd name="T51" fmla="*/ 322 h 626"/>
                <a:gd name="T52" fmla="*/ 248 w 722"/>
                <a:gd name="T53" fmla="*/ 306 h 626"/>
                <a:gd name="T54" fmla="*/ 281 w 722"/>
                <a:gd name="T55" fmla="*/ 287 h 626"/>
                <a:gd name="T56" fmla="*/ 308 w 722"/>
                <a:gd name="T57" fmla="*/ 267 h 626"/>
                <a:gd name="T58" fmla="*/ 331 w 722"/>
                <a:gd name="T59" fmla="*/ 244 h 626"/>
                <a:gd name="T60" fmla="*/ 353 w 722"/>
                <a:gd name="T61" fmla="*/ 216 h 626"/>
                <a:gd name="T62" fmla="*/ 371 w 722"/>
                <a:gd name="T63" fmla="*/ 186 h 626"/>
                <a:gd name="T64" fmla="*/ 385 w 722"/>
                <a:gd name="T65" fmla="*/ 153 h 626"/>
                <a:gd name="T66" fmla="*/ 398 w 722"/>
                <a:gd name="T67" fmla="*/ 120 h 626"/>
                <a:gd name="T68" fmla="*/ 405 w 722"/>
                <a:gd name="T69" fmla="*/ 86 h 626"/>
                <a:gd name="T70" fmla="*/ 409 w 722"/>
                <a:gd name="T71" fmla="*/ 52 h 626"/>
                <a:gd name="T72" fmla="*/ 407 w 722"/>
                <a:gd name="T73" fmla="*/ 19 h 626"/>
                <a:gd name="T74" fmla="*/ 722 w 722"/>
                <a:gd name="T75" fmla="*/ 19 h 626"/>
                <a:gd name="T76" fmla="*/ 722 w 722"/>
                <a:gd name="T77" fmla="*/ 0 h 626"/>
                <a:gd name="T78" fmla="*/ 382 w 722"/>
                <a:gd name="T79" fmla="*/ 0 h 626"/>
                <a:gd name="T80" fmla="*/ 382 w 722"/>
                <a:gd name="T81" fmla="*/ 19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2" h="626">
                  <a:moveTo>
                    <a:pt x="382" y="19"/>
                  </a:moveTo>
                  <a:lnTo>
                    <a:pt x="384" y="50"/>
                  </a:lnTo>
                  <a:lnTo>
                    <a:pt x="380" y="83"/>
                  </a:lnTo>
                  <a:lnTo>
                    <a:pt x="375" y="116"/>
                  </a:lnTo>
                  <a:lnTo>
                    <a:pt x="366" y="147"/>
                  </a:lnTo>
                  <a:lnTo>
                    <a:pt x="351" y="178"/>
                  </a:lnTo>
                  <a:lnTo>
                    <a:pt x="335" y="206"/>
                  </a:lnTo>
                  <a:lnTo>
                    <a:pt x="315" y="231"/>
                  </a:lnTo>
                  <a:lnTo>
                    <a:pt x="293" y="253"/>
                  </a:lnTo>
                  <a:lnTo>
                    <a:pt x="268" y="272"/>
                  </a:lnTo>
                  <a:lnTo>
                    <a:pt x="238" y="289"/>
                  </a:lnTo>
                  <a:lnTo>
                    <a:pt x="205" y="305"/>
                  </a:lnTo>
                  <a:lnTo>
                    <a:pt x="169" y="316"/>
                  </a:lnTo>
                  <a:lnTo>
                    <a:pt x="133" y="325"/>
                  </a:lnTo>
                  <a:lnTo>
                    <a:pt x="95" y="330"/>
                  </a:lnTo>
                  <a:lnTo>
                    <a:pt x="57" y="333"/>
                  </a:lnTo>
                  <a:lnTo>
                    <a:pt x="21" y="331"/>
                  </a:lnTo>
                  <a:lnTo>
                    <a:pt x="0" y="331"/>
                  </a:lnTo>
                  <a:lnTo>
                    <a:pt x="0" y="626"/>
                  </a:lnTo>
                  <a:lnTo>
                    <a:pt x="21" y="626"/>
                  </a:lnTo>
                  <a:lnTo>
                    <a:pt x="21" y="351"/>
                  </a:lnTo>
                  <a:lnTo>
                    <a:pt x="59" y="353"/>
                  </a:lnTo>
                  <a:lnTo>
                    <a:pt x="99" y="350"/>
                  </a:lnTo>
                  <a:lnTo>
                    <a:pt x="138" y="344"/>
                  </a:lnTo>
                  <a:lnTo>
                    <a:pt x="178" y="334"/>
                  </a:lnTo>
                  <a:lnTo>
                    <a:pt x="214" y="322"/>
                  </a:lnTo>
                  <a:lnTo>
                    <a:pt x="248" y="306"/>
                  </a:lnTo>
                  <a:lnTo>
                    <a:pt x="281" y="287"/>
                  </a:lnTo>
                  <a:lnTo>
                    <a:pt x="308" y="267"/>
                  </a:lnTo>
                  <a:lnTo>
                    <a:pt x="331" y="244"/>
                  </a:lnTo>
                  <a:lnTo>
                    <a:pt x="353" y="216"/>
                  </a:lnTo>
                  <a:lnTo>
                    <a:pt x="371" y="186"/>
                  </a:lnTo>
                  <a:lnTo>
                    <a:pt x="385" y="153"/>
                  </a:lnTo>
                  <a:lnTo>
                    <a:pt x="398" y="120"/>
                  </a:lnTo>
                  <a:lnTo>
                    <a:pt x="405" y="86"/>
                  </a:lnTo>
                  <a:lnTo>
                    <a:pt x="409" y="52"/>
                  </a:lnTo>
                  <a:lnTo>
                    <a:pt x="407" y="19"/>
                  </a:lnTo>
                  <a:lnTo>
                    <a:pt x="722" y="19"/>
                  </a:lnTo>
                  <a:lnTo>
                    <a:pt x="722" y="0"/>
                  </a:lnTo>
                  <a:lnTo>
                    <a:pt x="382" y="0"/>
                  </a:lnTo>
                  <a:lnTo>
                    <a:pt x="382" y="1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0" name="Freeform 1235">
              <a:extLst>
                <a:ext uri="{FF2B5EF4-FFF2-40B4-BE49-F238E27FC236}">
                  <a16:creationId xmlns:a16="http://schemas.microsoft.com/office/drawing/2014/main" xmlns="" id="{23770525-A69E-43F0-96E8-77E2E9E8C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4516"/>
              <a:ext cx="483" cy="210"/>
            </a:xfrm>
            <a:custGeom>
              <a:avLst/>
              <a:gdLst>
                <a:gd name="T0" fmla="*/ 222 w 483"/>
                <a:gd name="T1" fmla="*/ 204 h 418"/>
                <a:gd name="T2" fmla="*/ 206 w 483"/>
                <a:gd name="T3" fmla="*/ 217 h 418"/>
                <a:gd name="T4" fmla="*/ 186 w 483"/>
                <a:gd name="T5" fmla="*/ 232 h 418"/>
                <a:gd name="T6" fmla="*/ 163 w 483"/>
                <a:gd name="T7" fmla="*/ 248 h 418"/>
                <a:gd name="T8" fmla="*/ 136 w 483"/>
                <a:gd name="T9" fmla="*/ 265 h 418"/>
                <a:gd name="T10" fmla="*/ 107 w 483"/>
                <a:gd name="T11" fmla="*/ 279 h 418"/>
                <a:gd name="T12" fmla="*/ 78 w 483"/>
                <a:gd name="T13" fmla="*/ 292 h 418"/>
                <a:gd name="T14" fmla="*/ 47 w 483"/>
                <a:gd name="T15" fmla="*/ 303 h 418"/>
                <a:gd name="T16" fmla="*/ 18 w 483"/>
                <a:gd name="T17" fmla="*/ 307 h 418"/>
                <a:gd name="T18" fmla="*/ 18 w 483"/>
                <a:gd name="T19" fmla="*/ 307 h 418"/>
                <a:gd name="T20" fmla="*/ 0 w 483"/>
                <a:gd name="T21" fmla="*/ 307 h 418"/>
                <a:gd name="T22" fmla="*/ 0 w 483"/>
                <a:gd name="T23" fmla="*/ 418 h 418"/>
                <a:gd name="T24" fmla="*/ 22 w 483"/>
                <a:gd name="T25" fmla="*/ 418 h 418"/>
                <a:gd name="T26" fmla="*/ 22 w 483"/>
                <a:gd name="T27" fmla="*/ 323 h 418"/>
                <a:gd name="T28" fmla="*/ 53 w 483"/>
                <a:gd name="T29" fmla="*/ 317 h 418"/>
                <a:gd name="T30" fmla="*/ 85 w 483"/>
                <a:gd name="T31" fmla="*/ 307 h 418"/>
                <a:gd name="T32" fmla="*/ 116 w 483"/>
                <a:gd name="T33" fmla="*/ 293 h 418"/>
                <a:gd name="T34" fmla="*/ 146 w 483"/>
                <a:gd name="T35" fmla="*/ 279 h 418"/>
                <a:gd name="T36" fmla="*/ 173 w 483"/>
                <a:gd name="T37" fmla="*/ 262 h 418"/>
                <a:gd name="T38" fmla="*/ 199 w 483"/>
                <a:gd name="T39" fmla="*/ 246 h 418"/>
                <a:gd name="T40" fmla="*/ 220 w 483"/>
                <a:gd name="T41" fmla="*/ 231 h 418"/>
                <a:gd name="T42" fmla="*/ 237 w 483"/>
                <a:gd name="T43" fmla="*/ 217 h 418"/>
                <a:gd name="T44" fmla="*/ 253 w 483"/>
                <a:gd name="T45" fmla="*/ 204 h 418"/>
                <a:gd name="T46" fmla="*/ 267 w 483"/>
                <a:gd name="T47" fmla="*/ 190 h 418"/>
                <a:gd name="T48" fmla="*/ 285 w 483"/>
                <a:gd name="T49" fmla="*/ 172 h 418"/>
                <a:gd name="T50" fmla="*/ 303 w 483"/>
                <a:gd name="T51" fmla="*/ 150 h 418"/>
                <a:gd name="T52" fmla="*/ 323 w 483"/>
                <a:gd name="T53" fmla="*/ 126 h 418"/>
                <a:gd name="T54" fmla="*/ 341 w 483"/>
                <a:gd name="T55" fmla="*/ 100 h 418"/>
                <a:gd name="T56" fmla="*/ 355 w 483"/>
                <a:gd name="T57" fmla="*/ 73 h 418"/>
                <a:gd name="T58" fmla="*/ 368 w 483"/>
                <a:gd name="T59" fmla="*/ 45 h 418"/>
                <a:gd name="T60" fmla="*/ 375 w 483"/>
                <a:gd name="T61" fmla="*/ 19 h 418"/>
                <a:gd name="T62" fmla="*/ 483 w 483"/>
                <a:gd name="T63" fmla="*/ 19 h 418"/>
                <a:gd name="T64" fmla="*/ 483 w 483"/>
                <a:gd name="T65" fmla="*/ 0 h 418"/>
                <a:gd name="T66" fmla="*/ 357 w 483"/>
                <a:gd name="T67" fmla="*/ 0 h 418"/>
                <a:gd name="T68" fmla="*/ 357 w 483"/>
                <a:gd name="T69" fmla="*/ 15 h 418"/>
                <a:gd name="T70" fmla="*/ 357 w 483"/>
                <a:gd name="T71" fmla="*/ 15 h 418"/>
                <a:gd name="T72" fmla="*/ 350 w 483"/>
                <a:gd name="T73" fmla="*/ 40 h 418"/>
                <a:gd name="T74" fmla="*/ 339 w 483"/>
                <a:gd name="T75" fmla="*/ 65 h 418"/>
                <a:gd name="T76" fmla="*/ 323 w 483"/>
                <a:gd name="T77" fmla="*/ 90 h 418"/>
                <a:gd name="T78" fmla="*/ 307 w 483"/>
                <a:gd name="T79" fmla="*/ 115 h 418"/>
                <a:gd name="T80" fmla="*/ 287 w 483"/>
                <a:gd name="T81" fmla="*/ 139 h 418"/>
                <a:gd name="T82" fmla="*/ 269 w 483"/>
                <a:gd name="T83" fmla="*/ 159 h 418"/>
                <a:gd name="T84" fmla="*/ 251 w 483"/>
                <a:gd name="T85" fmla="*/ 176 h 418"/>
                <a:gd name="T86" fmla="*/ 237 w 483"/>
                <a:gd name="T87" fmla="*/ 190 h 418"/>
                <a:gd name="T88" fmla="*/ 222 w 483"/>
                <a:gd name="T89" fmla="*/ 204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3" h="418">
                  <a:moveTo>
                    <a:pt x="222" y="204"/>
                  </a:moveTo>
                  <a:lnTo>
                    <a:pt x="206" y="217"/>
                  </a:lnTo>
                  <a:lnTo>
                    <a:pt x="186" y="232"/>
                  </a:lnTo>
                  <a:lnTo>
                    <a:pt x="163" y="248"/>
                  </a:lnTo>
                  <a:lnTo>
                    <a:pt x="136" y="265"/>
                  </a:lnTo>
                  <a:lnTo>
                    <a:pt x="107" y="279"/>
                  </a:lnTo>
                  <a:lnTo>
                    <a:pt x="78" y="292"/>
                  </a:lnTo>
                  <a:lnTo>
                    <a:pt x="47" y="303"/>
                  </a:lnTo>
                  <a:lnTo>
                    <a:pt x="18" y="307"/>
                  </a:lnTo>
                  <a:lnTo>
                    <a:pt x="0" y="307"/>
                  </a:lnTo>
                  <a:lnTo>
                    <a:pt x="0" y="418"/>
                  </a:lnTo>
                  <a:lnTo>
                    <a:pt x="22" y="418"/>
                  </a:lnTo>
                  <a:lnTo>
                    <a:pt x="22" y="323"/>
                  </a:lnTo>
                  <a:lnTo>
                    <a:pt x="53" y="317"/>
                  </a:lnTo>
                  <a:lnTo>
                    <a:pt x="85" y="307"/>
                  </a:lnTo>
                  <a:lnTo>
                    <a:pt x="116" y="293"/>
                  </a:lnTo>
                  <a:lnTo>
                    <a:pt x="146" y="279"/>
                  </a:lnTo>
                  <a:lnTo>
                    <a:pt x="173" y="262"/>
                  </a:lnTo>
                  <a:lnTo>
                    <a:pt x="199" y="246"/>
                  </a:lnTo>
                  <a:lnTo>
                    <a:pt x="220" y="231"/>
                  </a:lnTo>
                  <a:lnTo>
                    <a:pt x="237" y="217"/>
                  </a:lnTo>
                  <a:lnTo>
                    <a:pt x="253" y="204"/>
                  </a:lnTo>
                  <a:lnTo>
                    <a:pt x="267" y="190"/>
                  </a:lnTo>
                  <a:lnTo>
                    <a:pt x="285" y="172"/>
                  </a:lnTo>
                  <a:lnTo>
                    <a:pt x="303" y="150"/>
                  </a:lnTo>
                  <a:lnTo>
                    <a:pt x="323" y="126"/>
                  </a:lnTo>
                  <a:lnTo>
                    <a:pt x="341" y="100"/>
                  </a:lnTo>
                  <a:lnTo>
                    <a:pt x="355" y="73"/>
                  </a:lnTo>
                  <a:lnTo>
                    <a:pt x="368" y="45"/>
                  </a:lnTo>
                  <a:lnTo>
                    <a:pt x="375" y="19"/>
                  </a:lnTo>
                  <a:lnTo>
                    <a:pt x="483" y="19"/>
                  </a:lnTo>
                  <a:lnTo>
                    <a:pt x="483" y="0"/>
                  </a:lnTo>
                  <a:lnTo>
                    <a:pt x="357" y="0"/>
                  </a:lnTo>
                  <a:lnTo>
                    <a:pt x="357" y="15"/>
                  </a:lnTo>
                  <a:lnTo>
                    <a:pt x="350" y="40"/>
                  </a:lnTo>
                  <a:lnTo>
                    <a:pt x="339" y="65"/>
                  </a:lnTo>
                  <a:lnTo>
                    <a:pt x="323" y="90"/>
                  </a:lnTo>
                  <a:lnTo>
                    <a:pt x="307" y="115"/>
                  </a:lnTo>
                  <a:lnTo>
                    <a:pt x="287" y="139"/>
                  </a:lnTo>
                  <a:lnTo>
                    <a:pt x="269" y="159"/>
                  </a:lnTo>
                  <a:lnTo>
                    <a:pt x="251" y="176"/>
                  </a:lnTo>
                  <a:lnTo>
                    <a:pt x="237" y="190"/>
                  </a:lnTo>
                  <a:lnTo>
                    <a:pt x="222" y="204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Freeform 1236">
              <a:extLst>
                <a:ext uri="{FF2B5EF4-FFF2-40B4-BE49-F238E27FC236}">
                  <a16:creationId xmlns:a16="http://schemas.microsoft.com/office/drawing/2014/main" xmlns="" id="{5C9CC89E-72EC-47A2-BE6C-FF1BEFC5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4504"/>
              <a:ext cx="511" cy="222"/>
            </a:xfrm>
            <a:custGeom>
              <a:avLst/>
              <a:gdLst>
                <a:gd name="T0" fmla="*/ 511 w 511"/>
                <a:gd name="T1" fmla="*/ 25 h 443"/>
                <a:gd name="T2" fmla="*/ 385 w 511"/>
                <a:gd name="T3" fmla="*/ 25 h 443"/>
                <a:gd name="T4" fmla="*/ 385 w 511"/>
                <a:gd name="T5" fmla="*/ 40 h 443"/>
                <a:gd name="T6" fmla="*/ 385 w 511"/>
                <a:gd name="T7" fmla="*/ 40 h 443"/>
                <a:gd name="T8" fmla="*/ 378 w 511"/>
                <a:gd name="T9" fmla="*/ 65 h 443"/>
                <a:gd name="T10" fmla="*/ 367 w 511"/>
                <a:gd name="T11" fmla="*/ 90 h 443"/>
                <a:gd name="T12" fmla="*/ 351 w 511"/>
                <a:gd name="T13" fmla="*/ 115 h 443"/>
                <a:gd name="T14" fmla="*/ 335 w 511"/>
                <a:gd name="T15" fmla="*/ 140 h 443"/>
                <a:gd name="T16" fmla="*/ 315 w 511"/>
                <a:gd name="T17" fmla="*/ 164 h 443"/>
                <a:gd name="T18" fmla="*/ 297 w 511"/>
                <a:gd name="T19" fmla="*/ 184 h 443"/>
                <a:gd name="T20" fmla="*/ 279 w 511"/>
                <a:gd name="T21" fmla="*/ 201 h 443"/>
                <a:gd name="T22" fmla="*/ 265 w 511"/>
                <a:gd name="T23" fmla="*/ 215 h 443"/>
                <a:gd name="T24" fmla="*/ 250 w 511"/>
                <a:gd name="T25" fmla="*/ 229 h 443"/>
                <a:gd name="T26" fmla="*/ 234 w 511"/>
                <a:gd name="T27" fmla="*/ 242 h 443"/>
                <a:gd name="T28" fmla="*/ 214 w 511"/>
                <a:gd name="T29" fmla="*/ 257 h 443"/>
                <a:gd name="T30" fmla="*/ 191 w 511"/>
                <a:gd name="T31" fmla="*/ 273 h 443"/>
                <a:gd name="T32" fmla="*/ 164 w 511"/>
                <a:gd name="T33" fmla="*/ 290 h 443"/>
                <a:gd name="T34" fmla="*/ 135 w 511"/>
                <a:gd name="T35" fmla="*/ 304 h 443"/>
                <a:gd name="T36" fmla="*/ 106 w 511"/>
                <a:gd name="T37" fmla="*/ 317 h 443"/>
                <a:gd name="T38" fmla="*/ 75 w 511"/>
                <a:gd name="T39" fmla="*/ 328 h 443"/>
                <a:gd name="T40" fmla="*/ 46 w 511"/>
                <a:gd name="T41" fmla="*/ 332 h 443"/>
                <a:gd name="T42" fmla="*/ 46 w 511"/>
                <a:gd name="T43" fmla="*/ 332 h 443"/>
                <a:gd name="T44" fmla="*/ 28 w 511"/>
                <a:gd name="T45" fmla="*/ 332 h 443"/>
                <a:gd name="T46" fmla="*/ 28 w 511"/>
                <a:gd name="T47" fmla="*/ 443 h 443"/>
                <a:gd name="T48" fmla="*/ 0 w 511"/>
                <a:gd name="T49" fmla="*/ 443 h 443"/>
                <a:gd name="T50" fmla="*/ 0 w 511"/>
                <a:gd name="T51" fmla="*/ 312 h 443"/>
                <a:gd name="T52" fmla="*/ 37 w 511"/>
                <a:gd name="T53" fmla="*/ 303 h 443"/>
                <a:gd name="T54" fmla="*/ 73 w 511"/>
                <a:gd name="T55" fmla="*/ 292 h 443"/>
                <a:gd name="T56" fmla="*/ 106 w 511"/>
                <a:gd name="T57" fmla="*/ 278 h 443"/>
                <a:gd name="T58" fmla="*/ 135 w 511"/>
                <a:gd name="T59" fmla="*/ 264 h 443"/>
                <a:gd name="T60" fmla="*/ 162 w 511"/>
                <a:gd name="T61" fmla="*/ 250 h 443"/>
                <a:gd name="T62" fmla="*/ 187 w 511"/>
                <a:gd name="T63" fmla="*/ 234 h 443"/>
                <a:gd name="T64" fmla="*/ 212 w 511"/>
                <a:gd name="T65" fmla="*/ 217 h 443"/>
                <a:gd name="T66" fmla="*/ 234 w 511"/>
                <a:gd name="T67" fmla="*/ 201 h 443"/>
                <a:gd name="T68" fmla="*/ 252 w 511"/>
                <a:gd name="T69" fmla="*/ 182 h 443"/>
                <a:gd name="T70" fmla="*/ 270 w 511"/>
                <a:gd name="T71" fmla="*/ 162 h 443"/>
                <a:gd name="T72" fmla="*/ 288 w 511"/>
                <a:gd name="T73" fmla="*/ 140 h 443"/>
                <a:gd name="T74" fmla="*/ 306 w 511"/>
                <a:gd name="T75" fmla="*/ 117 h 443"/>
                <a:gd name="T76" fmla="*/ 322 w 511"/>
                <a:gd name="T77" fmla="*/ 92 h 443"/>
                <a:gd name="T78" fmla="*/ 337 w 511"/>
                <a:gd name="T79" fmla="*/ 64 h 443"/>
                <a:gd name="T80" fmla="*/ 351 w 511"/>
                <a:gd name="T81" fmla="*/ 33 h 443"/>
                <a:gd name="T82" fmla="*/ 362 w 511"/>
                <a:gd name="T83" fmla="*/ 0 h 443"/>
                <a:gd name="T84" fmla="*/ 511 w 511"/>
                <a:gd name="T85" fmla="*/ 0 h 443"/>
                <a:gd name="T86" fmla="*/ 511 w 511"/>
                <a:gd name="T87" fmla="*/ 25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1" h="443">
                  <a:moveTo>
                    <a:pt x="511" y="25"/>
                  </a:moveTo>
                  <a:lnTo>
                    <a:pt x="385" y="25"/>
                  </a:lnTo>
                  <a:lnTo>
                    <a:pt x="385" y="40"/>
                  </a:lnTo>
                  <a:lnTo>
                    <a:pt x="378" y="65"/>
                  </a:lnTo>
                  <a:lnTo>
                    <a:pt x="367" y="90"/>
                  </a:lnTo>
                  <a:lnTo>
                    <a:pt x="351" y="115"/>
                  </a:lnTo>
                  <a:lnTo>
                    <a:pt x="335" y="140"/>
                  </a:lnTo>
                  <a:lnTo>
                    <a:pt x="315" y="164"/>
                  </a:lnTo>
                  <a:lnTo>
                    <a:pt x="297" y="184"/>
                  </a:lnTo>
                  <a:lnTo>
                    <a:pt x="279" y="201"/>
                  </a:lnTo>
                  <a:lnTo>
                    <a:pt x="265" y="215"/>
                  </a:lnTo>
                  <a:lnTo>
                    <a:pt x="250" y="229"/>
                  </a:lnTo>
                  <a:lnTo>
                    <a:pt x="234" y="242"/>
                  </a:lnTo>
                  <a:lnTo>
                    <a:pt x="214" y="257"/>
                  </a:lnTo>
                  <a:lnTo>
                    <a:pt x="191" y="273"/>
                  </a:lnTo>
                  <a:lnTo>
                    <a:pt x="164" y="290"/>
                  </a:lnTo>
                  <a:lnTo>
                    <a:pt x="135" y="304"/>
                  </a:lnTo>
                  <a:lnTo>
                    <a:pt x="106" y="317"/>
                  </a:lnTo>
                  <a:lnTo>
                    <a:pt x="75" y="328"/>
                  </a:lnTo>
                  <a:lnTo>
                    <a:pt x="46" y="332"/>
                  </a:lnTo>
                  <a:lnTo>
                    <a:pt x="28" y="332"/>
                  </a:lnTo>
                  <a:lnTo>
                    <a:pt x="28" y="443"/>
                  </a:lnTo>
                  <a:lnTo>
                    <a:pt x="0" y="443"/>
                  </a:lnTo>
                  <a:lnTo>
                    <a:pt x="0" y="312"/>
                  </a:lnTo>
                  <a:lnTo>
                    <a:pt x="37" y="303"/>
                  </a:lnTo>
                  <a:lnTo>
                    <a:pt x="73" y="292"/>
                  </a:lnTo>
                  <a:lnTo>
                    <a:pt x="106" y="278"/>
                  </a:lnTo>
                  <a:lnTo>
                    <a:pt x="135" y="264"/>
                  </a:lnTo>
                  <a:lnTo>
                    <a:pt x="162" y="250"/>
                  </a:lnTo>
                  <a:lnTo>
                    <a:pt x="187" y="234"/>
                  </a:lnTo>
                  <a:lnTo>
                    <a:pt x="212" y="217"/>
                  </a:lnTo>
                  <a:lnTo>
                    <a:pt x="234" y="201"/>
                  </a:lnTo>
                  <a:lnTo>
                    <a:pt x="252" y="182"/>
                  </a:lnTo>
                  <a:lnTo>
                    <a:pt x="270" y="162"/>
                  </a:lnTo>
                  <a:lnTo>
                    <a:pt x="288" y="140"/>
                  </a:lnTo>
                  <a:lnTo>
                    <a:pt x="306" y="117"/>
                  </a:lnTo>
                  <a:lnTo>
                    <a:pt x="322" y="92"/>
                  </a:lnTo>
                  <a:lnTo>
                    <a:pt x="337" y="64"/>
                  </a:lnTo>
                  <a:lnTo>
                    <a:pt x="351" y="33"/>
                  </a:lnTo>
                  <a:lnTo>
                    <a:pt x="362" y="0"/>
                  </a:lnTo>
                  <a:lnTo>
                    <a:pt x="511" y="0"/>
                  </a:lnTo>
                  <a:lnTo>
                    <a:pt x="511" y="25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Freeform 1237">
              <a:extLst>
                <a:ext uri="{FF2B5EF4-FFF2-40B4-BE49-F238E27FC236}">
                  <a16:creationId xmlns:a16="http://schemas.microsoft.com/office/drawing/2014/main" xmlns="" id="{EF7834C9-4FC3-4F6A-A28F-D700E800B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4379"/>
              <a:ext cx="191" cy="82"/>
            </a:xfrm>
            <a:custGeom>
              <a:avLst/>
              <a:gdLst>
                <a:gd name="T0" fmla="*/ 24 w 191"/>
                <a:gd name="T1" fmla="*/ 8 h 164"/>
                <a:gd name="T2" fmla="*/ 20 w 191"/>
                <a:gd name="T3" fmla="*/ 3 h 164"/>
                <a:gd name="T4" fmla="*/ 15 w 191"/>
                <a:gd name="T5" fmla="*/ 0 h 164"/>
                <a:gd name="T6" fmla="*/ 9 w 191"/>
                <a:gd name="T7" fmla="*/ 0 h 164"/>
                <a:gd name="T8" fmla="*/ 4 w 191"/>
                <a:gd name="T9" fmla="*/ 3 h 164"/>
                <a:gd name="T10" fmla="*/ 0 w 191"/>
                <a:gd name="T11" fmla="*/ 8 h 164"/>
                <a:gd name="T12" fmla="*/ 2 w 191"/>
                <a:gd name="T13" fmla="*/ 11 h 164"/>
                <a:gd name="T14" fmla="*/ 6 w 191"/>
                <a:gd name="T15" fmla="*/ 16 h 164"/>
                <a:gd name="T16" fmla="*/ 11 w 191"/>
                <a:gd name="T17" fmla="*/ 20 h 164"/>
                <a:gd name="T18" fmla="*/ 15 w 191"/>
                <a:gd name="T19" fmla="*/ 24 h 164"/>
                <a:gd name="T20" fmla="*/ 18 w 191"/>
                <a:gd name="T21" fmla="*/ 28 h 164"/>
                <a:gd name="T22" fmla="*/ 22 w 191"/>
                <a:gd name="T23" fmla="*/ 31 h 164"/>
                <a:gd name="T24" fmla="*/ 25 w 191"/>
                <a:gd name="T25" fmla="*/ 34 h 164"/>
                <a:gd name="T26" fmla="*/ 9 w 191"/>
                <a:gd name="T27" fmla="*/ 61 h 164"/>
                <a:gd name="T28" fmla="*/ 6 w 191"/>
                <a:gd name="T29" fmla="*/ 89 h 164"/>
                <a:gd name="T30" fmla="*/ 16 w 191"/>
                <a:gd name="T31" fmla="*/ 117 h 164"/>
                <a:gd name="T32" fmla="*/ 42 w 191"/>
                <a:gd name="T33" fmla="*/ 144 h 164"/>
                <a:gd name="T34" fmla="*/ 54 w 191"/>
                <a:gd name="T35" fmla="*/ 152 h 164"/>
                <a:gd name="T36" fmla="*/ 70 w 191"/>
                <a:gd name="T37" fmla="*/ 158 h 164"/>
                <a:gd name="T38" fmla="*/ 87 w 191"/>
                <a:gd name="T39" fmla="*/ 162 h 164"/>
                <a:gd name="T40" fmla="*/ 105 w 191"/>
                <a:gd name="T41" fmla="*/ 164 h 164"/>
                <a:gd name="T42" fmla="*/ 121 w 191"/>
                <a:gd name="T43" fmla="*/ 164 h 164"/>
                <a:gd name="T44" fmla="*/ 139 w 191"/>
                <a:gd name="T45" fmla="*/ 162 h 164"/>
                <a:gd name="T46" fmla="*/ 155 w 191"/>
                <a:gd name="T47" fmla="*/ 156 h 164"/>
                <a:gd name="T48" fmla="*/ 170 w 191"/>
                <a:gd name="T49" fmla="*/ 147 h 164"/>
                <a:gd name="T50" fmla="*/ 188 w 191"/>
                <a:gd name="T51" fmla="*/ 120 h 164"/>
                <a:gd name="T52" fmla="*/ 191 w 191"/>
                <a:gd name="T53" fmla="*/ 91 h 164"/>
                <a:gd name="T54" fmla="*/ 182 w 191"/>
                <a:gd name="T55" fmla="*/ 61 h 164"/>
                <a:gd name="T56" fmla="*/ 168 w 191"/>
                <a:gd name="T57" fmla="*/ 36 h 164"/>
                <a:gd name="T58" fmla="*/ 153 w 191"/>
                <a:gd name="T59" fmla="*/ 22 h 164"/>
                <a:gd name="T60" fmla="*/ 137 w 191"/>
                <a:gd name="T61" fmla="*/ 13 h 164"/>
                <a:gd name="T62" fmla="*/ 121 w 191"/>
                <a:gd name="T63" fmla="*/ 8 h 164"/>
                <a:gd name="T64" fmla="*/ 105 w 191"/>
                <a:gd name="T65" fmla="*/ 5 h 164"/>
                <a:gd name="T66" fmla="*/ 87 w 191"/>
                <a:gd name="T67" fmla="*/ 5 h 164"/>
                <a:gd name="T68" fmla="*/ 70 w 191"/>
                <a:gd name="T69" fmla="*/ 8 h 164"/>
                <a:gd name="T70" fmla="*/ 54 w 191"/>
                <a:gd name="T71" fmla="*/ 14 h 164"/>
                <a:gd name="T72" fmla="*/ 40 w 191"/>
                <a:gd name="T73" fmla="*/ 22 h 164"/>
                <a:gd name="T74" fmla="*/ 36 w 191"/>
                <a:gd name="T75" fmla="*/ 19 h 164"/>
                <a:gd name="T76" fmla="*/ 33 w 191"/>
                <a:gd name="T77" fmla="*/ 16 h 164"/>
                <a:gd name="T78" fmla="*/ 27 w 191"/>
                <a:gd name="T79" fmla="*/ 11 h 164"/>
                <a:gd name="T80" fmla="*/ 24 w 191"/>
                <a:gd name="T81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" h="164">
                  <a:moveTo>
                    <a:pt x="24" y="8"/>
                  </a:moveTo>
                  <a:lnTo>
                    <a:pt x="20" y="3"/>
                  </a:lnTo>
                  <a:lnTo>
                    <a:pt x="15" y="0"/>
                  </a:lnTo>
                  <a:lnTo>
                    <a:pt x="9" y="0"/>
                  </a:lnTo>
                  <a:lnTo>
                    <a:pt x="4" y="3"/>
                  </a:lnTo>
                  <a:lnTo>
                    <a:pt x="0" y="8"/>
                  </a:lnTo>
                  <a:lnTo>
                    <a:pt x="2" y="11"/>
                  </a:lnTo>
                  <a:lnTo>
                    <a:pt x="6" y="16"/>
                  </a:lnTo>
                  <a:lnTo>
                    <a:pt x="11" y="20"/>
                  </a:lnTo>
                  <a:lnTo>
                    <a:pt x="15" y="24"/>
                  </a:lnTo>
                  <a:lnTo>
                    <a:pt x="18" y="28"/>
                  </a:lnTo>
                  <a:lnTo>
                    <a:pt x="22" y="31"/>
                  </a:lnTo>
                  <a:lnTo>
                    <a:pt x="25" y="34"/>
                  </a:lnTo>
                  <a:lnTo>
                    <a:pt x="9" y="61"/>
                  </a:lnTo>
                  <a:lnTo>
                    <a:pt x="6" y="89"/>
                  </a:lnTo>
                  <a:lnTo>
                    <a:pt x="16" y="117"/>
                  </a:lnTo>
                  <a:lnTo>
                    <a:pt x="42" y="144"/>
                  </a:lnTo>
                  <a:lnTo>
                    <a:pt x="54" y="152"/>
                  </a:lnTo>
                  <a:lnTo>
                    <a:pt x="70" y="158"/>
                  </a:lnTo>
                  <a:lnTo>
                    <a:pt x="87" y="162"/>
                  </a:lnTo>
                  <a:lnTo>
                    <a:pt x="105" y="164"/>
                  </a:lnTo>
                  <a:lnTo>
                    <a:pt x="121" y="164"/>
                  </a:lnTo>
                  <a:lnTo>
                    <a:pt x="139" y="162"/>
                  </a:lnTo>
                  <a:lnTo>
                    <a:pt x="155" y="156"/>
                  </a:lnTo>
                  <a:lnTo>
                    <a:pt x="170" y="147"/>
                  </a:lnTo>
                  <a:lnTo>
                    <a:pt x="188" y="120"/>
                  </a:lnTo>
                  <a:lnTo>
                    <a:pt x="191" y="91"/>
                  </a:lnTo>
                  <a:lnTo>
                    <a:pt x="182" y="61"/>
                  </a:lnTo>
                  <a:lnTo>
                    <a:pt x="168" y="36"/>
                  </a:lnTo>
                  <a:lnTo>
                    <a:pt x="153" y="22"/>
                  </a:lnTo>
                  <a:lnTo>
                    <a:pt x="137" y="13"/>
                  </a:lnTo>
                  <a:lnTo>
                    <a:pt x="121" y="8"/>
                  </a:lnTo>
                  <a:lnTo>
                    <a:pt x="105" y="5"/>
                  </a:lnTo>
                  <a:lnTo>
                    <a:pt x="87" y="5"/>
                  </a:lnTo>
                  <a:lnTo>
                    <a:pt x="70" y="8"/>
                  </a:lnTo>
                  <a:lnTo>
                    <a:pt x="54" y="14"/>
                  </a:lnTo>
                  <a:lnTo>
                    <a:pt x="40" y="22"/>
                  </a:lnTo>
                  <a:lnTo>
                    <a:pt x="36" y="19"/>
                  </a:lnTo>
                  <a:lnTo>
                    <a:pt x="33" y="16"/>
                  </a:lnTo>
                  <a:lnTo>
                    <a:pt x="27" y="11"/>
                  </a:lnTo>
                  <a:lnTo>
                    <a:pt x="24" y="8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3" name="Freeform 1238">
              <a:extLst>
                <a:ext uri="{FF2B5EF4-FFF2-40B4-BE49-F238E27FC236}">
                  <a16:creationId xmlns:a16="http://schemas.microsoft.com/office/drawing/2014/main" xmlns="" id="{F45CBD0B-00A7-447A-8E0E-A22E717B5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" y="4392"/>
              <a:ext cx="128" cy="55"/>
            </a:xfrm>
            <a:custGeom>
              <a:avLst/>
              <a:gdLst>
                <a:gd name="T0" fmla="*/ 12 w 128"/>
                <a:gd name="T1" fmla="*/ 11 h 109"/>
                <a:gd name="T2" fmla="*/ 2 w 128"/>
                <a:gd name="T3" fmla="*/ 29 h 109"/>
                <a:gd name="T4" fmla="*/ 0 w 128"/>
                <a:gd name="T5" fmla="*/ 54 h 109"/>
                <a:gd name="T6" fmla="*/ 7 w 128"/>
                <a:gd name="T7" fmla="*/ 79 h 109"/>
                <a:gd name="T8" fmla="*/ 23 w 128"/>
                <a:gd name="T9" fmla="*/ 96 h 109"/>
                <a:gd name="T10" fmla="*/ 32 w 128"/>
                <a:gd name="T11" fmla="*/ 101 h 109"/>
                <a:gd name="T12" fmla="*/ 43 w 128"/>
                <a:gd name="T13" fmla="*/ 106 h 109"/>
                <a:gd name="T14" fmla="*/ 54 w 128"/>
                <a:gd name="T15" fmla="*/ 109 h 109"/>
                <a:gd name="T16" fmla="*/ 66 w 128"/>
                <a:gd name="T17" fmla="*/ 109 h 109"/>
                <a:gd name="T18" fmla="*/ 77 w 128"/>
                <a:gd name="T19" fmla="*/ 109 h 109"/>
                <a:gd name="T20" fmla="*/ 88 w 128"/>
                <a:gd name="T21" fmla="*/ 106 h 109"/>
                <a:gd name="T22" fmla="*/ 99 w 128"/>
                <a:gd name="T23" fmla="*/ 101 h 109"/>
                <a:gd name="T24" fmla="*/ 110 w 128"/>
                <a:gd name="T25" fmla="*/ 93 h 109"/>
                <a:gd name="T26" fmla="*/ 122 w 128"/>
                <a:gd name="T27" fmla="*/ 76 h 109"/>
                <a:gd name="T28" fmla="*/ 128 w 128"/>
                <a:gd name="T29" fmla="*/ 56 h 109"/>
                <a:gd name="T30" fmla="*/ 122 w 128"/>
                <a:gd name="T31" fmla="*/ 37 h 109"/>
                <a:gd name="T32" fmla="*/ 112 w 128"/>
                <a:gd name="T33" fmla="*/ 18 h 109"/>
                <a:gd name="T34" fmla="*/ 103 w 128"/>
                <a:gd name="T35" fmla="*/ 11 h 109"/>
                <a:gd name="T36" fmla="*/ 92 w 128"/>
                <a:gd name="T37" fmla="*/ 6 h 109"/>
                <a:gd name="T38" fmla="*/ 77 w 128"/>
                <a:gd name="T39" fmla="*/ 1 h 109"/>
                <a:gd name="T40" fmla="*/ 63 w 128"/>
                <a:gd name="T41" fmla="*/ 0 h 109"/>
                <a:gd name="T42" fmla="*/ 48 w 128"/>
                <a:gd name="T43" fmla="*/ 0 h 109"/>
                <a:gd name="T44" fmla="*/ 34 w 128"/>
                <a:gd name="T45" fmla="*/ 1 h 109"/>
                <a:gd name="T46" fmla="*/ 21 w 128"/>
                <a:gd name="T47" fmla="*/ 4 h 109"/>
                <a:gd name="T48" fmla="*/ 12 w 128"/>
                <a:gd name="T49" fmla="*/ 1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09">
                  <a:moveTo>
                    <a:pt x="12" y="11"/>
                  </a:moveTo>
                  <a:lnTo>
                    <a:pt x="2" y="29"/>
                  </a:lnTo>
                  <a:lnTo>
                    <a:pt x="0" y="54"/>
                  </a:lnTo>
                  <a:lnTo>
                    <a:pt x="7" y="79"/>
                  </a:lnTo>
                  <a:lnTo>
                    <a:pt x="23" y="96"/>
                  </a:lnTo>
                  <a:lnTo>
                    <a:pt x="32" y="101"/>
                  </a:lnTo>
                  <a:lnTo>
                    <a:pt x="43" y="106"/>
                  </a:lnTo>
                  <a:lnTo>
                    <a:pt x="54" y="109"/>
                  </a:lnTo>
                  <a:lnTo>
                    <a:pt x="66" y="109"/>
                  </a:lnTo>
                  <a:lnTo>
                    <a:pt x="77" y="109"/>
                  </a:lnTo>
                  <a:lnTo>
                    <a:pt x="88" y="106"/>
                  </a:lnTo>
                  <a:lnTo>
                    <a:pt x="99" y="101"/>
                  </a:lnTo>
                  <a:lnTo>
                    <a:pt x="110" y="93"/>
                  </a:lnTo>
                  <a:lnTo>
                    <a:pt x="122" y="76"/>
                  </a:lnTo>
                  <a:lnTo>
                    <a:pt x="128" y="56"/>
                  </a:lnTo>
                  <a:lnTo>
                    <a:pt x="122" y="37"/>
                  </a:lnTo>
                  <a:lnTo>
                    <a:pt x="112" y="18"/>
                  </a:lnTo>
                  <a:lnTo>
                    <a:pt x="103" y="11"/>
                  </a:lnTo>
                  <a:lnTo>
                    <a:pt x="92" y="6"/>
                  </a:lnTo>
                  <a:lnTo>
                    <a:pt x="77" y="1"/>
                  </a:lnTo>
                  <a:lnTo>
                    <a:pt x="63" y="0"/>
                  </a:lnTo>
                  <a:lnTo>
                    <a:pt x="48" y="0"/>
                  </a:lnTo>
                  <a:lnTo>
                    <a:pt x="34" y="1"/>
                  </a:lnTo>
                  <a:lnTo>
                    <a:pt x="21" y="4"/>
                  </a:lnTo>
                  <a:lnTo>
                    <a:pt x="12" y="1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4" name="Freeform 1239">
              <a:extLst>
                <a:ext uri="{FF2B5EF4-FFF2-40B4-BE49-F238E27FC236}">
                  <a16:creationId xmlns:a16="http://schemas.microsoft.com/office/drawing/2014/main" xmlns="" id="{5F847B90-F62C-4F10-A8AC-20B3D2EC9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4382"/>
              <a:ext cx="159" cy="132"/>
            </a:xfrm>
            <a:custGeom>
              <a:avLst/>
              <a:gdLst>
                <a:gd name="T0" fmla="*/ 133 w 159"/>
                <a:gd name="T1" fmla="*/ 25 h 264"/>
                <a:gd name="T2" fmla="*/ 142 w 159"/>
                <a:gd name="T3" fmla="*/ 32 h 264"/>
                <a:gd name="T4" fmla="*/ 153 w 159"/>
                <a:gd name="T5" fmla="*/ 30 h 264"/>
                <a:gd name="T6" fmla="*/ 159 w 159"/>
                <a:gd name="T7" fmla="*/ 25 h 264"/>
                <a:gd name="T8" fmla="*/ 155 w 159"/>
                <a:gd name="T9" fmla="*/ 13 h 264"/>
                <a:gd name="T10" fmla="*/ 148 w 159"/>
                <a:gd name="T11" fmla="*/ 7 h 264"/>
                <a:gd name="T12" fmla="*/ 137 w 159"/>
                <a:gd name="T13" fmla="*/ 3 h 264"/>
                <a:gd name="T14" fmla="*/ 126 w 159"/>
                <a:gd name="T15" fmla="*/ 2 h 264"/>
                <a:gd name="T16" fmla="*/ 112 w 159"/>
                <a:gd name="T17" fmla="*/ 0 h 264"/>
                <a:gd name="T18" fmla="*/ 97 w 159"/>
                <a:gd name="T19" fmla="*/ 2 h 264"/>
                <a:gd name="T20" fmla="*/ 85 w 159"/>
                <a:gd name="T21" fmla="*/ 5 h 264"/>
                <a:gd name="T22" fmla="*/ 72 w 159"/>
                <a:gd name="T23" fmla="*/ 8 h 264"/>
                <a:gd name="T24" fmla="*/ 61 w 159"/>
                <a:gd name="T25" fmla="*/ 13 h 264"/>
                <a:gd name="T26" fmla="*/ 50 w 159"/>
                <a:gd name="T27" fmla="*/ 19 h 264"/>
                <a:gd name="T28" fmla="*/ 41 w 159"/>
                <a:gd name="T29" fmla="*/ 30 h 264"/>
                <a:gd name="T30" fmla="*/ 31 w 159"/>
                <a:gd name="T31" fmla="*/ 43 h 264"/>
                <a:gd name="T32" fmla="*/ 20 w 159"/>
                <a:gd name="T33" fmla="*/ 58 h 264"/>
                <a:gd name="T34" fmla="*/ 11 w 159"/>
                <a:gd name="T35" fmla="*/ 77 h 264"/>
                <a:gd name="T36" fmla="*/ 5 w 159"/>
                <a:gd name="T37" fmla="*/ 96 h 264"/>
                <a:gd name="T38" fmla="*/ 0 w 159"/>
                <a:gd name="T39" fmla="*/ 114 h 264"/>
                <a:gd name="T40" fmla="*/ 0 w 159"/>
                <a:gd name="T41" fmla="*/ 133 h 264"/>
                <a:gd name="T42" fmla="*/ 3 w 159"/>
                <a:gd name="T43" fmla="*/ 155 h 264"/>
                <a:gd name="T44" fmla="*/ 11 w 159"/>
                <a:gd name="T45" fmla="*/ 175 h 264"/>
                <a:gd name="T46" fmla="*/ 22 w 159"/>
                <a:gd name="T47" fmla="*/ 194 h 264"/>
                <a:gd name="T48" fmla="*/ 34 w 159"/>
                <a:gd name="T49" fmla="*/ 211 h 264"/>
                <a:gd name="T50" fmla="*/ 47 w 159"/>
                <a:gd name="T51" fmla="*/ 227 h 264"/>
                <a:gd name="T52" fmla="*/ 61 w 159"/>
                <a:gd name="T53" fmla="*/ 241 h 264"/>
                <a:gd name="T54" fmla="*/ 76 w 159"/>
                <a:gd name="T55" fmla="*/ 253 h 264"/>
                <a:gd name="T56" fmla="*/ 88 w 159"/>
                <a:gd name="T57" fmla="*/ 263 h 264"/>
                <a:gd name="T58" fmla="*/ 95 w 159"/>
                <a:gd name="T59" fmla="*/ 264 h 264"/>
                <a:gd name="T60" fmla="*/ 104 w 159"/>
                <a:gd name="T61" fmla="*/ 264 h 264"/>
                <a:gd name="T62" fmla="*/ 108 w 159"/>
                <a:gd name="T63" fmla="*/ 261 h 264"/>
                <a:gd name="T64" fmla="*/ 103 w 159"/>
                <a:gd name="T65" fmla="*/ 253 h 264"/>
                <a:gd name="T66" fmla="*/ 94 w 159"/>
                <a:gd name="T67" fmla="*/ 247 h 264"/>
                <a:gd name="T68" fmla="*/ 81 w 159"/>
                <a:gd name="T69" fmla="*/ 236 h 264"/>
                <a:gd name="T70" fmla="*/ 65 w 159"/>
                <a:gd name="T71" fmla="*/ 224 h 264"/>
                <a:gd name="T72" fmla="*/ 50 w 159"/>
                <a:gd name="T73" fmla="*/ 206 h 264"/>
                <a:gd name="T74" fmla="*/ 36 w 159"/>
                <a:gd name="T75" fmla="*/ 186 h 264"/>
                <a:gd name="T76" fmla="*/ 25 w 159"/>
                <a:gd name="T77" fmla="*/ 163 h 264"/>
                <a:gd name="T78" fmla="*/ 18 w 159"/>
                <a:gd name="T79" fmla="*/ 138 h 264"/>
                <a:gd name="T80" fmla="*/ 20 w 159"/>
                <a:gd name="T81" fmla="*/ 108 h 264"/>
                <a:gd name="T82" fmla="*/ 29 w 159"/>
                <a:gd name="T83" fmla="*/ 80 h 264"/>
                <a:gd name="T84" fmla="*/ 41 w 159"/>
                <a:gd name="T85" fmla="*/ 60 h 264"/>
                <a:gd name="T86" fmla="*/ 58 w 159"/>
                <a:gd name="T87" fmla="*/ 43 h 264"/>
                <a:gd name="T88" fmla="*/ 76 w 159"/>
                <a:gd name="T89" fmla="*/ 32 h 264"/>
                <a:gd name="T90" fmla="*/ 94 w 159"/>
                <a:gd name="T91" fmla="*/ 24 h 264"/>
                <a:gd name="T92" fmla="*/ 110 w 159"/>
                <a:gd name="T93" fmla="*/ 21 h 264"/>
                <a:gd name="T94" fmla="*/ 124 w 159"/>
                <a:gd name="T95" fmla="*/ 22 h 264"/>
                <a:gd name="T96" fmla="*/ 133 w 159"/>
                <a:gd name="T97" fmla="*/ 2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264">
                  <a:moveTo>
                    <a:pt x="133" y="25"/>
                  </a:moveTo>
                  <a:lnTo>
                    <a:pt x="142" y="32"/>
                  </a:lnTo>
                  <a:lnTo>
                    <a:pt x="153" y="30"/>
                  </a:lnTo>
                  <a:lnTo>
                    <a:pt x="159" y="25"/>
                  </a:lnTo>
                  <a:lnTo>
                    <a:pt x="155" y="13"/>
                  </a:lnTo>
                  <a:lnTo>
                    <a:pt x="148" y="7"/>
                  </a:lnTo>
                  <a:lnTo>
                    <a:pt x="137" y="3"/>
                  </a:lnTo>
                  <a:lnTo>
                    <a:pt x="126" y="2"/>
                  </a:lnTo>
                  <a:lnTo>
                    <a:pt x="112" y="0"/>
                  </a:lnTo>
                  <a:lnTo>
                    <a:pt x="97" y="2"/>
                  </a:lnTo>
                  <a:lnTo>
                    <a:pt x="85" y="5"/>
                  </a:lnTo>
                  <a:lnTo>
                    <a:pt x="72" y="8"/>
                  </a:lnTo>
                  <a:lnTo>
                    <a:pt x="61" y="13"/>
                  </a:lnTo>
                  <a:lnTo>
                    <a:pt x="50" y="19"/>
                  </a:lnTo>
                  <a:lnTo>
                    <a:pt x="41" y="30"/>
                  </a:lnTo>
                  <a:lnTo>
                    <a:pt x="31" y="43"/>
                  </a:lnTo>
                  <a:lnTo>
                    <a:pt x="20" y="58"/>
                  </a:lnTo>
                  <a:lnTo>
                    <a:pt x="11" y="77"/>
                  </a:lnTo>
                  <a:lnTo>
                    <a:pt x="5" y="96"/>
                  </a:lnTo>
                  <a:lnTo>
                    <a:pt x="0" y="114"/>
                  </a:lnTo>
                  <a:lnTo>
                    <a:pt x="0" y="133"/>
                  </a:lnTo>
                  <a:lnTo>
                    <a:pt x="3" y="155"/>
                  </a:lnTo>
                  <a:lnTo>
                    <a:pt x="11" y="175"/>
                  </a:lnTo>
                  <a:lnTo>
                    <a:pt x="22" y="194"/>
                  </a:lnTo>
                  <a:lnTo>
                    <a:pt x="34" y="211"/>
                  </a:lnTo>
                  <a:lnTo>
                    <a:pt x="47" y="227"/>
                  </a:lnTo>
                  <a:lnTo>
                    <a:pt x="61" y="241"/>
                  </a:lnTo>
                  <a:lnTo>
                    <a:pt x="76" y="253"/>
                  </a:lnTo>
                  <a:lnTo>
                    <a:pt x="88" y="263"/>
                  </a:lnTo>
                  <a:lnTo>
                    <a:pt x="95" y="264"/>
                  </a:lnTo>
                  <a:lnTo>
                    <a:pt x="104" y="264"/>
                  </a:lnTo>
                  <a:lnTo>
                    <a:pt x="108" y="261"/>
                  </a:lnTo>
                  <a:lnTo>
                    <a:pt x="103" y="253"/>
                  </a:lnTo>
                  <a:lnTo>
                    <a:pt x="94" y="247"/>
                  </a:lnTo>
                  <a:lnTo>
                    <a:pt x="81" y="236"/>
                  </a:lnTo>
                  <a:lnTo>
                    <a:pt x="65" y="224"/>
                  </a:lnTo>
                  <a:lnTo>
                    <a:pt x="50" y="206"/>
                  </a:lnTo>
                  <a:lnTo>
                    <a:pt x="36" y="186"/>
                  </a:lnTo>
                  <a:lnTo>
                    <a:pt x="25" y="163"/>
                  </a:lnTo>
                  <a:lnTo>
                    <a:pt x="18" y="138"/>
                  </a:lnTo>
                  <a:lnTo>
                    <a:pt x="20" y="108"/>
                  </a:lnTo>
                  <a:lnTo>
                    <a:pt x="29" y="80"/>
                  </a:lnTo>
                  <a:lnTo>
                    <a:pt x="41" y="60"/>
                  </a:lnTo>
                  <a:lnTo>
                    <a:pt x="58" y="43"/>
                  </a:lnTo>
                  <a:lnTo>
                    <a:pt x="76" y="32"/>
                  </a:lnTo>
                  <a:lnTo>
                    <a:pt x="94" y="24"/>
                  </a:lnTo>
                  <a:lnTo>
                    <a:pt x="110" y="21"/>
                  </a:lnTo>
                  <a:lnTo>
                    <a:pt x="124" y="22"/>
                  </a:lnTo>
                  <a:lnTo>
                    <a:pt x="133" y="25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5" name="Freeform 1240">
              <a:extLst>
                <a:ext uri="{FF2B5EF4-FFF2-40B4-BE49-F238E27FC236}">
                  <a16:creationId xmlns:a16="http://schemas.microsoft.com/office/drawing/2014/main" xmlns="" id="{00B80366-08E9-4D0B-ACB3-9E409F966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4327"/>
              <a:ext cx="503" cy="95"/>
            </a:xfrm>
            <a:custGeom>
              <a:avLst/>
              <a:gdLst>
                <a:gd name="T0" fmla="*/ 483 w 503"/>
                <a:gd name="T1" fmla="*/ 1 h 190"/>
                <a:gd name="T2" fmla="*/ 459 w 503"/>
                <a:gd name="T3" fmla="*/ 29 h 190"/>
                <a:gd name="T4" fmla="*/ 436 w 503"/>
                <a:gd name="T5" fmla="*/ 53 h 190"/>
                <a:gd name="T6" fmla="*/ 409 w 503"/>
                <a:gd name="T7" fmla="*/ 74 h 190"/>
                <a:gd name="T8" fmla="*/ 382 w 503"/>
                <a:gd name="T9" fmla="*/ 93 h 190"/>
                <a:gd name="T10" fmla="*/ 353 w 503"/>
                <a:gd name="T11" fmla="*/ 110 h 190"/>
                <a:gd name="T12" fmla="*/ 324 w 503"/>
                <a:gd name="T13" fmla="*/ 124 h 190"/>
                <a:gd name="T14" fmla="*/ 294 w 503"/>
                <a:gd name="T15" fmla="*/ 135 h 190"/>
                <a:gd name="T16" fmla="*/ 263 w 503"/>
                <a:gd name="T17" fmla="*/ 145 h 190"/>
                <a:gd name="T18" fmla="*/ 231 w 503"/>
                <a:gd name="T19" fmla="*/ 154 h 190"/>
                <a:gd name="T20" fmla="*/ 198 w 503"/>
                <a:gd name="T21" fmla="*/ 160 h 190"/>
                <a:gd name="T22" fmla="*/ 166 w 503"/>
                <a:gd name="T23" fmla="*/ 165 h 190"/>
                <a:gd name="T24" fmla="*/ 133 w 503"/>
                <a:gd name="T25" fmla="*/ 168 h 190"/>
                <a:gd name="T26" fmla="*/ 99 w 503"/>
                <a:gd name="T27" fmla="*/ 170 h 190"/>
                <a:gd name="T28" fmla="*/ 67 w 503"/>
                <a:gd name="T29" fmla="*/ 171 h 190"/>
                <a:gd name="T30" fmla="*/ 32 w 503"/>
                <a:gd name="T31" fmla="*/ 173 h 190"/>
                <a:gd name="T32" fmla="*/ 0 w 503"/>
                <a:gd name="T33" fmla="*/ 173 h 190"/>
                <a:gd name="T34" fmla="*/ 0 w 503"/>
                <a:gd name="T35" fmla="*/ 188 h 190"/>
                <a:gd name="T36" fmla="*/ 34 w 503"/>
                <a:gd name="T37" fmla="*/ 190 h 190"/>
                <a:gd name="T38" fmla="*/ 68 w 503"/>
                <a:gd name="T39" fmla="*/ 190 h 190"/>
                <a:gd name="T40" fmla="*/ 104 w 503"/>
                <a:gd name="T41" fmla="*/ 188 h 190"/>
                <a:gd name="T42" fmla="*/ 139 w 503"/>
                <a:gd name="T43" fmla="*/ 185 h 190"/>
                <a:gd name="T44" fmla="*/ 173 w 503"/>
                <a:gd name="T45" fmla="*/ 182 h 190"/>
                <a:gd name="T46" fmla="*/ 207 w 503"/>
                <a:gd name="T47" fmla="*/ 176 h 190"/>
                <a:gd name="T48" fmla="*/ 240 w 503"/>
                <a:gd name="T49" fmla="*/ 170 h 190"/>
                <a:gd name="T50" fmla="*/ 274 w 503"/>
                <a:gd name="T51" fmla="*/ 160 h 190"/>
                <a:gd name="T52" fmla="*/ 304 w 503"/>
                <a:gd name="T53" fmla="*/ 149 h 190"/>
                <a:gd name="T54" fmla="*/ 335 w 503"/>
                <a:gd name="T55" fmla="*/ 138 h 190"/>
                <a:gd name="T56" fmla="*/ 364 w 503"/>
                <a:gd name="T57" fmla="*/ 123 h 190"/>
                <a:gd name="T58" fmla="*/ 393 w 503"/>
                <a:gd name="T59" fmla="*/ 107 h 190"/>
                <a:gd name="T60" fmla="*/ 420 w 503"/>
                <a:gd name="T61" fmla="*/ 89 h 190"/>
                <a:gd name="T62" fmla="*/ 443 w 503"/>
                <a:gd name="T63" fmla="*/ 68 h 190"/>
                <a:gd name="T64" fmla="*/ 467 w 503"/>
                <a:gd name="T65" fmla="*/ 46 h 190"/>
                <a:gd name="T66" fmla="*/ 486 w 503"/>
                <a:gd name="T67" fmla="*/ 21 h 190"/>
                <a:gd name="T68" fmla="*/ 490 w 503"/>
                <a:gd name="T69" fmla="*/ 15 h 190"/>
                <a:gd name="T70" fmla="*/ 496 w 503"/>
                <a:gd name="T71" fmla="*/ 10 h 190"/>
                <a:gd name="T72" fmla="*/ 499 w 503"/>
                <a:gd name="T73" fmla="*/ 6 h 190"/>
                <a:gd name="T74" fmla="*/ 503 w 503"/>
                <a:gd name="T75" fmla="*/ 0 h 190"/>
                <a:gd name="T76" fmla="*/ 483 w 503"/>
                <a:gd name="T77" fmla="*/ 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3" h="190">
                  <a:moveTo>
                    <a:pt x="483" y="1"/>
                  </a:moveTo>
                  <a:lnTo>
                    <a:pt x="459" y="29"/>
                  </a:lnTo>
                  <a:lnTo>
                    <a:pt x="436" y="53"/>
                  </a:lnTo>
                  <a:lnTo>
                    <a:pt x="409" y="74"/>
                  </a:lnTo>
                  <a:lnTo>
                    <a:pt x="382" y="93"/>
                  </a:lnTo>
                  <a:lnTo>
                    <a:pt x="353" y="110"/>
                  </a:lnTo>
                  <a:lnTo>
                    <a:pt x="324" y="124"/>
                  </a:lnTo>
                  <a:lnTo>
                    <a:pt x="294" y="135"/>
                  </a:lnTo>
                  <a:lnTo>
                    <a:pt x="263" y="145"/>
                  </a:lnTo>
                  <a:lnTo>
                    <a:pt x="231" y="154"/>
                  </a:lnTo>
                  <a:lnTo>
                    <a:pt x="198" y="160"/>
                  </a:lnTo>
                  <a:lnTo>
                    <a:pt x="166" y="165"/>
                  </a:lnTo>
                  <a:lnTo>
                    <a:pt x="133" y="168"/>
                  </a:lnTo>
                  <a:lnTo>
                    <a:pt x="99" y="170"/>
                  </a:lnTo>
                  <a:lnTo>
                    <a:pt x="67" y="171"/>
                  </a:lnTo>
                  <a:lnTo>
                    <a:pt x="32" y="173"/>
                  </a:lnTo>
                  <a:lnTo>
                    <a:pt x="0" y="173"/>
                  </a:lnTo>
                  <a:lnTo>
                    <a:pt x="0" y="188"/>
                  </a:lnTo>
                  <a:lnTo>
                    <a:pt x="34" y="190"/>
                  </a:lnTo>
                  <a:lnTo>
                    <a:pt x="68" y="190"/>
                  </a:lnTo>
                  <a:lnTo>
                    <a:pt x="104" y="188"/>
                  </a:lnTo>
                  <a:lnTo>
                    <a:pt x="139" y="185"/>
                  </a:lnTo>
                  <a:lnTo>
                    <a:pt x="173" y="182"/>
                  </a:lnTo>
                  <a:lnTo>
                    <a:pt x="207" y="176"/>
                  </a:lnTo>
                  <a:lnTo>
                    <a:pt x="240" y="170"/>
                  </a:lnTo>
                  <a:lnTo>
                    <a:pt x="274" y="160"/>
                  </a:lnTo>
                  <a:lnTo>
                    <a:pt x="304" y="149"/>
                  </a:lnTo>
                  <a:lnTo>
                    <a:pt x="335" y="138"/>
                  </a:lnTo>
                  <a:lnTo>
                    <a:pt x="364" y="123"/>
                  </a:lnTo>
                  <a:lnTo>
                    <a:pt x="393" y="107"/>
                  </a:lnTo>
                  <a:lnTo>
                    <a:pt x="420" y="89"/>
                  </a:lnTo>
                  <a:lnTo>
                    <a:pt x="443" y="68"/>
                  </a:lnTo>
                  <a:lnTo>
                    <a:pt x="467" y="46"/>
                  </a:lnTo>
                  <a:lnTo>
                    <a:pt x="486" y="21"/>
                  </a:lnTo>
                  <a:lnTo>
                    <a:pt x="490" y="15"/>
                  </a:lnTo>
                  <a:lnTo>
                    <a:pt x="496" y="10"/>
                  </a:lnTo>
                  <a:lnTo>
                    <a:pt x="499" y="6"/>
                  </a:lnTo>
                  <a:lnTo>
                    <a:pt x="503" y="0"/>
                  </a:lnTo>
                  <a:lnTo>
                    <a:pt x="483" y="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 1241">
              <a:extLst>
                <a:ext uri="{FF2B5EF4-FFF2-40B4-BE49-F238E27FC236}">
                  <a16:creationId xmlns:a16="http://schemas.microsoft.com/office/drawing/2014/main" xmlns="" id="{283F8851-B7E2-4784-8580-E9FD36E4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" y="4197"/>
              <a:ext cx="3320" cy="90"/>
            </a:xfrm>
            <a:custGeom>
              <a:avLst/>
              <a:gdLst>
                <a:gd name="T0" fmla="*/ 216 w 3107"/>
                <a:gd name="T1" fmla="*/ 200 h 222"/>
                <a:gd name="T2" fmla="*/ 229 w 3107"/>
                <a:gd name="T3" fmla="*/ 181 h 222"/>
                <a:gd name="T4" fmla="*/ 241 w 3107"/>
                <a:gd name="T5" fmla="*/ 161 h 222"/>
                <a:gd name="T6" fmla="*/ 252 w 3107"/>
                <a:gd name="T7" fmla="*/ 141 h 222"/>
                <a:gd name="T8" fmla="*/ 263 w 3107"/>
                <a:gd name="T9" fmla="*/ 119 h 222"/>
                <a:gd name="T10" fmla="*/ 97 w 3107"/>
                <a:gd name="T11" fmla="*/ 119 h 222"/>
                <a:gd name="T12" fmla="*/ 34 w 3107"/>
                <a:gd name="T13" fmla="*/ 205 h 222"/>
                <a:gd name="T14" fmla="*/ 564 w 3107"/>
                <a:gd name="T15" fmla="*/ 205 h 222"/>
                <a:gd name="T16" fmla="*/ 593 w 3107"/>
                <a:gd name="T17" fmla="*/ 160 h 222"/>
                <a:gd name="T18" fmla="*/ 627 w 3107"/>
                <a:gd name="T19" fmla="*/ 119 h 222"/>
                <a:gd name="T20" fmla="*/ 667 w 3107"/>
                <a:gd name="T21" fmla="*/ 86 h 222"/>
                <a:gd name="T22" fmla="*/ 708 w 3107"/>
                <a:gd name="T23" fmla="*/ 60 h 222"/>
                <a:gd name="T24" fmla="*/ 753 w 3107"/>
                <a:gd name="T25" fmla="*/ 38 h 222"/>
                <a:gd name="T26" fmla="*/ 800 w 3107"/>
                <a:gd name="T27" fmla="*/ 22 h 222"/>
                <a:gd name="T28" fmla="*/ 849 w 3107"/>
                <a:gd name="T29" fmla="*/ 10 h 222"/>
                <a:gd name="T30" fmla="*/ 897 w 3107"/>
                <a:gd name="T31" fmla="*/ 3 h 222"/>
                <a:gd name="T32" fmla="*/ 946 w 3107"/>
                <a:gd name="T33" fmla="*/ 0 h 222"/>
                <a:gd name="T34" fmla="*/ 995 w 3107"/>
                <a:gd name="T35" fmla="*/ 0 h 222"/>
                <a:gd name="T36" fmla="*/ 1040 w 3107"/>
                <a:gd name="T37" fmla="*/ 3 h 222"/>
                <a:gd name="T38" fmla="*/ 1083 w 3107"/>
                <a:gd name="T39" fmla="*/ 10 h 222"/>
                <a:gd name="T40" fmla="*/ 1124 w 3107"/>
                <a:gd name="T41" fmla="*/ 19 h 222"/>
                <a:gd name="T42" fmla="*/ 1160 w 3107"/>
                <a:gd name="T43" fmla="*/ 28 h 222"/>
                <a:gd name="T44" fmla="*/ 1191 w 3107"/>
                <a:gd name="T45" fmla="*/ 41 h 222"/>
                <a:gd name="T46" fmla="*/ 1218 w 3107"/>
                <a:gd name="T47" fmla="*/ 55 h 222"/>
                <a:gd name="T48" fmla="*/ 3107 w 3107"/>
                <a:gd name="T49" fmla="*/ 55 h 222"/>
                <a:gd name="T50" fmla="*/ 3107 w 3107"/>
                <a:gd name="T51" fmla="*/ 75 h 222"/>
                <a:gd name="T52" fmla="*/ 1218 w 3107"/>
                <a:gd name="T53" fmla="*/ 75 h 222"/>
                <a:gd name="T54" fmla="*/ 1164 w 3107"/>
                <a:gd name="T55" fmla="*/ 53 h 222"/>
                <a:gd name="T56" fmla="*/ 1112 w 3107"/>
                <a:gd name="T57" fmla="*/ 36 h 222"/>
                <a:gd name="T58" fmla="*/ 1058 w 3107"/>
                <a:gd name="T59" fmla="*/ 25 h 222"/>
                <a:gd name="T60" fmla="*/ 1005 w 3107"/>
                <a:gd name="T61" fmla="*/ 19 h 222"/>
                <a:gd name="T62" fmla="*/ 953 w 3107"/>
                <a:gd name="T63" fmla="*/ 17 h 222"/>
                <a:gd name="T64" fmla="*/ 904 w 3107"/>
                <a:gd name="T65" fmla="*/ 21 h 222"/>
                <a:gd name="T66" fmla="*/ 856 w 3107"/>
                <a:gd name="T67" fmla="*/ 27 h 222"/>
                <a:gd name="T68" fmla="*/ 811 w 3107"/>
                <a:gd name="T69" fmla="*/ 38 h 222"/>
                <a:gd name="T70" fmla="*/ 767 w 3107"/>
                <a:gd name="T71" fmla="*/ 52 h 222"/>
                <a:gd name="T72" fmla="*/ 728 w 3107"/>
                <a:gd name="T73" fmla="*/ 69 h 222"/>
                <a:gd name="T74" fmla="*/ 692 w 3107"/>
                <a:gd name="T75" fmla="*/ 89 h 222"/>
                <a:gd name="T76" fmla="*/ 661 w 3107"/>
                <a:gd name="T77" fmla="*/ 111 h 222"/>
                <a:gd name="T78" fmla="*/ 634 w 3107"/>
                <a:gd name="T79" fmla="*/ 136 h 222"/>
                <a:gd name="T80" fmla="*/ 611 w 3107"/>
                <a:gd name="T81" fmla="*/ 164 h 222"/>
                <a:gd name="T82" fmla="*/ 594 w 3107"/>
                <a:gd name="T83" fmla="*/ 192 h 222"/>
                <a:gd name="T84" fmla="*/ 584 w 3107"/>
                <a:gd name="T85" fmla="*/ 222 h 222"/>
                <a:gd name="T86" fmla="*/ 0 w 3107"/>
                <a:gd name="T87" fmla="*/ 222 h 222"/>
                <a:gd name="T88" fmla="*/ 88 w 3107"/>
                <a:gd name="T89" fmla="*/ 105 h 222"/>
                <a:gd name="T90" fmla="*/ 288 w 3107"/>
                <a:gd name="T91" fmla="*/ 105 h 222"/>
                <a:gd name="T92" fmla="*/ 281 w 3107"/>
                <a:gd name="T93" fmla="*/ 125 h 222"/>
                <a:gd name="T94" fmla="*/ 270 w 3107"/>
                <a:gd name="T95" fmla="*/ 145 h 222"/>
                <a:gd name="T96" fmla="*/ 256 w 3107"/>
                <a:gd name="T97" fmla="*/ 169 h 222"/>
                <a:gd name="T98" fmla="*/ 236 w 3107"/>
                <a:gd name="T99" fmla="*/ 199 h 222"/>
                <a:gd name="T100" fmla="*/ 216 w 3107"/>
                <a:gd name="T101" fmla="*/ 20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07" h="222">
                  <a:moveTo>
                    <a:pt x="216" y="200"/>
                  </a:moveTo>
                  <a:lnTo>
                    <a:pt x="229" y="181"/>
                  </a:lnTo>
                  <a:lnTo>
                    <a:pt x="241" y="161"/>
                  </a:lnTo>
                  <a:lnTo>
                    <a:pt x="252" y="141"/>
                  </a:lnTo>
                  <a:lnTo>
                    <a:pt x="263" y="119"/>
                  </a:lnTo>
                  <a:lnTo>
                    <a:pt x="97" y="119"/>
                  </a:lnTo>
                  <a:lnTo>
                    <a:pt x="34" y="205"/>
                  </a:lnTo>
                  <a:lnTo>
                    <a:pt x="564" y="205"/>
                  </a:lnTo>
                  <a:lnTo>
                    <a:pt x="593" y="160"/>
                  </a:lnTo>
                  <a:lnTo>
                    <a:pt x="627" y="119"/>
                  </a:lnTo>
                  <a:lnTo>
                    <a:pt x="667" y="86"/>
                  </a:lnTo>
                  <a:lnTo>
                    <a:pt x="708" y="60"/>
                  </a:lnTo>
                  <a:lnTo>
                    <a:pt x="753" y="38"/>
                  </a:lnTo>
                  <a:lnTo>
                    <a:pt x="800" y="22"/>
                  </a:lnTo>
                  <a:lnTo>
                    <a:pt x="849" y="10"/>
                  </a:lnTo>
                  <a:lnTo>
                    <a:pt x="897" y="3"/>
                  </a:lnTo>
                  <a:lnTo>
                    <a:pt x="946" y="0"/>
                  </a:lnTo>
                  <a:lnTo>
                    <a:pt x="995" y="0"/>
                  </a:lnTo>
                  <a:lnTo>
                    <a:pt x="1040" y="3"/>
                  </a:lnTo>
                  <a:lnTo>
                    <a:pt x="1083" y="10"/>
                  </a:lnTo>
                  <a:lnTo>
                    <a:pt x="1124" y="19"/>
                  </a:lnTo>
                  <a:lnTo>
                    <a:pt x="1160" y="28"/>
                  </a:lnTo>
                  <a:lnTo>
                    <a:pt x="1191" y="41"/>
                  </a:lnTo>
                  <a:lnTo>
                    <a:pt x="1218" y="55"/>
                  </a:lnTo>
                  <a:lnTo>
                    <a:pt x="3107" y="55"/>
                  </a:lnTo>
                  <a:lnTo>
                    <a:pt x="3107" y="75"/>
                  </a:lnTo>
                  <a:lnTo>
                    <a:pt x="1218" y="75"/>
                  </a:lnTo>
                  <a:lnTo>
                    <a:pt x="1164" y="53"/>
                  </a:lnTo>
                  <a:lnTo>
                    <a:pt x="1112" y="36"/>
                  </a:lnTo>
                  <a:lnTo>
                    <a:pt x="1058" y="25"/>
                  </a:lnTo>
                  <a:lnTo>
                    <a:pt x="1005" y="19"/>
                  </a:lnTo>
                  <a:lnTo>
                    <a:pt x="953" y="17"/>
                  </a:lnTo>
                  <a:lnTo>
                    <a:pt x="904" y="21"/>
                  </a:lnTo>
                  <a:lnTo>
                    <a:pt x="856" y="27"/>
                  </a:lnTo>
                  <a:lnTo>
                    <a:pt x="811" y="38"/>
                  </a:lnTo>
                  <a:lnTo>
                    <a:pt x="767" y="52"/>
                  </a:lnTo>
                  <a:lnTo>
                    <a:pt x="728" y="69"/>
                  </a:lnTo>
                  <a:lnTo>
                    <a:pt x="692" y="89"/>
                  </a:lnTo>
                  <a:lnTo>
                    <a:pt x="661" y="111"/>
                  </a:lnTo>
                  <a:lnTo>
                    <a:pt x="634" y="136"/>
                  </a:lnTo>
                  <a:lnTo>
                    <a:pt x="611" y="164"/>
                  </a:lnTo>
                  <a:lnTo>
                    <a:pt x="594" y="192"/>
                  </a:lnTo>
                  <a:lnTo>
                    <a:pt x="584" y="222"/>
                  </a:lnTo>
                  <a:lnTo>
                    <a:pt x="0" y="222"/>
                  </a:lnTo>
                  <a:lnTo>
                    <a:pt x="88" y="105"/>
                  </a:lnTo>
                  <a:lnTo>
                    <a:pt x="288" y="105"/>
                  </a:lnTo>
                  <a:lnTo>
                    <a:pt x="281" y="125"/>
                  </a:lnTo>
                  <a:lnTo>
                    <a:pt x="270" y="145"/>
                  </a:lnTo>
                  <a:lnTo>
                    <a:pt x="256" y="169"/>
                  </a:lnTo>
                  <a:lnTo>
                    <a:pt x="236" y="199"/>
                  </a:lnTo>
                  <a:lnTo>
                    <a:pt x="216" y="20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 1242">
              <a:extLst>
                <a:ext uri="{FF2B5EF4-FFF2-40B4-BE49-F238E27FC236}">
                  <a16:creationId xmlns:a16="http://schemas.microsoft.com/office/drawing/2014/main" xmlns="" id="{B25B2AA4-B252-43BD-8D90-A5390C272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4318"/>
              <a:ext cx="2197" cy="51"/>
            </a:xfrm>
            <a:custGeom>
              <a:avLst/>
              <a:gdLst>
                <a:gd name="T0" fmla="*/ 308 w 2197"/>
                <a:gd name="T1" fmla="*/ 102 h 102"/>
                <a:gd name="T2" fmla="*/ 2197 w 2197"/>
                <a:gd name="T3" fmla="*/ 102 h 102"/>
                <a:gd name="T4" fmla="*/ 2197 w 2197"/>
                <a:gd name="T5" fmla="*/ 83 h 102"/>
                <a:gd name="T6" fmla="*/ 308 w 2197"/>
                <a:gd name="T7" fmla="*/ 83 h 102"/>
                <a:gd name="T8" fmla="*/ 288 w 2197"/>
                <a:gd name="T9" fmla="*/ 69 h 102"/>
                <a:gd name="T10" fmla="*/ 263 w 2197"/>
                <a:gd name="T11" fmla="*/ 55 h 102"/>
                <a:gd name="T12" fmla="*/ 234 w 2197"/>
                <a:gd name="T13" fmla="*/ 43 h 102"/>
                <a:gd name="T14" fmla="*/ 202 w 2197"/>
                <a:gd name="T15" fmla="*/ 28 h 102"/>
                <a:gd name="T16" fmla="*/ 167 w 2197"/>
                <a:gd name="T17" fmla="*/ 18 h 102"/>
                <a:gd name="T18" fmla="*/ 135 w 2197"/>
                <a:gd name="T19" fmla="*/ 8 h 102"/>
                <a:gd name="T20" fmla="*/ 104 w 2197"/>
                <a:gd name="T21" fmla="*/ 2 h 102"/>
                <a:gd name="T22" fmla="*/ 79 w 2197"/>
                <a:gd name="T23" fmla="*/ 0 h 102"/>
                <a:gd name="T24" fmla="*/ 67 w 2197"/>
                <a:gd name="T25" fmla="*/ 0 h 102"/>
                <a:gd name="T26" fmla="*/ 56 w 2197"/>
                <a:gd name="T27" fmla="*/ 0 h 102"/>
                <a:gd name="T28" fmla="*/ 43 w 2197"/>
                <a:gd name="T29" fmla="*/ 0 h 102"/>
                <a:gd name="T30" fmla="*/ 32 w 2197"/>
                <a:gd name="T31" fmla="*/ 0 h 102"/>
                <a:gd name="T32" fmla="*/ 21 w 2197"/>
                <a:gd name="T33" fmla="*/ 0 h 102"/>
                <a:gd name="T34" fmla="*/ 12 w 2197"/>
                <a:gd name="T35" fmla="*/ 2 h 102"/>
                <a:gd name="T36" fmla="*/ 5 w 2197"/>
                <a:gd name="T37" fmla="*/ 2 h 102"/>
                <a:gd name="T38" fmla="*/ 0 w 2197"/>
                <a:gd name="T39" fmla="*/ 3 h 102"/>
                <a:gd name="T40" fmla="*/ 11 w 2197"/>
                <a:gd name="T41" fmla="*/ 2 h 102"/>
                <a:gd name="T42" fmla="*/ 23 w 2197"/>
                <a:gd name="T43" fmla="*/ 2 h 102"/>
                <a:gd name="T44" fmla="*/ 38 w 2197"/>
                <a:gd name="T45" fmla="*/ 2 h 102"/>
                <a:gd name="T46" fmla="*/ 54 w 2197"/>
                <a:gd name="T47" fmla="*/ 3 h 102"/>
                <a:gd name="T48" fmla="*/ 70 w 2197"/>
                <a:gd name="T49" fmla="*/ 5 h 102"/>
                <a:gd name="T50" fmla="*/ 88 w 2197"/>
                <a:gd name="T51" fmla="*/ 8 h 102"/>
                <a:gd name="T52" fmla="*/ 106 w 2197"/>
                <a:gd name="T53" fmla="*/ 13 h 102"/>
                <a:gd name="T54" fmla="*/ 126 w 2197"/>
                <a:gd name="T55" fmla="*/ 18 h 102"/>
                <a:gd name="T56" fmla="*/ 148 w 2197"/>
                <a:gd name="T57" fmla="*/ 22 h 102"/>
                <a:gd name="T58" fmla="*/ 167 w 2197"/>
                <a:gd name="T59" fmla="*/ 30 h 102"/>
                <a:gd name="T60" fmla="*/ 191 w 2197"/>
                <a:gd name="T61" fmla="*/ 38 h 102"/>
                <a:gd name="T62" fmla="*/ 213 w 2197"/>
                <a:gd name="T63" fmla="*/ 49 h 102"/>
                <a:gd name="T64" fmla="*/ 236 w 2197"/>
                <a:gd name="T65" fmla="*/ 60 h 102"/>
                <a:gd name="T66" fmla="*/ 259 w 2197"/>
                <a:gd name="T67" fmla="*/ 72 h 102"/>
                <a:gd name="T68" fmla="*/ 285 w 2197"/>
                <a:gd name="T69" fmla="*/ 86 h 102"/>
                <a:gd name="T70" fmla="*/ 308 w 2197"/>
                <a:gd name="T7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7" h="102">
                  <a:moveTo>
                    <a:pt x="308" y="102"/>
                  </a:moveTo>
                  <a:lnTo>
                    <a:pt x="2197" y="102"/>
                  </a:lnTo>
                  <a:lnTo>
                    <a:pt x="2197" y="83"/>
                  </a:lnTo>
                  <a:lnTo>
                    <a:pt x="308" y="83"/>
                  </a:lnTo>
                  <a:lnTo>
                    <a:pt x="288" y="69"/>
                  </a:lnTo>
                  <a:lnTo>
                    <a:pt x="263" y="55"/>
                  </a:lnTo>
                  <a:lnTo>
                    <a:pt x="234" y="43"/>
                  </a:lnTo>
                  <a:lnTo>
                    <a:pt x="202" y="28"/>
                  </a:lnTo>
                  <a:lnTo>
                    <a:pt x="167" y="18"/>
                  </a:lnTo>
                  <a:lnTo>
                    <a:pt x="135" y="8"/>
                  </a:lnTo>
                  <a:lnTo>
                    <a:pt x="104" y="2"/>
                  </a:lnTo>
                  <a:lnTo>
                    <a:pt x="79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3" y="0"/>
                  </a:lnTo>
                  <a:lnTo>
                    <a:pt x="32" y="0"/>
                  </a:lnTo>
                  <a:lnTo>
                    <a:pt x="21" y="0"/>
                  </a:lnTo>
                  <a:lnTo>
                    <a:pt x="12" y="2"/>
                  </a:lnTo>
                  <a:lnTo>
                    <a:pt x="5" y="2"/>
                  </a:lnTo>
                  <a:lnTo>
                    <a:pt x="0" y="3"/>
                  </a:lnTo>
                  <a:lnTo>
                    <a:pt x="11" y="2"/>
                  </a:lnTo>
                  <a:lnTo>
                    <a:pt x="23" y="2"/>
                  </a:lnTo>
                  <a:lnTo>
                    <a:pt x="38" y="2"/>
                  </a:lnTo>
                  <a:lnTo>
                    <a:pt x="54" y="3"/>
                  </a:lnTo>
                  <a:lnTo>
                    <a:pt x="70" y="5"/>
                  </a:lnTo>
                  <a:lnTo>
                    <a:pt x="88" y="8"/>
                  </a:lnTo>
                  <a:lnTo>
                    <a:pt x="106" y="13"/>
                  </a:lnTo>
                  <a:lnTo>
                    <a:pt x="126" y="18"/>
                  </a:lnTo>
                  <a:lnTo>
                    <a:pt x="148" y="22"/>
                  </a:lnTo>
                  <a:lnTo>
                    <a:pt x="167" y="30"/>
                  </a:lnTo>
                  <a:lnTo>
                    <a:pt x="191" y="38"/>
                  </a:lnTo>
                  <a:lnTo>
                    <a:pt x="213" y="49"/>
                  </a:lnTo>
                  <a:lnTo>
                    <a:pt x="236" y="60"/>
                  </a:lnTo>
                  <a:lnTo>
                    <a:pt x="259" y="72"/>
                  </a:lnTo>
                  <a:lnTo>
                    <a:pt x="285" y="86"/>
                  </a:lnTo>
                  <a:lnTo>
                    <a:pt x="308" y="102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 1243">
              <a:extLst>
                <a:ext uri="{FF2B5EF4-FFF2-40B4-BE49-F238E27FC236}">
                  <a16:creationId xmlns:a16="http://schemas.microsoft.com/office/drawing/2014/main" xmlns="" id="{442F5BE4-6674-4EB5-BB6B-3314ED0C6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4303"/>
              <a:ext cx="3401" cy="226"/>
            </a:xfrm>
            <a:custGeom>
              <a:avLst/>
              <a:gdLst>
                <a:gd name="T0" fmla="*/ 1440 w 3401"/>
                <a:gd name="T1" fmla="*/ 20 h 453"/>
                <a:gd name="T2" fmla="*/ 1317 w 3401"/>
                <a:gd name="T3" fmla="*/ 0 h 453"/>
                <a:gd name="T4" fmla="*/ 1179 w 3401"/>
                <a:gd name="T5" fmla="*/ 11 h 453"/>
                <a:gd name="T6" fmla="*/ 1047 w 3401"/>
                <a:gd name="T7" fmla="*/ 69 h 453"/>
                <a:gd name="T8" fmla="*/ 986 w 3401"/>
                <a:gd name="T9" fmla="*/ 125 h 453"/>
                <a:gd name="T10" fmla="*/ 959 w 3401"/>
                <a:gd name="T11" fmla="*/ 169 h 453"/>
                <a:gd name="T12" fmla="*/ 569 w 3401"/>
                <a:gd name="T13" fmla="*/ 217 h 453"/>
                <a:gd name="T14" fmla="*/ 485 w 3401"/>
                <a:gd name="T15" fmla="*/ 298 h 453"/>
                <a:gd name="T16" fmla="*/ 364 w 3401"/>
                <a:gd name="T17" fmla="*/ 353 h 453"/>
                <a:gd name="T18" fmla="*/ 234 w 3401"/>
                <a:gd name="T19" fmla="*/ 378 h 453"/>
                <a:gd name="T20" fmla="*/ 119 w 3401"/>
                <a:gd name="T21" fmla="*/ 369 h 453"/>
                <a:gd name="T22" fmla="*/ 133 w 3401"/>
                <a:gd name="T23" fmla="*/ 317 h 453"/>
                <a:gd name="T24" fmla="*/ 56 w 3401"/>
                <a:gd name="T25" fmla="*/ 289 h 453"/>
                <a:gd name="T26" fmla="*/ 0 w 3401"/>
                <a:gd name="T27" fmla="*/ 353 h 453"/>
                <a:gd name="T28" fmla="*/ 30 w 3401"/>
                <a:gd name="T29" fmla="*/ 428 h 453"/>
                <a:gd name="T30" fmla="*/ 104 w 3401"/>
                <a:gd name="T31" fmla="*/ 450 h 453"/>
                <a:gd name="T32" fmla="*/ 220 w 3401"/>
                <a:gd name="T33" fmla="*/ 450 h 453"/>
                <a:gd name="T34" fmla="*/ 342 w 3401"/>
                <a:gd name="T35" fmla="*/ 425 h 453"/>
                <a:gd name="T36" fmla="*/ 441 w 3401"/>
                <a:gd name="T37" fmla="*/ 375 h 453"/>
                <a:gd name="T38" fmla="*/ 508 w 3401"/>
                <a:gd name="T39" fmla="*/ 317 h 453"/>
                <a:gd name="T40" fmla="*/ 550 w 3401"/>
                <a:gd name="T41" fmla="*/ 272 h 453"/>
                <a:gd name="T42" fmla="*/ 977 w 3401"/>
                <a:gd name="T43" fmla="*/ 326 h 453"/>
                <a:gd name="T44" fmla="*/ 1052 w 3401"/>
                <a:gd name="T45" fmla="*/ 398 h 453"/>
                <a:gd name="T46" fmla="*/ 1177 w 3401"/>
                <a:gd name="T47" fmla="*/ 387 h 453"/>
                <a:gd name="T48" fmla="*/ 1298 w 3401"/>
                <a:gd name="T49" fmla="*/ 283 h 453"/>
                <a:gd name="T50" fmla="*/ 1361 w 3401"/>
                <a:gd name="T51" fmla="*/ 251 h 453"/>
                <a:gd name="T52" fmla="*/ 1397 w 3401"/>
                <a:gd name="T53" fmla="*/ 266 h 453"/>
                <a:gd name="T54" fmla="*/ 1417 w 3401"/>
                <a:gd name="T55" fmla="*/ 297 h 453"/>
                <a:gd name="T56" fmla="*/ 1413 w 3401"/>
                <a:gd name="T57" fmla="*/ 261 h 453"/>
                <a:gd name="T58" fmla="*/ 1364 w 3401"/>
                <a:gd name="T59" fmla="*/ 237 h 453"/>
                <a:gd name="T60" fmla="*/ 1299 w 3401"/>
                <a:gd name="T61" fmla="*/ 256 h 453"/>
                <a:gd name="T62" fmla="*/ 1280 w 3401"/>
                <a:gd name="T63" fmla="*/ 226 h 453"/>
                <a:gd name="T64" fmla="*/ 1224 w 3401"/>
                <a:gd name="T65" fmla="*/ 147 h 453"/>
                <a:gd name="T66" fmla="*/ 1099 w 3401"/>
                <a:gd name="T67" fmla="*/ 159 h 453"/>
                <a:gd name="T68" fmla="*/ 1078 w 3401"/>
                <a:gd name="T69" fmla="*/ 253 h 453"/>
                <a:gd name="T70" fmla="*/ 1119 w 3401"/>
                <a:gd name="T71" fmla="*/ 266 h 453"/>
                <a:gd name="T72" fmla="*/ 1170 w 3401"/>
                <a:gd name="T73" fmla="*/ 250 h 453"/>
                <a:gd name="T74" fmla="*/ 1215 w 3401"/>
                <a:gd name="T75" fmla="*/ 286 h 453"/>
                <a:gd name="T76" fmla="*/ 1193 w 3401"/>
                <a:gd name="T77" fmla="*/ 353 h 453"/>
                <a:gd name="T78" fmla="*/ 1112 w 3401"/>
                <a:gd name="T79" fmla="*/ 386 h 453"/>
                <a:gd name="T80" fmla="*/ 1007 w 3401"/>
                <a:gd name="T81" fmla="*/ 342 h 453"/>
                <a:gd name="T82" fmla="*/ 961 w 3401"/>
                <a:gd name="T83" fmla="*/ 205 h 453"/>
                <a:gd name="T84" fmla="*/ 1031 w 3401"/>
                <a:gd name="T85" fmla="*/ 100 h 453"/>
                <a:gd name="T86" fmla="*/ 1125 w 3401"/>
                <a:gd name="T87" fmla="*/ 52 h 453"/>
                <a:gd name="T88" fmla="*/ 1225 w 3401"/>
                <a:gd name="T89" fmla="*/ 34 h 453"/>
                <a:gd name="T90" fmla="*/ 1343 w 3401"/>
                <a:gd name="T91" fmla="*/ 34 h 453"/>
                <a:gd name="T92" fmla="*/ 1460 w 3401"/>
                <a:gd name="T93" fmla="*/ 63 h 453"/>
                <a:gd name="T94" fmla="*/ 3401 w 3401"/>
                <a:gd name="T95" fmla="*/ 4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01" h="453">
                  <a:moveTo>
                    <a:pt x="1512" y="44"/>
                  </a:moveTo>
                  <a:lnTo>
                    <a:pt x="1490" y="36"/>
                  </a:lnTo>
                  <a:lnTo>
                    <a:pt x="1467" y="27"/>
                  </a:lnTo>
                  <a:lnTo>
                    <a:pt x="1440" y="20"/>
                  </a:lnTo>
                  <a:lnTo>
                    <a:pt x="1413" y="13"/>
                  </a:lnTo>
                  <a:lnTo>
                    <a:pt x="1382" y="8"/>
                  </a:lnTo>
                  <a:lnTo>
                    <a:pt x="1350" y="3"/>
                  </a:lnTo>
                  <a:lnTo>
                    <a:pt x="1317" y="0"/>
                  </a:lnTo>
                  <a:lnTo>
                    <a:pt x="1283" y="0"/>
                  </a:lnTo>
                  <a:lnTo>
                    <a:pt x="1249" y="2"/>
                  </a:lnTo>
                  <a:lnTo>
                    <a:pt x="1215" y="5"/>
                  </a:lnTo>
                  <a:lnTo>
                    <a:pt x="1179" y="11"/>
                  </a:lnTo>
                  <a:lnTo>
                    <a:pt x="1144" y="20"/>
                  </a:lnTo>
                  <a:lnTo>
                    <a:pt x="1110" y="33"/>
                  </a:lnTo>
                  <a:lnTo>
                    <a:pt x="1078" y="49"/>
                  </a:lnTo>
                  <a:lnTo>
                    <a:pt x="1047" y="69"/>
                  </a:lnTo>
                  <a:lnTo>
                    <a:pt x="1016" y="92"/>
                  </a:lnTo>
                  <a:lnTo>
                    <a:pt x="1006" y="103"/>
                  </a:lnTo>
                  <a:lnTo>
                    <a:pt x="995" y="114"/>
                  </a:lnTo>
                  <a:lnTo>
                    <a:pt x="986" y="125"/>
                  </a:lnTo>
                  <a:lnTo>
                    <a:pt x="977" y="136"/>
                  </a:lnTo>
                  <a:lnTo>
                    <a:pt x="970" y="147"/>
                  </a:lnTo>
                  <a:lnTo>
                    <a:pt x="964" y="158"/>
                  </a:lnTo>
                  <a:lnTo>
                    <a:pt x="959" y="169"/>
                  </a:lnTo>
                  <a:lnTo>
                    <a:pt x="955" y="180"/>
                  </a:lnTo>
                  <a:lnTo>
                    <a:pt x="955" y="177"/>
                  </a:lnTo>
                  <a:lnTo>
                    <a:pt x="569" y="177"/>
                  </a:lnTo>
                  <a:lnTo>
                    <a:pt x="569" y="217"/>
                  </a:lnTo>
                  <a:lnTo>
                    <a:pt x="553" y="239"/>
                  </a:lnTo>
                  <a:lnTo>
                    <a:pt x="533" y="261"/>
                  </a:lnTo>
                  <a:lnTo>
                    <a:pt x="510" y="280"/>
                  </a:lnTo>
                  <a:lnTo>
                    <a:pt x="485" y="298"/>
                  </a:lnTo>
                  <a:lnTo>
                    <a:pt x="456" y="314"/>
                  </a:lnTo>
                  <a:lnTo>
                    <a:pt x="427" y="330"/>
                  </a:lnTo>
                  <a:lnTo>
                    <a:pt x="396" y="342"/>
                  </a:lnTo>
                  <a:lnTo>
                    <a:pt x="364" y="353"/>
                  </a:lnTo>
                  <a:lnTo>
                    <a:pt x="331" y="362"/>
                  </a:lnTo>
                  <a:lnTo>
                    <a:pt x="299" y="370"/>
                  </a:lnTo>
                  <a:lnTo>
                    <a:pt x="267" y="375"/>
                  </a:lnTo>
                  <a:lnTo>
                    <a:pt x="234" y="378"/>
                  </a:lnTo>
                  <a:lnTo>
                    <a:pt x="203" y="379"/>
                  </a:lnTo>
                  <a:lnTo>
                    <a:pt x="173" y="378"/>
                  </a:lnTo>
                  <a:lnTo>
                    <a:pt x="146" y="375"/>
                  </a:lnTo>
                  <a:lnTo>
                    <a:pt x="119" y="369"/>
                  </a:lnTo>
                  <a:lnTo>
                    <a:pt x="133" y="361"/>
                  </a:lnTo>
                  <a:lnTo>
                    <a:pt x="140" y="348"/>
                  </a:lnTo>
                  <a:lnTo>
                    <a:pt x="139" y="333"/>
                  </a:lnTo>
                  <a:lnTo>
                    <a:pt x="133" y="317"/>
                  </a:lnTo>
                  <a:lnTo>
                    <a:pt x="121" y="301"/>
                  </a:lnTo>
                  <a:lnTo>
                    <a:pt x="103" y="292"/>
                  </a:lnTo>
                  <a:lnTo>
                    <a:pt x="81" y="286"/>
                  </a:lnTo>
                  <a:lnTo>
                    <a:pt x="56" y="289"/>
                  </a:lnTo>
                  <a:lnTo>
                    <a:pt x="32" y="298"/>
                  </a:lnTo>
                  <a:lnTo>
                    <a:pt x="14" y="314"/>
                  </a:lnTo>
                  <a:lnTo>
                    <a:pt x="5" y="333"/>
                  </a:lnTo>
                  <a:lnTo>
                    <a:pt x="0" y="353"/>
                  </a:lnTo>
                  <a:lnTo>
                    <a:pt x="2" y="375"/>
                  </a:lnTo>
                  <a:lnTo>
                    <a:pt x="7" y="395"/>
                  </a:lnTo>
                  <a:lnTo>
                    <a:pt x="18" y="414"/>
                  </a:lnTo>
                  <a:lnTo>
                    <a:pt x="30" y="428"/>
                  </a:lnTo>
                  <a:lnTo>
                    <a:pt x="43" y="436"/>
                  </a:lnTo>
                  <a:lnTo>
                    <a:pt x="61" y="442"/>
                  </a:lnTo>
                  <a:lnTo>
                    <a:pt x="81" y="447"/>
                  </a:lnTo>
                  <a:lnTo>
                    <a:pt x="104" y="450"/>
                  </a:lnTo>
                  <a:lnTo>
                    <a:pt x="131" y="453"/>
                  </a:lnTo>
                  <a:lnTo>
                    <a:pt x="158" y="453"/>
                  </a:lnTo>
                  <a:lnTo>
                    <a:pt x="189" y="451"/>
                  </a:lnTo>
                  <a:lnTo>
                    <a:pt x="220" y="450"/>
                  </a:lnTo>
                  <a:lnTo>
                    <a:pt x="250" y="445"/>
                  </a:lnTo>
                  <a:lnTo>
                    <a:pt x="281" y="440"/>
                  </a:lnTo>
                  <a:lnTo>
                    <a:pt x="312" y="433"/>
                  </a:lnTo>
                  <a:lnTo>
                    <a:pt x="342" y="425"/>
                  </a:lnTo>
                  <a:lnTo>
                    <a:pt x="369" y="414"/>
                  </a:lnTo>
                  <a:lnTo>
                    <a:pt x="396" y="403"/>
                  </a:lnTo>
                  <a:lnTo>
                    <a:pt x="420" y="389"/>
                  </a:lnTo>
                  <a:lnTo>
                    <a:pt x="441" y="375"/>
                  </a:lnTo>
                  <a:lnTo>
                    <a:pt x="461" y="359"/>
                  </a:lnTo>
                  <a:lnTo>
                    <a:pt x="477" y="345"/>
                  </a:lnTo>
                  <a:lnTo>
                    <a:pt x="494" y="330"/>
                  </a:lnTo>
                  <a:lnTo>
                    <a:pt x="508" y="317"/>
                  </a:lnTo>
                  <a:lnTo>
                    <a:pt x="521" y="305"/>
                  </a:lnTo>
                  <a:lnTo>
                    <a:pt x="532" y="292"/>
                  </a:lnTo>
                  <a:lnTo>
                    <a:pt x="541" y="281"/>
                  </a:lnTo>
                  <a:lnTo>
                    <a:pt x="550" y="272"/>
                  </a:lnTo>
                  <a:lnTo>
                    <a:pt x="550" y="273"/>
                  </a:lnTo>
                  <a:lnTo>
                    <a:pt x="953" y="273"/>
                  </a:lnTo>
                  <a:lnTo>
                    <a:pt x="962" y="300"/>
                  </a:lnTo>
                  <a:lnTo>
                    <a:pt x="977" y="326"/>
                  </a:lnTo>
                  <a:lnTo>
                    <a:pt x="993" y="348"/>
                  </a:lnTo>
                  <a:lnTo>
                    <a:pt x="1011" y="369"/>
                  </a:lnTo>
                  <a:lnTo>
                    <a:pt x="1031" y="386"/>
                  </a:lnTo>
                  <a:lnTo>
                    <a:pt x="1052" y="398"/>
                  </a:lnTo>
                  <a:lnTo>
                    <a:pt x="1074" y="406"/>
                  </a:lnTo>
                  <a:lnTo>
                    <a:pt x="1094" y="409"/>
                  </a:lnTo>
                  <a:lnTo>
                    <a:pt x="1137" y="403"/>
                  </a:lnTo>
                  <a:lnTo>
                    <a:pt x="1177" y="387"/>
                  </a:lnTo>
                  <a:lnTo>
                    <a:pt x="1213" y="362"/>
                  </a:lnTo>
                  <a:lnTo>
                    <a:pt x="1245" y="336"/>
                  </a:lnTo>
                  <a:lnTo>
                    <a:pt x="1272" y="308"/>
                  </a:lnTo>
                  <a:lnTo>
                    <a:pt x="1298" y="283"/>
                  </a:lnTo>
                  <a:lnTo>
                    <a:pt x="1317" y="264"/>
                  </a:lnTo>
                  <a:lnTo>
                    <a:pt x="1334" y="255"/>
                  </a:lnTo>
                  <a:lnTo>
                    <a:pt x="1348" y="253"/>
                  </a:lnTo>
                  <a:lnTo>
                    <a:pt x="1361" y="251"/>
                  </a:lnTo>
                  <a:lnTo>
                    <a:pt x="1371" y="253"/>
                  </a:lnTo>
                  <a:lnTo>
                    <a:pt x="1382" y="256"/>
                  </a:lnTo>
                  <a:lnTo>
                    <a:pt x="1391" y="261"/>
                  </a:lnTo>
                  <a:lnTo>
                    <a:pt x="1397" y="266"/>
                  </a:lnTo>
                  <a:lnTo>
                    <a:pt x="1400" y="272"/>
                  </a:lnTo>
                  <a:lnTo>
                    <a:pt x="1402" y="276"/>
                  </a:lnTo>
                  <a:lnTo>
                    <a:pt x="1406" y="287"/>
                  </a:lnTo>
                  <a:lnTo>
                    <a:pt x="1417" y="297"/>
                  </a:lnTo>
                  <a:lnTo>
                    <a:pt x="1424" y="297"/>
                  </a:lnTo>
                  <a:lnTo>
                    <a:pt x="1424" y="283"/>
                  </a:lnTo>
                  <a:lnTo>
                    <a:pt x="1420" y="272"/>
                  </a:lnTo>
                  <a:lnTo>
                    <a:pt x="1413" y="261"/>
                  </a:lnTo>
                  <a:lnTo>
                    <a:pt x="1404" y="253"/>
                  </a:lnTo>
                  <a:lnTo>
                    <a:pt x="1393" y="245"/>
                  </a:lnTo>
                  <a:lnTo>
                    <a:pt x="1379" y="241"/>
                  </a:lnTo>
                  <a:lnTo>
                    <a:pt x="1364" y="237"/>
                  </a:lnTo>
                  <a:lnTo>
                    <a:pt x="1348" y="237"/>
                  </a:lnTo>
                  <a:lnTo>
                    <a:pt x="1330" y="241"/>
                  </a:lnTo>
                  <a:lnTo>
                    <a:pt x="1310" y="248"/>
                  </a:lnTo>
                  <a:lnTo>
                    <a:pt x="1299" y="256"/>
                  </a:lnTo>
                  <a:lnTo>
                    <a:pt x="1290" y="264"/>
                  </a:lnTo>
                  <a:lnTo>
                    <a:pt x="1283" y="270"/>
                  </a:lnTo>
                  <a:lnTo>
                    <a:pt x="1281" y="248"/>
                  </a:lnTo>
                  <a:lnTo>
                    <a:pt x="1280" y="226"/>
                  </a:lnTo>
                  <a:lnTo>
                    <a:pt x="1272" y="203"/>
                  </a:lnTo>
                  <a:lnTo>
                    <a:pt x="1262" y="181"/>
                  </a:lnTo>
                  <a:lnTo>
                    <a:pt x="1247" y="162"/>
                  </a:lnTo>
                  <a:lnTo>
                    <a:pt x="1224" y="147"/>
                  </a:lnTo>
                  <a:lnTo>
                    <a:pt x="1195" y="139"/>
                  </a:lnTo>
                  <a:lnTo>
                    <a:pt x="1157" y="138"/>
                  </a:lnTo>
                  <a:lnTo>
                    <a:pt x="1123" y="145"/>
                  </a:lnTo>
                  <a:lnTo>
                    <a:pt x="1099" y="159"/>
                  </a:lnTo>
                  <a:lnTo>
                    <a:pt x="1083" y="181"/>
                  </a:lnTo>
                  <a:lnTo>
                    <a:pt x="1076" y="205"/>
                  </a:lnTo>
                  <a:lnTo>
                    <a:pt x="1074" y="230"/>
                  </a:lnTo>
                  <a:lnTo>
                    <a:pt x="1078" y="253"/>
                  </a:lnTo>
                  <a:lnTo>
                    <a:pt x="1085" y="272"/>
                  </a:lnTo>
                  <a:lnTo>
                    <a:pt x="1096" y="286"/>
                  </a:lnTo>
                  <a:lnTo>
                    <a:pt x="1108" y="275"/>
                  </a:lnTo>
                  <a:lnTo>
                    <a:pt x="1119" y="266"/>
                  </a:lnTo>
                  <a:lnTo>
                    <a:pt x="1132" y="258"/>
                  </a:lnTo>
                  <a:lnTo>
                    <a:pt x="1144" y="253"/>
                  </a:lnTo>
                  <a:lnTo>
                    <a:pt x="1157" y="250"/>
                  </a:lnTo>
                  <a:lnTo>
                    <a:pt x="1170" y="250"/>
                  </a:lnTo>
                  <a:lnTo>
                    <a:pt x="1182" y="255"/>
                  </a:lnTo>
                  <a:lnTo>
                    <a:pt x="1197" y="261"/>
                  </a:lnTo>
                  <a:lnTo>
                    <a:pt x="1207" y="272"/>
                  </a:lnTo>
                  <a:lnTo>
                    <a:pt x="1215" y="286"/>
                  </a:lnTo>
                  <a:lnTo>
                    <a:pt x="1215" y="301"/>
                  </a:lnTo>
                  <a:lnTo>
                    <a:pt x="1213" y="319"/>
                  </a:lnTo>
                  <a:lnTo>
                    <a:pt x="1206" y="336"/>
                  </a:lnTo>
                  <a:lnTo>
                    <a:pt x="1193" y="353"/>
                  </a:lnTo>
                  <a:lnTo>
                    <a:pt x="1179" y="365"/>
                  </a:lnTo>
                  <a:lnTo>
                    <a:pt x="1159" y="376"/>
                  </a:lnTo>
                  <a:lnTo>
                    <a:pt x="1135" y="383"/>
                  </a:lnTo>
                  <a:lnTo>
                    <a:pt x="1112" y="386"/>
                  </a:lnTo>
                  <a:lnTo>
                    <a:pt x="1085" y="384"/>
                  </a:lnTo>
                  <a:lnTo>
                    <a:pt x="1058" y="376"/>
                  </a:lnTo>
                  <a:lnTo>
                    <a:pt x="1033" y="362"/>
                  </a:lnTo>
                  <a:lnTo>
                    <a:pt x="1007" y="342"/>
                  </a:lnTo>
                  <a:lnTo>
                    <a:pt x="988" y="314"/>
                  </a:lnTo>
                  <a:lnTo>
                    <a:pt x="970" y="278"/>
                  </a:lnTo>
                  <a:lnTo>
                    <a:pt x="961" y="239"/>
                  </a:lnTo>
                  <a:lnTo>
                    <a:pt x="961" y="205"/>
                  </a:lnTo>
                  <a:lnTo>
                    <a:pt x="970" y="173"/>
                  </a:lnTo>
                  <a:lnTo>
                    <a:pt x="986" y="145"/>
                  </a:lnTo>
                  <a:lnTo>
                    <a:pt x="1006" y="120"/>
                  </a:lnTo>
                  <a:lnTo>
                    <a:pt x="1031" y="100"/>
                  </a:lnTo>
                  <a:lnTo>
                    <a:pt x="1060" y="81"/>
                  </a:lnTo>
                  <a:lnTo>
                    <a:pt x="1088" y="66"/>
                  </a:lnTo>
                  <a:lnTo>
                    <a:pt x="1105" y="59"/>
                  </a:lnTo>
                  <a:lnTo>
                    <a:pt x="1125" y="52"/>
                  </a:lnTo>
                  <a:lnTo>
                    <a:pt x="1148" y="47"/>
                  </a:lnTo>
                  <a:lnTo>
                    <a:pt x="1171" y="41"/>
                  </a:lnTo>
                  <a:lnTo>
                    <a:pt x="1198" y="38"/>
                  </a:lnTo>
                  <a:lnTo>
                    <a:pt x="1225" y="34"/>
                  </a:lnTo>
                  <a:lnTo>
                    <a:pt x="1254" y="31"/>
                  </a:lnTo>
                  <a:lnTo>
                    <a:pt x="1283" y="31"/>
                  </a:lnTo>
                  <a:lnTo>
                    <a:pt x="1312" y="31"/>
                  </a:lnTo>
                  <a:lnTo>
                    <a:pt x="1343" y="34"/>
                  </a:lnTo>
                  <a:lnTo>
                    <a:pt x="1371" y="39"/>
                  </a:lnTo>
                  <a:lnTo>
                    <a:pt x="1402" y="44"/>
                  </a:lnTo>
                  <a:lnTo>
                    <a:pt x="1431" y="52"/>
                  </a:lnTo>
                  <a:lnTo>
                    <a:pt x="1460" y="63"/>
                  </a:lnTo>
                  <a:lnTo>
                    <a:pt x="1487" y="75"/>
                  </a:lnTo>
                  <a:lnTo>
                    <a:pt x="1512" y="89"/>
                  </a:lnTo>
                  <a:lnTo>
                    <a:pt x="3401" y="89"/>
                  </a:lnTo>
                  <a:lnTo>
                    <a:pt x="3401" y="44"/>
                  </a:lnTo>
                  <a:lnTo>
                    <a:pt x="1512" y="44"/>
                  </a:lnTo>
                  <a:close/>
                </a:path>
              </a:pathLst>
            </a:custGeom>
            <a:ln w="9525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 1244">
              <a:extLst>
                <a:ext uri="{FF2B5EF4-FFF2-40B4-BE49-F238E27FC236}">
                  <a16:creationId xmlns:a16="http://schemas.microsoft.com/office/drawing/2014/main" xmlns="" id="{F4AADDBD-9FA7-4A0A-A31B-A50740A0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4318"/>
              <a:ext cx="2118" cy="42"/>
            </a:xfrm>
            <a:custGeom>
              <a:avLst/>
              <a:gdLst>
                <a:gd name="T0" fmla="*/ 0 w 2118"/>
                <a:gd name="T1" fmla="*/ 0 h 83"/>
                <a:gd name="T2" fmla="*/ 29 w 2118"/>
                <a:gd name="T3" fmla="*/ 0 h 83"/>
                <a:gd name="T4" fmla="*/ 60 w 2118"/>
                <a:gd name="T5" fmla="*/ 3 h 83"/>
                <a:gd name="T6" fmla="*/ 88 w 2118"/>
                <a:gd name="T7" fmla="*/ 8 h 83"/>
                <a:gd name="T8" fmla="*/ 119 w 2118"/>
                <a:gd name="T9" fmla="*/ 13 h 83"/>
                <a:gd name="T10" fmla="*/ 148 w 2118"/>
                <a:gd name="T11" fmla="*/ 21 h 83"/>
                <a:gd name="T12" fmla="*/ 177 w 2118"/>
                <a:gd name="T13" fmla="*/ 32 h 83"/>
                <a:gd name="T14" fmla="*/ 204 w 2118"/>
                <a:gd name="T15" fmla="*/ 44 h 83"/>
                <a:gd name="T16" fmla="*/ 229 w 2118"/>
                <a:gd name="T17" fmla="*/ 58 h 83"/>
                <a:gd name="T18" fmla="*/ 2118 w 2118"/>
                <a:gd name="T19" fmla="*/ 58 h 83"/>
                <a:gd name="T20" fmla="*/ 2118 w 2118"/>
                <a:gd name="T21" fmla="*/ 83 h 83"/>
                <a:gd name="T22" fmla="*/ 229 w 2118"/>
                <a:gd name="T23" fmla="*/ 83 h 83"/>
                <a:gd name="T24" fmla="*/ 209 w 2118"/>
                <a:gd name="T25" fmla="*/ 69 h 83"/>
                <a:gd name="T26" fmla="*/ 184 w 2118"/>
                <a:gd name="T27" fmla="*/ 55 h 83"/>
                <a:gd name="T28" fmla="*/ 155 w 2118"/>
                <a:gd name="T29" fmla="*/ 43 h 83"/>
                <a:gd name="T30" fmla="*/ 123 w 2118"/>
                <a:gd name="T31" fmla="*/ 28 h 83"/>
                <a:gd name="T32" fmla="*/ 88 w 2118"/>
                <a:gd name="T33" fmla="*/ 18 h 83"/>
                <a:gd name="T34" fmla="*/ 56 w 2118"/>
                <a:gd name="T35" fmla="*/ 8 h 83"/>
                <a:gd name="T36" fmla="*/ 25 w 2118"/>
                <a:gd name="T37" fmla="*/ 2 h 83"/>
                <a:gd name="T38" fmla="*/ 0 w 2118"/>
                <a:gd name="T39" fmla="*/ 0 h 83"/>
                <a:gd name="T40" fmla="*/ 0 w 2118"/>
                <a:gd name="T4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8" h="83">
                  <a:moveTo>
                    <a:pt x="0" y="0"/>
                  </a:moveTo>
                  <a:lnTo>
                    <a:pt x="29" y="0"/>
                  </a:lnTo>
                  <a:lnTo>
                    <a:pt x="60" y="3"/>
                  </a:lnTo>
                  <a:lnTo>
                    <a:pt x="88" y="8"/>
                  </a:lnTo>
                  <a:lnTo>
                    <a:pt x="119" y="13"/>
                  </a:lnTo>
                  <a:lnTo>
                    <a:pt x="148" y="21"/>
                  </a:lnTo>
                  <a:lnTo>
                    <a:pt x="177" y="32"/>
                  </a:lnTo>
                  <a:lnTo>
                    <a:pt x="204" y="44"/>
                  </a:lnTo>
                  <a:lnTo>
                    <a:pt x="229" y="58"/>
                  </a:lnTo>
                  <a:lnTo>
                    <a:pt x="2118" y="58"/>
                  </a:lnTo>
                  <a:lnTo>
                    <a:pt x="2118" y="83"/>
                  </a:lnTo>
                  <a:lnTo>
                    <a:pt x="229" y="83"/>
                  </a:lnTo>
                  <a:lnTo>
                    <a:pt x="209" y="69"/>
                  </a:lnTo>
                  <a:lnTo>
                    <a:pt x="184" y="55"/>
                  </a:lnTo>
                  <a:lnTo>
                    <a:pt x="155" y="43"/>
                  </a:lnTo>
                  <a:lnTo>
                    <a:pt x="123" y="28"/>
                  </a:lnTo>
                  <a:lnTo>
                    <a:pt x="88" y="18"/>
                  </a:lnTo>
                  <a:lnTo>
                    <a:pt x="56" y="8"/>
                  </a:lnTo>
                  <a:lnTo>
                    <a:pt x="25" y="2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 1245">
              <a:extLst>
                <a:ext uri="{FF2B5EF4-FFF2-40B4-BE49-F238E27FC236}">
                  <a16:creationId xmlns:a16="http://schemas.microsoft.com/office/drawing/2014/main" xmlns="" id="{008F2894-D13F-4E80-BAEE-71F3BAF6B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4379"/>
              <a:ext cx="171" cy="87"/>
            </a:xfrm>
            <a:custGeom>
              <a:avLst/>
              <a:gdLst>
                <a:gd name="T0" fmla="*/ 135 w 171"/>
                <a:gd name="T1" fmla="*/ 173 h 173"/>
                <a:gd name="T2" fmla="*/ 150 w 171"/>
                <a:gd name="T3" fmla="*/ 166 h 173"/>
                <a:gd name="T4" fmla="*/ 159 w 171"/>
                <a:gd name="T5" fmla="*/ 155 h 173"/>
                <a:gd name="T6" fmla="*/ 166 w 171"/>
                <a:gd name="T7" fmla="*/ 142 h 173"/>
                <a:gd name="T8" fmla="*/ 170 w 171"/>
                <a:gd name="T9" fmla="*/ 128 h 173"/>
                <a:gd name="T10" fmla="*/ 171 w 171"/>
                <a:gd name="T11" fmla="*/ 114 h 173"/>
                <a:gd name="T12" fmla="*/ 171 w 171"/>
                <a:gd name="T13" fmla="*/ 95 h 173"/>
                <a:gd name="T14" fmla="*/ 168 w 171"/>
                <a:gd name="T15" fmla="*/ 73 h 173"/>
                <a:gd name="T16" fmla="*/ 162 w 171"/>
                <a:gd name="T17" fmla="*/ 52 h 173"/>
                <a:gd name="T18" fmla="*/ 150 w 171"/>
                <a:gd name="T19" fmla="*/ 33 h 173"/>
                <a:gd name="T20" fmla="*/ 133 w 171"/>
                <a:gd name="T21" fmla="*/ 16 h 173"/>
                <a:gd name="T22" fmla="*/ 112 w 171"/>
                <a:gd name="T23" fmla="*/ 5 h 173"/>
                <a:gd name="T24" fmla="*/ 83 w 171"/>
                <a:gd name="T25" fmla="*/ 0 h 173"/>
                <a:gd name="T26" fmla="*/ 54 w 171"/>
                <a:gd name="T27" fmla="*/ 3 h 173"/>
                <a:gd name="T28" fmla="*/ 33 w 171"/>
                <a:gd name="T29" fmla="*/ 9 h 173"/>
                <a:gd name="T30" fmla="*/ 18 w 171"/>
                <a:gd name="T31" fmla="*/ 20 h 173"/>
                <a:gd name="T32" fmla="*/ 7 w 171"/>
                <a:gd name="T33" fmla="*/ 33 h 173"/>
                <a:gd name="T34" fmla="*/ 2 w 171"/>
                <a:gd name="T35" fmla="*/ 47 h 173"/>
                <a:gd name="T36" fmla="*/ 0 w 171"/>
                <a:gd name="T37" fmla="*/ 63 h 173"/>
                <a:gd name="T38" fmla="*/ 0 w 171"/>
                <a:gd name="T39" fmla="*/ 77 h 173"/>
                <a:gd name="T40" fmla="*/ 4 w 171"/>
                <a:gd name="T41" fmla="*/ 89 h 173"/>
                <a:gd name="T42" fmla="*/ 33 w 171"/>
                <a:gd name="T43" fmla="*/ 72 h 173"/>
                <a:gd name="T44" fmla="*/ 60 w 171"/>
                <a:gd name="T45" fmla="*/ 66 h 173"/>
                <a:gd name="T46" fmla="*/ 85 w 171"/>
                <a:gd name="T47" fmla="*/ 67 h 173"/>
                <a:gd name="T48" fmla="*/ 108 w 171"/>
                <a:gd name="T49" fmla="*/ 77 h 173"/>
                <a:gd name="T50" fmla="*/ 124 w 171"/>
                <a:gd name="T51" fmla="*/ 94 h 173"/>
                <a:gd name="T52" fmla="*/ 137 w 171"/>
                <a:gd name="T53" fmla="*/ 116 h 173"/>
                <a:gd name="T54" fmla="*/ 141 w 171"/>
                <a:gd name="T55" fmla="*/ 142 h 173"/>
                <a:gd name="T56" fmla="*/ 135 w 171"/>
                <a:gd name="T57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73">
                  <a:moveTo>
                    <a:pt x="135" y="173"/>
                  </a:moveTo>
                  <a:lnTo>
                    <a:pt x="150" y="166"/>
                  </a:lnTo>
                  <a:lnTo>
                    <a:pt x="159" y="155"/>
                  </a:lnTo>
                  <a:lnTo>
                    <a:pt x="166" y="142"/>
                  </a:lnTo>
                  <a:lnTo>
                    <a:pt x="170" y="128"/>
                  </a:lnTo>
                  <a:lnTo>
                    <a:pt x="171" y="114"/>
                  </a:lnTo>
                  <a:lnTo>
                    <a:pt x="171" y="95"/>
                  </a:lnTo>
                  <a:lnTo>
                    <a:pt x="168" y="73"/>
                  </a:lnTo>
                  <a:lnTo>
                    <a:pt x="162" y="52"/>
                  </a:lnTo>
                  <a:lnTo>
                    <a:pt x="150" y="33"/>
                  </a:lnTo>
                  <a:lnTo>
                    <a:pt x="133" y="16"/>
                  </a:lnTo>
                  <a:lnTo>
                    <a:pt x="112" y="5"/>
                  </a:lnTo>
                  <a:lnTo>
                    <a:pt x="83" y="0"/>
                  </a:lnTo>
                  <a:lnTo>
                    <a:pt x="54" y="3"/>
                  </a:lnTo>
                  <a:lnTo>
                    <a:pt x="33" y="9"/>
                  </a:lnTo>
                  <a:lnTo>
                    <a:pt x="18" y="20"/>
                  </a:lnTo>
                  <a:lnTo>
                    <a:pt x="7" y="33"/>
                  </a:lnTo>
                  <a:lnTo>
                    <a:pt x="2" y="47"/>
                  </a:lnTo>
                  <a:lnTo>
                    <a:pt x="0" y="63"/>
                  </a:lnTo>
                  <a:lnTo>
                    <a:pt x="0" y="77"/>
                  </a:lnTo>
                  <a:lnTo>
                    <a:pt x="4" y="89"/>
                  </a:lnTo>
                  <a:lnTo>
                    <a:pt x="33" y="72"/>
                  </a:lnTo>
                  <a:lnTo>
                    <a:pt x="60" y="66"/>
                  </a:lnTo>
                  <a:lnTo>
                    <a:pt x="85" y="67"/>
                  </a:lnTo>
                  <a:lnTo>
                    <a:pt x="108" y="77"/>
                  </a:lnTo>
                  <a:lnTo>
                    <a:pt x="124" y="94"/>
                  </a:lnTo>
                  <a:lnTo>
                    <a:pt x="137" y="116"/>
                  </a:lnTo>
                  <a:lnTo>
                    <a:pt x="141" y="142"/>
                  </a:lnTo>
                  <a:lnTo>
                    <a:pt x="135" y="173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 1246">
              <a:extLst>
                <a:ext uri="{FF2B5EF4-FFF2-40B4-BE49-F238E27FC236}">
                  <a16:creationId xmlns:a16="http://schemas.microsoft.com/office/drawing/2014/main" xmlns="" id="{0AFBCB74-8333-4618-BE08-AAE9F7980DF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911" y="4244"/>
              <a:ext cx="902" cy="125"/>
            </a:xfrm>
            <a:custGeom>
              <a:avLst/>
              <a:gdLst>
                <a:gd name="T0" fmla="*/ 0 w 388"/>
                <a:gd name="T1" fmla="*/ 21 h 21"/>
                <a:gd name="T2" fmla="*/ 4 w 388"/>
                <a:gd name="T3" fmla="*/ 14 h 21"/>
                <a:gd name="T4" fmla="*/ 7 w 388"/>
                <a:gd name="T5" fmla="*/ 8 h 21"/>
                <a:gd name="T6" fmla="*/ 11 w 388"/>
                <a:gd name="T7" fmla="*/ 4 h 21"/>
                <a:gd name="T8" fmla="*/ 13 w 388"/>
                <a:gd name="T9" fmla="*/ 0 h 21"/>
                <a:gd name="T10" fmla="*/ 384 w 388"/>
                <a:gd name="T11" fmla="*/ 0 h 21"/>
                <a:gd name="T12" fmla="*/ 386 w 388"/>
                <a:gd name="T13" fmla="*/ 5 h 21"/>
                <a:gd name="T14" fmla="*/ 386 w 388"/>
                <a:gd name="T15" fmla="*/ 10 h 21"/>
                <a:gd name="T16" fmla="*/ 386 w 388"/>
                <a:gd name="T17" fmla="*/ 14 h 21"/>
                <a:gd name="T18" fmla="*/ 388 w 388"/>
                <a:gd name="T19" fmla="*/ 21 h 21"/>
                <a:gd name="T20" fmla="*/ 0 w 388"/>
                <a:gd name="T2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8" h="21">
                  <a:moveTo>
                    <a:pt x="0" y="21"/>
                  </a:moveTo>
                  <a:lnTo>
                    <a:pt x="4" y="14"/>
                  </a:lnTo>
                  <a:lnTo>
                    <a:pt x="7" y="8"/>
                  </a:lnTo>
                  <a:lnTo>
                    <a:pt x="11" y="4"/>
                  </a:lnTo>
                  <a:lnTo>
                    <a:pt x="13" y="0"/>
                  </a:lnTo>
                  <a:lnTo>
                    <a:pt x="384" y="0"/>
                  </a:lnTo>
                  <a:lnTo>
                    <a:pt x="386" y="5"/>
                  </a:lnTo>
                  <a:lnTo>
                    <a:pt x="386" y="10"/>
                  </a:lnTo>
                  <a:lnTo>
                    <a:pt x="386" y="14"/>
                  </a:lnTo>
                  <a:lnTo>
                    <a:pt x="388" y="21"/>
                  </a:lnTo>
                  <a:lnTo>
                    <a:pt x="0" y="2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 1247">
              <a:extLst>
                <a:ext uri="{FF2B5EF4-FFF2-40B4-BE49-F238E27FC236}">
                  <a16:creationId xmlns:a16="http://schemas.microsoft.com/office/drawing/2014/main" xmlns="" id="{4913A579-87A7-4CC1-9882-1BB6860D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4454"/>
              <a:ext cx="281" cy="68"/>
            </a:xfrm>
            <a:custGeom>
              <a:avLst/>
              <a:gdLst>
                <a:gd name="T0" fmla="*/ 43 w 281"/>
                <a:gd name="T1" fmla="*/ 42 h 136"/>
                <a:gd name="T2" fmla="*/ 50 w 281"/>
                <a:gd name="T3" fmla="*/ 48 h 136"/>
                <a:gd name="T4" fmla="*/ 61 w 281"/>
                <a:gd name="T5" fmla="*/ 51 h 136"/>
                <a:gd name="T6" fmla="*/ 70 w 281"/>
                <a:gd name="T7" fmla="*/ 50 h 136"/>
                <a:gd name="T8" fmla="*/ 79 w 281"/>
                <a:gd name="T9" fmla="*/ 42 h 136"/>
                <a:gd name="T10" fmla="*/ 83 w 281"/>
                <a:gd name="T11" fmla="*/ 28 h 136"/>
                <a:gd name="T12" fmla="*/ 77 w 281"/>
                <a:gd name="T13" fmla="*/ 14 h 136"/>
                <a:gd name="T14" fmla="*/ 63 w 281"/>
                <a:gd name="T15" fmla="*/ 2 h 136"/>
                <a:gd name="T16" fmla="*/ 39 w 281"/>
                <a:gd name="T17" fmla="*/ 0 h 136"/>
                <a:gd name="T18" fmla="*/ 16 w 281"/>
                <a:gd name="T19" fmla="*/ 11 h 136"/>
                <a:gd name="T20" fmla="*/ 3 w 281"/>
                <a:gd name="T21" fmla="*/ 28 h 136"/>
                <a:gd name="T22" fmla="*/ 0 w 281"/>
                <a:gd name="T23" fmla="*/ 51 h 136"/>
                <a:gd name="T24" fmla="*/ 9 w 281"/>
                <a:gd name="T25" fmla="*/ 76 h 136"/>
                <a:gd name="T26" fmla="*/ 18 w 281"/>
                <a:gd name="T27" fmla="*/ 87 h 136"/>
                <a:gd name="T28" fmla="*/ 30 w 281"/>
                <a:gd name="T29" fmla="*/ 98 h 136"/>
                <a:gd name="T30" fmla="*/ 45 w 281"/>
                <a:gd name="T31" fmla="*/ 109 h 136"/>
                <a:gd name="T32" fmla="*/ 61 w 281"/>
                <a:gd name="T33" fmla="*/ 117 h 136"/>
                <a:gd name="T34" fmla="*/ 79 w 281"/>
                <a:gd name="T35" fmla="*/ 125 h 136"/>
                <a:gd name="T36" fmla="*/ 101 w 281"/>
                <a:gd name="T37" fmla="*/ 131 h 136"/>
                <a:gd name="T38" fmla="*/ 122 w 281"/>
                <a:gd name="T39" fmla="*/ 134 h 136"/>
                <a:gd name="T40" fmla="*/ 146 w 281"/>
                <a:gd name="T41" fmla="*/ 136 h 136"/>
                <a:gd name="T42" fmla="*/ 162 w 281"/>
                <a:gd name="T43" fmla="*/ 136 h 136"/>
                <a:gd name="T44" fmla="*/ 182 w 281"/>
                <a:gd name="T45" fmla="*/ 134 h 136"/>
                <a:gd name="T46" fmla="*/ 200 w 281"/>
                <a:gd name="T47" fmla="*/ 133 h 136"/>
                <a:gd name="T48" fmla="*/ 220 w 281"/>
                <a:gd name="T49" fmla="*/ 130 h 136"/>
                <a:gd name="T50" fmla="*/ 238 w 281"/>
                <a:gd name="T51" fmla="*/ 128 h 136"/>
                <a:gd name="T52" fmla="*/ 254 w 281"/>
                <a:gd name="T53" fmla="*/ 125 h 136"/>
                <a:gd name="T54" fmla="*/ 268 w 281"/>
                <a:gd name="T55" fmla="*/ 122 h 136"/>
                <a:gd name="T56" fmla="*/ 281 w 281"/>
                <a:gd name="T57" fmla="*/ 119 h 136"/>
                <a:gd name="T58" fmla="*/ 258 w 281"/>
                <a:gd name="T59" fmla="*/ 120 h 136"/>
                <a:gd name="T60" fmla="*/ 232 w 281"/>
                <a:gd name="T61" fmla="*/ 120 h 136"/>
                <a:gd name="T62" fmla="*/ 207 w 281"/>
                <a:gd name="T63" fmla="*/ 120 h 136"/>
                <a:gd name="T64" fmla="*/ 182 w 281"/>
                <a:gd name="T65" fmla="*/ 120 h 136"/>
                <a:gd name="T66" fmla="*/ 157 w 281"/>
                <a:gd name="T67" fmla="*/ 119 h 136"/>
                <a:gd name="T68" fmla="*/ 131 w 281"/>
                <a:gd name="T69" fmla="*/ 114 h 136"/>
                <a:gd name="T70" fmla="*/ 106 w 281"/>
                <a:gd name="T71" fmla="*/ 109 h 136"/>
                <a:gd name="T72" fmla="*/ 85 w 281"/>
                <a:gd name="T73" fmla="*/ 101 h 136"/>
                <a:gd name="T74" fmla="*/ 67 w 281"/>
                <a:gd name="T75" fmla="*/ 92 h 136"/>
                <a:gd name="T76" fmla="*/ 52 w 281"/>
                <a:gd name="T77" fmla="*/ 83 h 136"/>
                <a:gd name="T78" fmla="*/ 41 w 281"/>
                <a:gd name="T79" fmla="*/ 73 h 136"/>
                <a:gd name="T80" fmla="*/ 34 w 281"/>
                <a:gd name="T81" fmla="*/ 62 h 136"/>
                <a:gd name="T82" fmla="*/ 29 w 281"/>
                <a:gd name="T83" fmla="*/ 53 h 136"/>
                <a:gd name="T84" fmla="*/ 27 w 281"/>
                <a:gd name="T85" fmla="*/ 45 h 136"/>
                <a:gd name="T86" fmla="*/ 27 w 281"/>
                <a:gd name="T87" fmla="*/ 37 h 136"/>
                <a:gd name="T88" fmla="*/ 30 w 281"/>
                <a:gd name="T89" fmla="*/ 31 h 136"/>
                <a:gd name="T90" fmla="*/ 34 w 281"/>
                <a:gd name="T91" fmla="*/ 27 h 136"/>
                <a:gd name="T92" fmla="*/ 38 w 281"/>
                <a:gd name="T93" fmla="*/ 25 h 136"/>
                <a:gd name="T94" fmla="*/ 41 w 281"/>
                <a:gd name="T95" fmla="*/ 23 h 136"/>
                <a:gd name="T96" fmla="*/ 45 w 281"/>
                <a:gd name="T97" fmla="*/ 25 h 136"/>
                <a:gd name="T98" fmla="*/ 39 w 281"/>
                <a:gd name="T99" fmla="*/ 28 h 136"/>
                <a:gd name="T100" fmla="*/ 39 w 281"/>
                <a:gd name="T101" fmla="*/ 33 h 136"/>
                <a:gd name="T102" fmla="*/ 39 w 281"/>
                <a:gd name="T103" fmla="*/ 37 h 136"/>
                <a:gd name="T104" fmla="*/ 43 w 281"/>
                <a:gd name="T105" fmla="*/ 4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36">
                  <a:moveTo>
                    <a:pt x="43" y="42"/>
                  </a:moveTo>
                  <a:lnTo>
                    <a:pt x="50" y="48"/>
                  </a:lnTo>
                  <a:lnTo>
                    <a:pt x="61" y="51"/>
                  </a:lnTo>
                  <a:lnTo>
                    <a:pt x="70" y="50"/>
                  </a:lnTo>
                  <a:lnTo>
                    <a:pt x="79" y="42"/>
                  </a:lnTo>
                  <a:lnTo>
                    <a:pt x="83" y="28"/>
                  </a:lnTo>
                  <a:lnTo>
                    <a:pt x="77" y="14"/>
                  </a:lnTo>
                  <a:lnTo>
                    <a:pt x="63" y="2"/>
                  </a:lnTo>
                  <a:lnTo>
                    <a:pt x="39" y="0"/>
                  </a:lnTo>
                  <a:lnTo>
                    <a:pt x="16" y="11"/>
                  </a:lnTo>
                  <a:lnTo>
                    <a:pt x="3" y="28"/>
                  </a:lnTo>
                  <a:lnTo>
                    <a:pt x="0" y="51"/>
                  </a:lnTo>
                  <a:lnTo>
                    <a:pt x="9" y="76"/>
                  </a:lnTo>
                  <a:lnTo>
                    <a:pt x="18" y="87"/>
                  </a:lnTo>
                  <a:lnTo>
                    <a:pt x="30" y="98"/>
                  </a:lnTo>
                  <a:lnTo>
                    <a:pt x="45" y="109"/>
                  </a:lnTo>
                  <a:lnTo>
                    <a:pt x="61" y="117"/>
                  </a:lnTo>
                  <a:lnTo>
                    <a:pt x="79" y="125"/>
                  </a:lnTo>
                  <a:lnTo>
                    <a:pt x="101" y="131"/>
                  </a:lnTo>
                  <a:lnTo>
                    <a:pt x="122" y="134"/>
                  </a:lnTo>
                  <a:lnTo>
                    <a:pt x="146" y="136"/>
                  </a:lnTo>
                  <a:lnTo>
                    <a:pt x="162" y="136"/>
                  </a:lnTo>
                  <a:lnTo>
                    <a:pt x="182" y="134"/>
                  </a:lnTo>
                  <a:lnTo>
                    <a:pt x="200" y="133"/>
                  </a:lnTo>
                  <a:lnTo>
                    <a:pt x="220" y="130"/>
                  </a:lnTo>
                  <a:lnTo>
                    <a:pt x="238" y="128"/>
                  </a:lnTo>
                  <a:lnTo>
                    <a:pt x="254" y="125"/>
                  </a:lnTo>
                  <a:lnTo>
                    <a:pt x="268" y="122"/>
                  </a:lnTo>
                  <a:lnTo>
                    <a:pt x="281" y="119"/>
                  </a:lnTo>
                  <a:lnTo>
                    <a:pt x="258" y="120"/>
                  </a:lnTo>
                  <a:lnTo>
                    <a:pt x="232" y="120"/>
                  </a:lnTo>
                  <a:lnTo>
                    <a:pt x="207" y="120"/>
                  </a:lnTo>
                  <a:lnTo>
                    <a:pt x="182" y="120"/>
                  </a:lnTo>
                  <a:lnTo>
                    <a:pt x="157" y="119"/>
                  </a:lnTo>
                  <a:lnTo>
                    <a:pt x="131" y="114"/>
                  </a:lnTo>
                  <a:lnTo>
                    <a:pt x="106" y="109"/>
                  </a:lnTo>
                  <a:lnTo>
                    <a:pt x="85" y="101"/>
                  </a:lnTo>
                  <a:lnTo>
                    <a:pt x="67" y="92"/>
                  </a:lnTo>
                  <a:lnTo>
                    <a:pt x="52" y="83"/>
                  </a:lnTo>
                  <a:lnTo>
                    <a:pt x="41" y="73"/>
                  </a:lnTo>
                  <a:lnTo>
                    <a:pt x="34" y="62"/>
                  </a:lnTo>
                  <a:lnTo>
                    <a:pt x="29" y="53"/>
                  </a:lnTo>
                  <a:lnTo>
                    <a:pt x="27" y="45"/>
                  </a:lnTo>
                  <a:lnTo>
                    <a:pt x="27" y="37"/>
                  </a:lnTo>
                  <a:lnTo>
                    <a:pt x="30" y="31"/>
                  </a:lnTo>
                  <a:lnTo>
                    <a:pt x="34" y="27"/>
                  </a:lnTo>
                  <a:lnTo>
                    <a:pt x="38" y="25"/>
                  </a:lnTo>
                  <a:lnTo>
                    <a:pt x="41" y="23"/>
                  </a:lnTo>
                  <a:lnTo>
                    <a:pt x="45" y="25"/>
                  </a:lnTo>
                  <a:lnTo>
                    <a:pt x="39" y="28"/>
                  </a:lnTo>
                  <a:lnTo>
                    <a:pt x="39" y="33"/>
                  </a:lnTo>
                  <a:lnTo>
                    <a:pt x="39" y="37"/>
                  </a:lnTo>
                  <a:lnTo>
                    <a:pt x="43" y="42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 1248">
              <a:extLst>
                <a:ext uri="{FF2B5EF4-FFF2-40B4-BE49-F238E27FC236}">
                  <a16:creationId xmlns:a16="http://schemas.microsoft.com/office/drawing/2014/main" xmlns="" id="{85C03E71-0552-4A0B-B834-BE7F53CCC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4723"/>
              <a:ext cx="218" cy="218"/>
            </a:xfrm>
            <a:custGeom>
              <a:avLst/>
              <a:gdLst>
                <a:gd name="T0" fmla="*/ 0 w 218"/>
                <a:gd name="T1" fmla="*/ 419 h 436"/>
                <a:gd name="T2" fmla="*/ 60 w 218"/>
                <a:gd name="T3" fmla="*/ 378 h 436"/>
                <a:gd name="T4" fmla="*/ 107 w 218"/>
                <a:gd name="T5" fmla="*/ 331 h 436"/>
                <a:gd name="T6" fmla="*/ 143 w 218"/>
                <a:gd name="T7" fmla="*/ 281 h 436"/>
                <a:gd name="T8" fmla="*/ 168 w 218"/>
                <a:gd name="T9" fmla="*/ 228 h 436"/>
                <a:gd name="T10" fmla="*/ 184 w 218"/>
                <a:gd name="T11" fmla="*/ 172 h 436"/>
                <a:gd name="T12" fmla="*/ 193 w 218"/>
                <a:gd name="T13" fmla="*/ 116 h 436"/>
                <a:gd name="T14" fmla="*/ 197 w 218"/>
                <a:gd name="T15" fmla="*/ 58 h 436"/>
                <a:gd name="T16" fmla="*/ 198 w 218"/>
                <a:gd name="T17" fmla="*/ 0 h 436"/>
                <a:gd name="T18" fmla="*/ 218 w 218"/>
                <a:gd name="T19" fmla="*/ 0 h 436"/>
                <a:gd name="T20" fmla="*/ 218 w 218"/>
                <a:gd name="T21" fmla="*/ 60 h 436"/>
                <a:gd name="T22" fmla="*/ 215 w 218"/>
                <a:gd name="T23" fmla="*/ 121 h 436"/>
                <a:gd name="T24" fmla="*/ 202 w 218"/>
                <a:gd name="T25" fmla="*/ 180 h 436"/>
                <a:gd name="T26" fmla="*/ 184 w 218"/>
                <a:gd name="T27" fmla="*/ 238 h 436"/>
                <a:gd name="T28" fmla="*/ 159 w 218"/>
                <a:gd name="T29" fmla="*/ 291 h 436"/>
                <a:gd name="T30" fmla="*/ 123 w 218"/>
                <a:gd name="T31" fmla="*/ 341 h 436"/>
                <a:gd name="T32" fmla="*/ 78 w 218"/>
                <a:gd name="T33" fmla="*/ 386 h 436"/>
                <a:gd name="T34" fmla="*/ 24 w 218"/>
                <a:gd name="T35" fmla="*/ 423 h 436"/>
                <a:gd name="T36" fmla="*/ 16 w 218"/>
                <a:gd name="T37" fmla="*/ 427 h 436"/>
                <a:gd name="T38" fmla="*/ 11 w 218"/>
                <a:gd name="T39" fmla="*/ 430 h 436"/>
                <a:gd name="T40" fmla="*/ 6 w 218"/>
                <a:gd name="T41" fmla="*/ 433 h 436"/>
                <a:gd name="T42" fmla="*/ 0 w 218"/>
                <a:gd name="T43" fmla="*/ 436 h 436"/>
                <a:gd name="T44" fmla="*/ 0 w 218"/>
                <a:gd name="T45" fmla="*/ 41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436">
                  <a:moveTo>
                    <a:pt x="0" y="419"/>
                  </a:moveTo>
                  <a:lnTo>
                    <a:pt x="60" y="378"/>
                  </a:lnTo>
                  <a:lnTo>
                    <a:pt x="107" y="331"/>
                  </a:lnTo>
                  <a:lnTo>
                    <a:pt x="143" y="281"/>
                  </a:lnTo>
                  <a:lnTo>
                    <a:pt x="168" y="228"/>
                  </a:lnTo>
                  <a:lnTo>
                    <a:pt x="184" y="172"/>
                  </a:lnTo>
                  <a:lnTo>
                    <a:pt x="193" y="116"/>
                  </a:lnTo>
                  <a:lnTo>
                    <a:pt x="197" y="58"/>
                  </a:lnTo>
                  <a:lnTo>
                    <a:pt x="198" y="0"/>
                  </a:lnTo>
                  <a:lnTo>
                    <a:pt x="218" y="0"/>
                  </a:lnTo>
                  <a:lnTo>
                    <a:pt x="218" y="60"/>
                  </a:lnTo>
                  <a:lnTo>
                    <a:pt x="215" y="121"/>
                  </a:lnTo>
                  <a:lnTo>
                    <a:pt x="202" y="180"/>
                  </a:lnTo>
                  <a:lnTo>
                    <a:pt x="184" y="238"/>
                  </a:lnTo>
                  <a:lnTo>
                    <a:pt x="159" y="291"/>
                  </a:lnTo>
                  <a:lnTo>
                    <a:pt x="123" y="341"/>
                  </a:lnTo>
                  <a:lnTo>
                    <a:pt x="78" y="386"/>
                  </a:lnTo>
                  <a:lnTo>
                    <a:pt x="24" y="423"/>
                  </a:lnTo>
                  <a:lnTo>
                    <a:pt x="16" y="427"/>
                  </a:lnTo>
                  <a:lnTo>
                    <a:pt x="11" y="430"/>
                  </a:lnTo>
                  <a:lnTo>
                    <a:pt x="6" y="433"/>
                  </a:lnTo>
                  <a:lnTo>
                    <a:pt x="0" y="436"/>
                  </a:lnTo>
                  <a:lnTo>
                    <a:pt x="0" y="41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 1249">
              <a:extLst>
                <a:ext uri="{FF2B5EF4-FFF2-40B4-BE49-F238E27FC236}">
                  <a16:creationId xmlns:a16="http://schemas.microsoft.com/office/drawing/2014/main" xmlns="" id="{DA147DC2-36CA-41B2-B53D-DF7640BD7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" y="4840"/>
              <a:ext cx="256" cy="938"/>
            </a:xfrm>
            <a:custGeom>
              <a:avLst/>
              <a:gdLst>
                <a:gd name="T0" fmla="*/ 231 w 256"/>
                <a:gd name="T1" fmla="*/ 186 h 1878"/>
                <a:gd name="T2" fmla="*/ 220 w 256"/>
                <a:gd name="T3" fmla="*/ 192 h 1878"/>
                <a:gd name="T4" fmla="*/ 210 w 256"/>
                <a:gd name="T5" fmla="*/ 197 h 1878"/>
                <a:gd name="T6" fmla="*/ 199 w 256"/>
                <a:gd name="T7" fmla="*/ 203 h 1878"/>
                <a:gd name="T8" fmla="*/ 188 w 256"/>
                <a:gd name="T9" fmla="*/ 208 h 1878"/>
                <a:gd name="T10" fmla="*/ 175 w 256"/>
                <a:gd name="T11" fmla="*/ 214 h 1878"/>
                <a:gd name="T12" fmla="*/ 163 w 256"/>
                <a:gd name="T13" fmla="*/ 219 h 1878"/>
                <a:gd name="T14" fmla="*/ 150 w 256"/>
                <a:gd name="T15" fmla="*/ 223 h 1878"/>
                <a:gd name="T16" fmla="*/ 137 w 256"/>
                <a:gd name="T17" fmla="*/ 228 h 1878"/>
                <a:gd name="T18" fmla="*/ 137 w 256"/>
                <a:gd name="T19" fmla="*/ 83 h 1878"/>
                <a:gd name="T20" fmla="*/ 238 w 256"/>
                <a:gd name="T21" fmla="*/ 28 h 1878"/>
                <a:gd name="T22" fmla="*/ 238 w 256"/>
                <a:gd name="T23" fmla="*/ 489 h 1878"/>
                <a:gd name="T24" fmla="*/ 184 w 256"/>
                <a:gd name="T25" fmla="*/ 514 h 1878"/>
                <a:gd name="T26" fmla="*/ 139 w 256"/>
                <a:gd name="T27" fmla="*/ 543 h 1878"/>
                <a:gd name="T28" fmla="*/ 101 w 256"/>
                <a:gd name="T29" fmla="*/ 578 h 1878"/>
                <a:gd name="T30" fmla="*/ 71 w 256"/>
                <a:gd name="T31" fmla="*/ 613 h 1878"/>
                <a:gd name="T32" fmla="*/ 46 w 256"/>
                <a:gd name="T33" fmla="*/ 652 h 1878"/>
                <a:gd name="T34" fmla="*/ 26 w 256"/>
                <a:gd name="T35" fmla="*/ 693 h 1878"/>
                <a:gd name="T36" fmla="*/ 13 w 256"/>
                <a:gd name="T37" fmla="*/ 735 h 1878"/>
                <a:gd name="T38" fmla="*/ 4 w 256"/>
                <a:gd name="T39" fmla="*/ 777 h 1878"/>
                <a:gd name="T40" fmla="*/ 0 w 256"/>
                <a:gd name="T41" fmla="*/ 820 h 1878"/>
                <a:gd name="T42" fmla="*/ 0 w 256"/>
                <a:gd name="T43" fmla="*/ 860 h 1878"/>
                <a:gd name="T44" fmla="*/ 6 w 256"/>
                <a:gd name="T45" fmla="*/ 901 h 1878"/>
                <a:gd name="T46" fmla="*/ 13 w 256"/>
                <a:gd name="T47" fmla="*/ 938 h 1878"/>
                <a:gd name="T48" fmla="*/ 22 w 256"/>
                <a:gd name="T49" fmla="*/ 972 h 1878"/>
                <a:gd name="T50" fmla="*/ 35 w 256"/>
                <a:gd name="T51" fmla="*/ 1004 h 1878"/>
                <a:gd name="T52" fmla="*/ 49 w 256"/>
                <a:gd name="T53" fmla="*/ 1032 h 1878"/>
                <a:gd name="T54" fmla="*/ 65 w 256"/>
                <a:gd name="T55" fmla="*/ 1054 h 1878"/>
                <a:gd name="T56" fmla="*/ 65 w 256"/>
                <a:gd name="T57" fmla="*/ 1878 h 1878"/>
                <a:gd name="T58" fmla="*/ 87 w 256"/>
                <a:gd name="T59" fmla="*/ 1878 h 1878"/>
                <a:gd name="T60" fmla="*/ 87 w 256"/>
                <a:gd name="T61" fmla="*/ 1054 h 1878"/>
                <a:gd name="T62" fmla="*/ 62 w 256"/>
                <a:gd name="T63" fmla="*/ 1008 h 1878"/>
                <a:gd name="T64" fmla="*/ 42 w 256"/>
                <a:gd name="T65" fmla="*/ 962 h 1878"/>
                <a:gd name="T66" fmla="*/ 29 w 256"/>
                <a:gd name="T67" fmla="*/ 916 h 1878"/>
                <a:gd name="T68" fmla="*/ 22 w 256"/>
                <a:gd name="T69" fmla="*/ 871 h 1878"/>
                <a:gd name="T70" fmla="*/ 20 w 256"/>
                <a:gd name="T71" fmla="*/ 826 h 1878"/>
                <a:gd name="T72" fmla="*/ 24 w 256"/>
                <a:gd name="T73" fmla="*/ 782 h 1878"/>
                <a:gd name="T74" fmla="*/ 33 w 256"/>
                <a:gd name="T75" fmla="*/ 741 h 1878"/>
                <a:gd name="T76" fmla="*/ 46 w 256"/>
                <a:gd name="T77" fmla="*/ 702 h 1878"/>
                <a:gd name="T78" fmla="*/ 62 w 256"/>
                <a:gd name="T79" fmla="*/ 665 h 1878"/>
                <a:gd name="T80" fmla="*/ 82 w 256"/>
                <a:gd name="T81" fmla="*/ 631 h 1878"/>
                <a:gd name="T82" fmla="*/ 103 w 256"/>
                <a:gd name="T83" fmla="*/ 599 h 1878"/>
                <a:gd name="T84" fmla="*/ 130 w 256"/>
                <a:gd name="T85" fmla="*/ 573 h 1878"/>
                <a:gd name="T86" fmla="*/ 159 w 256"/>
                <a:gd name="T87" fmla="*/ 549 h 1878"/>
                <a:gd name="T88" fmla="*/ 190 w 256"/>
                <a:gd name="T89" fmla="*/ 529 h 1878"/>
                <a:gd name="T90" fmla="*/ 222 w 256"/>
                <a:gd name="T91" fmla="*/ 515 h 1878"/>
                <a:gd name="T92" fmla="*/ 256 w 256"/>
                <a:gd name="T93" fmla="*/ 506 h 1878"/>
                <a:gd name="T94" fmla="*/ 256 w 256"/>
                <a:gd name="T95" fmla="*/ 0 h 1878"/>
                <a:gd name="T96" fmla="*/ 121 w 256"/>
                <a:gd name="T97" fmla="*/ 77 h 1878"/>
                <a:gd name="T98" fmla="*/ 121 w 256"/>
                <a:gd name="T99" fmla="*/ 250 h 1878"/>
                <a:gd name="T100" fmla="*/ 134 w 256"/>
                <a:gd name="T101" fmla="*/ 247 h 1878"/>
                <a:gd name="T102" fmla="*/ 145 w 256"/>
                <a:gd name="T103" fmla="*/ 244 h 1878"/>
                <a:gd name="T104" fmla="*/ 157 w 256"/>
                <a:gd name="T105" fmla="*/ 239 h 1878"/>
                <a:gd name="T106" fmla="*/ 168 w 256"/>
                <a:gd name="T107" fmla="*/ 234 h 1878"/>
                <a:gd name="T108" fmla="*/ 183 w 256"/>
                <a:gd name="T109" fmla="*/ 228 h 1878"/>
                <a:gd name="T110" fmla="*/ 197 w 256"/>
                <a:gd name="T111" fmla="*/ 222 h 1878"/>
                <a:gd name="T112" fmla="*/ 213 w 256"/>
                <a:gd name="T113" fmla="*/ 212 h 1878"/>
                <a:gd name="T114" fmla="*/ 231 w 256"/>
                <a:gd name="T115" fmla="*/ 203 h 1878"/>
                <a:gd name="T116" fmla="*/ 231 w 256"/>
                <a:gd name="T117" fmla="*/ 186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6" h="1878">
                  <a:moveTo>
                    <a:pt x="231" y="186"/>
                  </a:moveTo>
                  <a:lnTo>
                    <a:pt x="220" y="192"/>
                  </a:lnTo>
                  <a:lnTo>
                    <a:pt x="210" y="197"/>
                  </a:lnTo>
                  <a:lnTo>
                    <a:pt x="199" y="203"/>
                  </a:lnTo>
                  <a:lnTo>
                    <a:pt x="188" y="208"/>
                  </a:lnTo>
                  <a:lnTo>
                    <a:pt x="175" y="214"/>
                  </a:lnTo>
                  <a:lnTo>
                    <a:pt x="163" y="219"/>
                  </a:lnTo>
                  <a:lnTo>
                    <a:pt x="150" y="223"/>
                  </a:lnTo>
                  <a:lnTo>
                    <a:pt x="137" y="228"/>
                  </a:lnTo>
                  <a:lnTo>
                    <a:pt x="137" y="83"/>
                  </a:lnTo>
                  <a:lnTo>
                    <a:pt x="238" y="28"/>
                  </a:lnTo>
                  <a:lnTo>
                    <a:pt x="238" y="489"/>
                  </a:lnTo>
                  <a:lnTo>
                    <a:pt x="184" y="514"/>
                  </a:lnTo>
                  <a:lnTo>
                    <a:pt x="139" y="543"/>
                  </a:lnTo>
                  <a:lnTo>
                    <a:pt x="101" y="578"/>
                  </a:lnTo>
                  <a:lnTo>
                    <a:pt x="71" y="613"/>
                  </a:lnTo>
                  <a:lnTo>
                    <a:pt x="46" y="652"/>
                  </a:lnTo>
                  <a:lnTo>
                    <a:pt x="26" y="693"/>
                  </a:lnTo>
                  <a:lnTo>
                    <a:pt x="13" y="735"/>
                  </a:lnTo>
                  <a:lnTo>
                    <a:pt x="4" y="777"/>
                  </a:lnTo>
                  <a:lnTo>
                    <a:pt x="0" y="820"/>
                  </a:lnTo>
                  <a:lnTo>
                    <a:pt x="0" y="860"/>
                  </a:lnTo>
                  <a:lnTo>
                    <a:pt x="6" y="901"/>
                  </a:lnTo>
                  <a:lnTo>
                    <a:pt x="13" y="938"/>
                  </a:lnTo>
                  <a:lnTo>
                    <a:pt x="22" y="972"/>
                  </a:lnTo>
                  <a:lnTo>
                    <a:pt x="35" y="1004"/>
                  </a:lnTo>
                  <a:lnTo>
                    <a:pt x="49" y="1032"/>
                  </a:lnTo>
                  <a:lnTo>
                    <a:pt x="65" y="1054"/>
                  </a:lnTo>
                  <a:lnTo>
                    <a:pt x="65" y="1878"/>
                  </a:lnTo>
                  <a:lnTo>
                    <a:pt x="87" y="1878"/>
                  </a:lnTo>
                  <a:lnTo>
                    <a:pt x="87" y="1054"/>
                  </a:lnTo>
                  <a:lnTo>
                    <a:pt x="62" y="1008"/>
                  </a:lnTo>
                  <a:lnTo>
                    <a:pt x="42" y="962"/>
                  </a:lnTo>
                  <a:lnTo>
                    <a:pt x="29" y="916"/>
                  </a:lnTo>
                  <a:lnTo>
                    <a:pt x="22" y="871"/>
                  </a:lnTo>
                  <a:lnTo>
                    <a:pt x="20" y="826"/>
                  </a:lnTo>
                  <a:lnTo>
                    <a:pt x="24" y="782"/>
                  </a:lnTo>
                  <a:lnTo>
                    <a:pt x="33" y="741"/>
                  </a:lnTo>
                  <a:lnTo>
                    <a:pt x="46" y="702"/>
                  </a:lnTo>
                  <a:lnTo>
                    <a:pt x="62" y="665"/>
                  </a:lnTo>
                  <a:lnTo>
                    <a:pt x="82" y="631"/>
                  </a:lnTo>
                  <a:lnTo>
                    <a:pt x="103" y="599"/>
                  </a:lnTo>
                  <a:lnTo>
                    <a:pt x="130" y="573"/>
                  </a:lnTo>
                  <a:lnTo>
                    <a:pt x="159" y="549"/>
                  </a:lnTo>
                  <a:lnTo>
                    <a:pt x="190" y="529"/>
                  </a:lnTo>
                  <a:lnTo>
                    <a:pt x="222" y="515"/>
                  </a:lnTo>
                  <a:lnTo>
                    <a:pt x="256" y="506"/>
                  </a:lnTo>
                  <a:lnTo>
                    <a:pt x="256" y="0"/>
                  </a:lnTo>
                  <a:lnTo>
                    <a:pt x="121" y="77"/>
                  </a:lnTo>
                  <a:lnTo>
                    <a:pt x="121" y="250"/>
                  </a:lnTo>
                  <a:lnTo>
                    <a:pt x="134" y="247"/>
                  </a:lnTo>
                  <a:lnTo>
                    <a:pt x="145" y="244"/>
                  </a:lnTo>
                  <a:lnTo>
                    <a:pt x="157" y="239"/>
                  </a:lnTo>
                  <a:lnTo>
                    <a:pt x="168" y="234"/>
                  </a:lnTo>
                  <a:lnTo>
                    <a:pt x="183" y="228"/>
                  </a:lnTo>
                  <a:lnTo>
                    <a:pt x="197" y="222"/>
                  </a:lnTo>
                  <a:lnTo>
                    <a:pt x="213" y="212"/>
                  </a:lnTo>
                  <a:lnTo>
                    <a:pt x="231" y="203"/>
                  </a:lnTo>
                  <a:lnTo>
                    <a:pt x="231" y="186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 1250">
              <a:extLst>
                <a:ext uri="{FF2B5EF4-FFF2-40B4-BE49-F238E27FC236}">
                  <a16:creationId xmlns:a16="http://schemas.microsoft.com/office/drawing/2014/main" xmlns="" id="{2E2D6FCA-4C32-428E-98B0-917A0D6CC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5234"/>
              <a:ext cx="117" cy="544"/>
            </a:xfrm>
            <a:custGeom>
              <a:avLst/>
              <a:gdLst>
                <a:gd name="T0" fmla="*/ 117 w 117"/>
                <a:gd name="T1" fmla="*/ 266 h 1090"/>
                <a:gd name="T2" fmla="*/ 117 w 117"/>
                <a:gd name="T3" fmla="*/ 1090 h 1090"/>
                <a:gd name="T4" fmla="*/ 95 w 117"/>
                <a:gd name="T5" fmla="*/ 1090 h 1090"/>
                <a:gd name="T6" fmla="*/ 95 w 117"/>
                <a:gd name="T7" fmla="*/ 266 h 1090"/>
                <a:gd name="T8" fmla="*/ 81 w 117"/>
                <a:gd name="T9" fmla="*/ 248 h 1090"/>
                <a:gd name="T10" fmla="*/ 64 w 117"/>
                <a:gd name="T11" fmla="*/ 227 h 1090"/>
                <a:gd name="T12" fmla="*/ 48 w 117"/>
                <a:gd name="T13" fmla="*/ 202 h 1090"/>
                <a:gd name="T14" fmla="*/ 34 w 117"/>
                <a:gd name="T15" fmla="*/ 174 h 1090"/>
                <a:gd name="T16" fmla="*/ 21 w 117"/>
                <a:gd name="T17" fmla="*/ 145 h 1090"/>
                <a:gd name="T18" fmla="*/ 10 w 117"/>
                <a:gd name="T19" fmla="*/ 117 h 1090"/>
                <a:gd name="T20" fmla="*/ 3 w 117"/>
                <a:gd name="T21" fmla="*/ 91 h 1090"/>
                <a:gd name="T22" fmla="*/ 0 w 117"/>
                <a:gd name="T23" fmla="*/ 69 h 1090"/>
                <a:gd name="T24" fmla="*/ 0 w 117"/>
                <a:gd name="T25" fmla="*/ 47 h 1090"/>
                <a:gd name="T26" fmla="*/ 0 w 117"/>
                <a:gd name="T27" fmla="*/ 27 h 1090"/>
                <a:gd name="T28" fmla="*/ 1 w 117"/>
                <a:gd name="T29" fmla="*/ 10 h 1090"/>
                <a:gd name="T30" fmla="*/ 3 w 117"/>
                <a:gd name="T31" fmla="*/ 0 h 1090"/>
                <a:gd name="T32" fmla="*/ 1 w 117"/>
                <a:gd name="T33" fmla="*/ 21 h 1090"/>
                <a:gd name="T34" fmla="*/ 3 w 117"/>
                <a:gd name="T35" fmla="*/ 46 h 1090"/>
                <a:gd name="T36" fmla="*/ 9 w 117"/>
                <a:gd name="T37" fmla="*/ 75 h 1090"/>
                <a:gd name="T38" fmla="*/ 19 w 117"/>
                <a:gd name="T39" fmla="*/ 110 h 1090"/>
                <a:gd name="T40" fmla="*/ 34 w 117"/>
                <a:gd name="T41" fmla="*/ 145 h 1090"/>
                <a:gd name="T42" fmla="*/ 55 w 117"/>
                <a:gd name="T43" fmla="*/ 184 h 1090"/>
                <a:gd name="T44" fmla="*/ 82 w 117"/>
                <a:gd name="T45" fmla="*/ 225 h 1090"/>
                <a:gd name="T46" fmla="*/ 117 w 117"/>
                <a:gd name="T47" fmla="*/ 266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090">
                  <a:moveTo>
                    <a:pt x="117" y="266"/>
                  </a:moveTo>
                  <a:lnTo>
                    <a:pt x="117" y="1090"/>
                  </a:lnTo>
                  <a:lnTo>
                    <a:pt x="95" y="1090"/>
                  </a:lnTo>
                  <a:lnTo>
                    <a:pt x="95" y="266"/>
                  </a:lnTo>
                  <a:lnTo>
                    <a:pt x="81" y="248"/>
                  </a:lnTo>
                  <a:lnTo>
                    <a:pt x="64" y="227"/>
                  </a:lnTo>
                  <a:lnTo>
                    <a:pt x="48" y="202"/>
                  </a:lnTo>
                  <a:lnTo>
                    <a:pt x="34" y="174"/>
                  </a:lnTo>
                  <a:lnTo>
                    <a:pt x="21" y="145"/>
                  </a:lnTo>
                  <a:lnTo>
                    <a:pt x="10" y="117"/>
                  </a:lnTo>
                  <a:lnTo>
                    <a:pt x="3" y="91"/>
                  </a:lnTo>
                  <a:lnTo>
                    <a:pt x="0" y="69"/>
                  </a:lnTo>
                  <a:lnTo>
                    <a:pt x="0" y="47"/>
                  </a:lnTo>
                  <a:lnTo>
                    <a:pt x="0" y="27"/>
                  </a:lnTo>
                  <a:lnTo>
                    <a:pt x="1" y="10"/>
                  </a:lnTo>
                  <a:lnTo>
                    <a:pt x="3" y="0"/>
                  </a:lnTo>
                  <a:lnTo>
                    <a:pt x="1" y="21"/>
                  </a:lnTo>
                  <a:lnTo>
                    <a:pt x="3" y="46"/>
                  </a:lnTo>
                  <a:lnTo>
                    <a:pt x="9" y="75"/>
                  </a:lnTo>
                  <a:lnTo>
                    <a:pt x="19" y="110"/>
                  </a:lnTo>
                  <a:lnTo>
                    <a:pt x="34" y="145"/>
                  </a:lnTo>
                  <a:lnTo>
                    <a:pt x="55" y="184"/>
                  </a:lnTo>
                  <a:lnTo>
                    <a:pt x="82" y="225"/>
                  </a:lnTo>
                  <a:lnTo>
                    <a:pt x="117" y="266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Freeform 1251">
              <a:extLst>
                <a:ext uri="{FF2B5EF4-FFF2-40B4-BE49-F238E27FC236}">
                  <a16:creationId xmlns:a16="http://schemas.microsoft.com/office/drawing/2014/main" xmlns="" id="{E9276590-D8FC-4ECE-9A01-925603F5C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" y="4712"/>
              <a:ext cx="521" cy="1066"/>
            </a:xfrm>
            <a:custGeom>
              <a:avLst/>
              <a:gdLst>
                <a:gd name="T0" fmla="*/ 101 w 521"/>
                <a:gd name="T1" fmla="*/ 1308 h 2132"/>
                <a:gd name="T2" fmla="*/ 60 w 521"/>
                <a:gd name="T3" fmla="*/ 1237 h 2132"/>
                <a:gd name="T4" fmla="*/ 38 w 521"/>
                <a:gd name="T5" fmla="*/ 1162 h 2132"/>
                <a:gd name="T6" fmla="*/ 38 w 521"/>
                <a:gd name="T7" fmla="*/ 1059 h 2132"/>
                <a:gd name="T8" fmla="*/ 74 w 521"/>
                <a:gd name="T9" fmla="*/ 942 h 2132"/>
                <a:gd name="T10" fmla="*/ 139 w 521"/>
                <a:gd name="T11" fmla="*/ 871 h 2132"/>
                <a:gd name="T12" fmla="*/ 236 w 521"/>
                <a:gd name="T13" fmla="*/ 832 h 2132"/>
                <a:gd name="T14" fmla="*/ 361 w 521"/>
                <a:gd name="T15" fmla="*/ 855 h 2132"/>
                <a:gd name="T16" fmla="*/ 435 w 521"/>
                <a:gd name="T17" fmla="*/ 916 h 2132"/>
                <a:gd name="T18" fmla="*/ 442 w 521"/>
                <a:gd name="T19" fmla="*/ 983 h 2132"/>
                <a:gd name="T20" fmla="*/ 406 w 521"/>
                <a:gd name="T21" fmla="*/ 1033 h 2132"/>
                <a:gd name="T22" fmla="*/ 348 w 521"/>
                <a:gd name="T23" fmla="*/ 1052 h 2132"/>
                <a:gd name="T24" fmla="*/ 301 w 521"/>
                <a:gd name="T25" fmla="*/ 1034 h 2132"/>
                <a:gd name="T26" fmla="*/ 289 w 521"/>
                <a:gd name="T27" fmla="*/ 1002 h 2132"/>
                <a:gd name="T28" fmla="*/ 307 w 521"/>
                <a:gd name="T29" fmla="*/ 969 h 2132"/>
                <a:gd name="T30" fmla="*/ 314 w 521"/>
                <a:gd name="T31" fmla="*/ 939 h 2132"/>
                <a:gd name="T32" fmla="*/ 236 w 521"/>
                <a:gd name="T33" fmla="*/ 931 h 2132"/>
                <a:gd name="T34" fmla="*/ 166 w 521"/>
                <a:gd name="T35" fmla="*/ 972 h 2132"/>
                <a:gd name="T36" fmla="*/ 170 w 521"/>
                <a:gd name="T37" fmla="*/ 1059 h 2132"/>
                <a:gd name="T38" fmla="*/ 233 w 521"/>
                <a:gd name="T39" fmla="*/ 1102 h 2132"/>
                <a:gd name="T40" fmla="*/ 310 w 521"/>
                <a:gd name="T41" fmla="*/ 1111 h 2132"/>
                <a:gd name="T42" fmla="*/ 285 w 521"/>
                <a:gd name="T43" fmla="*/ 1134 h 2132"/>
                <a:gd name="T44" fmla="*/ 272 w 521"/>
                <a:gd name="T45" fmla="*/ 1180 h 2132"/>
                <a:gd name="T46" fmla="*/ 291 w 521"/>
                <a:gd name="T47" fmla="*/ 1214 h 2132"/>
                <a:gd name="T48" fmla="*/ 325 w 521"/>
                <a:gd name="T49" fmla="*/ 1233 h 2132"/>
                <a:gd name="T50" fmla="*/ 332 w 521"/>
                <a:gd name="T51" fmla="*/ 1216 h 2132"/>
                <a:gd name="T52" fmla="*/ 296 w 521"/>
                <a:gd name="T53" fmla="*/ 1195 h 2132"/>
                <a:gd name="T54" fmla="*/ 303 w 521"/>
                <a:gd name="T55" fmla="*/ 1141 h 2132"/>
                <a:gd name="T56" fmla="*/ 388 w 521"/>
                <a:gd name="T57" fmla="*/ 1078 h 2132"/>
                <a:gd name="T58" fmla="*/ 465 w 521"/>
                <a:gd name="T59" fmla="*/ 985 h 2132"/>
                <a:gd name="T60" fmla="*/ 458 w 521"/>
                <a:gd name="T61" fmla="*/ 911 h 2132"/>
                <a:gd name="T62" fmla="*/ 402 w 521"/>
                <a:gd name="T63" fmla="*/ 858 h 2132"/>
                <a:gd name="T64" fmla="*/ 316 w 521"/>
                <a:gd name="T65" fmla="*/ 824 h 2132"/>
                <a:gd name="T66" fmla="*/ 325 w 521"/>
                <a:gd name="T67" fmla="*/ 468 h 2132"/>
                <a:gd name="T68" fmla="*/ 364 w 521"/>
                <a:gd name="T69" fmla="*/ 440 h 2132"/>
                <a:gd name="T70" fmla="*/ 413 w 521"/>
                <a:gd name="T71" fmla="*/ 398 h 2132"/>
                <a:gd name="T72" fmla="*/ 489 w 521"/>
                <a:gd name="T73" fmla="*/ 295 h 2132"/>
                <a:gd name="T74" fmla="*/ 521 w 521"/>
                <a:gd name="T75" fmla="*/ 137 h 2132"/>
                <a:gd name="T76" fmla="*/ 492 w 521"/>
                <a:gd name="T77" fmla="*/ 26 h 2132"/>
                <a:gd name="T78" fmla="*/ 431 w 521"/>
                <a:gd name="T79" fmla="*/ 0 h 2132"/>
                <a:gd name="T80" fmla="*/ 361 w 521"/>
                <a:gd name="T81" fmla="*/ 12 h 2132"/>
                <a:gd name="T82" fmla="*/ 328 w 521"/>
                <a:gd name="T83" fmla="*/ 68 h 2132"/>
                <a:gd name="T84" fmla="*/ 364 w 521"/>
                <a:gd name="T85" fmla="*/ 114 h 2132"/>
                <a:gd name="T86" fmla="*/ 415 w 521"/>
                <a:gd name="T87" fmla="*/ 114 h 2132"/>
                <a:gd name="T88" fmla="*/ 437 w 521"/>
                <a:gd name="T89" fmla="*/ 203 h 2132"/>
                <a:gd name="T90" fmla="*/ 379 w 521"/>
                <a:gd name="T91" fmla="*/ 370 h 2132"/>
                <a:gd name="T92" fmla="*/ 251 w 521"/>
                <a:gd name="T93" fmla="*/ 493 h 2132"/>
                <a:gd name="T94" fmla="*/ 206 w 521"/>
                <a:gd name="T95" fmla="*/ 825 h 2132"/>
                <a:gd name="T96" fmla="*/ 168 w 521"/>
                <a:gd name="T97" fmla="*/ 839 h 2132"/>
                <a:gd name="T98" fmla="*/ 130 w 521"/>
                <a:gd name="T99" fmla="*/ 861 h 2132"/>
                <a:gd name="T100" fmla="*/ 56 w 521"/>
                <a:gd name="T101" fmla="*/ 933 h 2132"/>
                <a:gd name="T102" fmla="*/ 0 w 521"/>
                <a:gd name="T103" fmla="*/ 1111 h 2132"/>
                <a:gd name="T104" fmla="*/ 31 w 521"/>
                <a:gd name="T105" fmla="*/ 1269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1" h="2132">
                  <a:moveTo>
                    <a:pt x="51" y="2132"/>
                  </a:moveTo>
                  <a:lnTo>
                    <a:pt x="101" y="2132"/>
                  </a:lnTo>
                  <a:lnTo>
                    <a:pt x="101" y="1308"/>
                  </a:lnTo>
                  <a:lnTo>
                    <a:pt x="85" y="1286"/>
                  </a:lnTo>
                  <a:lnTo>
                    <a:pt x="71" y="1262"/>
                  </a:lnTo>
                  <a:lnTo>
                    <a:pt x="60" y="1237"/>
                  </a:lnTo>
                  <a:lnTo>
                    <a:pt x="51" y="1212"/>
                  </a:lnTo>
                  <a:lnTo>
                    <a:pt x="44" y="1187"/>
                  </a:lnTo>
                  <a:lnTo>
                    <a:pt x="38" y="1162"/>
                  </a:lnTo>
                  <a:lnTo>
                    <a:pt x="36" y="1136"/>
                  </a:lnTo>
                  <a:lnTo>
                    <a:pt x="35" y="1111"/>
                  </a:lnTo>
                  <a:lnTo>
                    <a:pt x="38" y="1059"/>
                  </a:lnTo>
                  <a:lnTo>
                    <a:pt x="47" y="1014"/>
                  </a:lnTo>
                  <a:lnTo>
                    <a:pt x="60" y="974"/>
                  </a:lnTo>
                  <a:lnTo>
                    <a:pt x="74" y="942"/>
                  </a:lnTo>
                  <a:lnTo>
                    <a:pt x="92" y="917"/>
                  </a:lnTo>
                  <a:lnTo>
                    <a:pt x="114" y="892"/>
                  </a:lnTo>
                  <a:lnTo>
                    <a:pt x="139" y="871"/>
                  </a:lnTo>
                  <a:lnTo>
                    <a:pt x="168" y="852"/>
                  </a:lnTo>
                  <a:lnTo>
                    <a:pt x="200" y="839"/>
                  </a:lnTo>
                  <a:lnTo>
                    <a:pt x="236" y="832"/>
                  </a:lnTo>
                  <a:lnTo>
                    <a:pt x="276" y="832"/>
                  </a:lnTo>
                  <a:lnTo>
                    <a:pt x="319" y="839"/>
                  </a:lnTo>
                  <a:lnTo>
                    <a:pt x="361" y="855"/>
                  </a:lnTo>
                  <a:lnTo>
                    <a:pt x="393" y="872"/>
                  </a:lnTo>
                  <a:lnTo>
                    <a:pt x="418" y="894"/>
                  </a:lnTo>
                  <a:lnTo>
                    <a:pt x="435" y="916"/>
                  </a:lnTo>
                  <a:lnTo>
                    <a:pt x="444" y="939"/>
                  </a:lnTo>
                  <a:lnTo>
                    <a:pt x="446" y="963"/>
                  </a:lnTo>
                  <a:lnTo>
                    <a:pt x="442" y="983"/>
                  </a:lnTo>
                  <a:lnTo>
                    <a:pt x="435" y="1003"/>
                  </a:lnTo>
                  <a:lnTo>
                    <a:pt x="422" y="1020"/>
                  </a:lnTo>
                  <a:lnTo>
                    <a:pt x="406" y="1033"/>
                  </a:lnTo>
                  <a:lnTo>
                    <a:pt x="388" y="1042"/>
                  </a:lnTo>
                  <a:lnTo>
                    <a:pt x="368" y="1049"/>
                  </a:lnTo>
                  <a:lnTo>
                    <a:pt x="348" y="1052"/>
                  </a:lnTo>
                  <a:lnTo>
                    <a:pt x="328" y="1050"/>
                  </a:lnTo>
                  <a:lnTo>
                    <a:pt x="314" y="1044"/>
                  </a:lnTo>
                  <a:lnTo>
                    <a:pt x="301" y="1034"/>
                  </a:lnTo>
                  <a:lnTo>
                    <a:pt x="294" y="1024"/>
                  </a:lnTo>
                  <a:lnTo>
                    <a:pt x="289" y="1011"/>
                  </a:lnTo>
                  <a:lnTo>
                    <a:pt x="289" y="1002"/>
                  </a:lnTo>
                  <a:lnTo>
                    <a:pt x="292" y="991"/>
                  </a:lnTo>
                  <a:lnTo>
                    <a:pt x="298" y="980"/>
                  </a:lnTo>
                  <a:lnTo>
                    <a:pt x="307" y="969"/>
                  </a:lnTo>
                  <a:lnTo>
                    <a:pt x="318" y="960"/>
                  </a:lnTo>
                  <a:lnTo>
                    <a:pt x="330" y="949"/>
                  </a:lnTo>
                  <a:lnTo>
                    <a:pt x="314" y="939"/>
                  </a:lnTo>
                  <a:lnTo>
                    <a:pt x="292" y="933"/>
                  </a:lnTo>
                  <a:lnTo>
                    <a:pt x="265" y="930"/>
                  </a:lnTo>
                  <a:lnTo>
                    <a:pt x="236" y="931"/>
                  </a:lnTo>
                  <a:lnTo>
                    <a:pt x="208" y="938"/>
                  </a:lnTo>
                  <a:lnTo>
                    <a:pt x="182" y="952"/>
                  </a:lnTo>
                  <a:lnTo>
                    <a:pt x="166" y="972"/>
                  </a:lnTo>
                  <a:lnTo>
                    <a:pt x="157" y="1002"/>
                  </a:lnTo>
                  <a:lnTo>
                    <a:pt x="159" y="1034"/>
                  </a:lnTo>
                  <a:lnTo>
                    <a:pt x="170" y="1059"/>
                  </a:lnTo>
                  <a:lnTo>
                    <a:pt x="186" y="1078"/>
                  </a:lnTo>
                  <a:lnTo>
                    <a:pt x="208" y="1092"/>
                  </a:lnTo>
                  <a:lnTo>
                    <a:pt x="233" y="1102"/>
                  </a:lnTo>
                  <a:lnTo>
                    <a:pt x="260" y="1106"/>
                  </a:lnTo>
                  <a:lnTo>
                    <a:pt x="285" y="1109"/>
                  </a:lnTo>
                  <a:lnTo>
                    <a:pt x="310" y="1111"/>
                  </a:lnTo>
                  <a:lnTo>
                    <a:pt x="303" y="1117"/>
                  </a:lnTo>
                  <a:lnTo>
                    <a:pt x="294" y="1123"/>
                  </a:lnTo>
                  <a:lnTo>
                    <a:pt x="285" y="1134"/>
                  </a:lnTo>
                  <a:lnTo>
                    <a:pt x="276" y="1152"/>
                  </a:lnTo>
                  <a:lnTo>
                    <a:pt x="272" y="1166"/>
                  </a:lnTo>
                  <a:lnTo>
                    <a:pt x="272" y="1180"/>
                  </a:lnTo>
                  <a:lnTo>
                    <a:pt x="276" y="1192"/>
                  </a:lnTo>
                  <a:lnTo>
                    <a:pt x="282" y="1205"/>
                  </a:lnTo>
                  <a:lnTo>
                    <a:pt x="291" y="1214"/>
                  </a:lnTo>
                  <a:lnTo>
                    <a:pt x="300" y="1223"/>
                  </a:lnTo>
                  <a:lnTo>
                    <a:pt x="312" y="1230"/>
                  </a:lnTo>
                  <a:lnTo>
                    <a:pt x="325" y="1233"/>
                  </a:lnTo>
                  <a:lnTo>
                    <a:pt x="341" y="1231"/>
                  </a:lnTo>
                  <a:lnTo>
                    <a:pt x="341" y="1225"/>
                  </a:lnTo>
                  <a:lnTo>
                    <a:pt x="332" y="1216"/>
                  </a:lnTo>
                  <a:lnTo>
                    <a:pt x="319" y="1212"/>
                  </a:lnTo>
                  <a:lnTo>
                    <a:pt x="307" y="1208"/>
                  </a:lnTo>
                  <a:lnTo>
                    <a:pt x="296" y="1195"/>
                  </a:lnTo>
                  <a:lnTo>
                    <a:pt x="291" y="1178"/>
                  </a:lnTo>
                  <a:lnTo>
                    <a:pt x="292" y="1155"/>
                  </a:lnTo>
                  <a:lnTo>
                    <a:pt x="303" y="1141"/>
                  </a:lnTo>
                  <a:lnTo>
                    <a:pt x="325" y="1122"/>
                  </a:lnTo>
                  <a:lnTo>
                    <a:pt x="354" y="1102"/>
                  </a:lnTo>
                  <a:lnTo>
                    <a:pt x="388" y="1078"/>
                  </a:lnTo>
                  <a:lnTo>
                    <a:pt x="418" y="1050"/>
                  </a:lnTo>
                  <a:lnTo>
                    <a:pt x="446" y="1019"/>
                  </a:lnTo>
                  <a:lnTo>
                    <a:pt x="465" y="985"/>
                  </a:lnTo>
                  <a:lnTo>
                    <a:pt x="471" y="947"/>
                  </a:lnTo>
                  <a:lnTo>
                    <a:pt x="467" y="928"/>
                  </a:lnTo>
                  <a:lnTo>
                    <a:pt x="458" y="911"/>
                  </a:lnTo>
                  <a:lnTo>
                    <a:pt x="444" y="892"/>
                  </a:lnTo>
                  <a:lnTo>
                    <a:pt x="426" y="875"/>
                  </a:lnTo>
                  <a:lnTo>
                    <a:pt x="402" y="858"/>
                  </a:lnTo>
                  <a:lnTo>
                    <a:pt x="377" y="844"/>
                  </a:lnTo>
                  <a:lnTo>
                    <a:pt x="346" y="833"/>
                  </a:lnTo>
                  <a:lnTo>
                    <a:pt x="316" y="824"/>
                  </a:lnTo>
                  <a:lnTo>
                    <a:pt x="316" y="476"/>
                  </a:lnTo>
                  <a:lnTo>
                    <a:pt x="312" y="476"/>
                  </a:lnTo>
                  <a:lnTo>
                    <a:pt x="325" y="468"/>
                  </a:lnTo>
                  <a:lnTo>
                    <a:pt x="337" y="460"/>
                  </a:lnTo>
                  <a:lnTo>
                    <a:pt x="350" y="451"/>
                  </a:lnTo>
                  <a:lnTo>
                    <a:pt x="364" y="440"/>
                  </a:lnTo>
                  <a:lnTo>
                    <a:pt x="381" y="427"/>
                  </a:lnTo>
                  <a:lnTo>
                    <a:pt x="397" y="413"/>
                  </a:lnTo>
                  <a:lnTo>
                    <a:pt x="413" y="398"/>
                  </a:lnTo>
                  <a:lnTo>
                    <a:pt x="431" y="380"/>
                  </a:lnTo>
                  <a:lnTo>
                    <a:pt x="464" y="341"/>
                  </a:lnTo>
                  <a:lnTo>
                    <a:pt x="489" y="295"/>
                  </a:lnTo>
                  <a:lnTo>
                    <a:pt x="507" y="243"/>
                  </a:lnTo>
                  <a:lnTo>
                    <a:pt x="518" y="188"/>
                  </a:lnTo>
                  <a:lnTo>
                    <a:pt x="521" y="137"/>
                  </a:lnTo>
                  <a:lnTo>
                    <a:pt x="519" y="90"/>
                  </a:lnTo>
                  <a:lnTo>
                    <a:pt x="509" y="53"/>
                  </a:lnTo>
                  <a:lnTo>
                    <a:pt x="492" y="26"/>
                  </a:lnTo>
                  <a:lnTo>
                    <a:pt x="476" y="14"/>
                  </a:lnTo>
                  <a:lnTo>
                    <a:pt x="455" y="6"/>
                  </a:lnTo>
                  <a:lnTo>
                    <a:pt x="431" y="0"/>
                  </a:lnTo>
                  <a:lnTo>
                    <a:pt x="406" y="0"/>
                  </a:lnTo>
                  <a:lnTo>
                    <a:pt x="382" y="3"/>
                  </a:lnTo>
                  <a:lnTo>
                    <a:pt x="361" y="12"/>
                  </a:lnTo>
                  <a:lnTo>
                    <a:pt x="343" y="26"/>
                  </a:lnTo>
                  <a:lnTo>
                    <a:pt x="332" y="46"/>
                  </a:lnTo>
                  <a:lnTo>
                    <a:pt x="328" y="68"/>
                  </a:lnTo>
                  <a:lnTo>
                    <a:pt x="336" y="89"/>
                  </a:lnTo>
                  <a:lnTo>
                    <a:pt x="346" y="103"/>
                  </a:lnTo>
                  <a:lnTo>
                    <a:pt x="364" y="114"/>
                  </a:lnTo>
                  <a:lnTo>
                    <a:pt x="382" y="120"/>
                  </a:lnTo>
                  <a:lnTo>
                    <a:pt x="400" y="120"/>
                  </a:lnTo>
                  <a:lnTo>
                    <a:pt x="415" y="114"/>
                  </a:lnTo>
                  <a:lnTo>
                    <a:pt x="424" y="101"/>
                  </a:lnTo>
                  <a:lnTo>
                    <a:pt x="435" y="148"/>
                  </a:lnTo>
                  <a:lnTo>
                    <a:pt x="437" y="203"/>
                  </a:lnTo>
                  <a:lnTo>
                    <a:pt x="426" y="259"/>
                  </a:lnTo>
                  <a:lnTo>
                    <a:pt x="408" y="315"/>
                  </a:lnTo>
                  <a:lnTo>
                    <a:pt x="379" y="370"/>
                  </a:lnTo>
                  <a:lnTo>
                    <a:pt x="343" y="418"/>
                  </a:lnTo>
                  <a:lnTo>
                    <a:pt x="301" y="460"/>
                  </a:lnTo>
                  <a:lnTo>
                    <a:pt x="251" y="493"/>
                  </a:lnTo>
                  <a:lnTo>
                    <a:pt x="202" y="493"/>
                  </a:lnTo>
                  <a:lnTo>
                    <a:pt x="202" y="825"/>
                  </a:lnTo>
                  <a:lnTo>
                    <a:pt x="206" y="825"/>
                  </a:lnTo>
                  <a:lnTo>
                    <a:pt x="193" y="828"/>
                  </a:lnTo>
                  <a:lnTo>
                    <a:pt x="181" y="833"/>
                  </a:lnTo>
                  <a:lnTo>
                    <a:pt x="168" y="839"/>
                  </a:lnTo>
                  <a:lnTo>
                    <a:pt x="155" y="846"/>
                  </a:lnTo>
                  <a:lnTo>
                    <a:pt x="143" y="853"/>
                  </a:lnTo>
                  <a:lnTo>
                    <a:pt x="130" y="861"/>
                  </a:lnTo>
                  <a:lnTo>
                    <a:pt x="117" y="871"/>
                  </a:lnTo>
                  <a:lnTo>
                    <a:pt x="105" y="880"/>
                  </a:lnTo>
                  <a:lnTo>
                    <a:pt x="56" y="933"/>
                  </a:lnTo>
                  <a:lnTo>
                    <a:pt x="24" y="991"/>
                  </a:lnTo>
                  <a:lnTo>
                    <a:pt x="6" y="1050"/>
                  </a:lnTo>
                  <a:lnTo>
                    <a:pt x="0" y="1111"/>
                  </a:lnTo>
                  <a:lnTo>
                    <a:pt x="4" y="1169"/>
                  </a:lnTo>
                  <a:lnTo>
                    <a:pt x="15" y="1222"/>
                  </a:lnTo>
                  <a:lnTo>
                    <a:pt x="31" y="1269"/>
                  </a:lnTo>
                  <a:lnTo>
                    <a:pt x="51" y="1308"/>
                  </a:lnTo>
                  <a:lnTo>
                    <a:pt x="51" y="2132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 1252">
              <a:extLst>
                <a:ext uri="{FF2B5EF4-FFF2-40B4-BE49-F238E27FC236}">
                  <a16:creationId xmlns:a16="http://schemas.microsoft.com/office/drawing/2014/main" xmlns="" id="{975B7E6B-B5CC-45CB-970C-8B8667996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5268"/>
              <a:ext cx="95" cy="510"/>
            </a:xfrm>
            <a:custGeom>
              <a:avLst/>
              <a:gdLst>
                <a:gd name="T0" fmla="*/ 0 w 95"/>
                <a:gd name="T1" fmla="*/ 0 h 1021"/>
                <a:gd name="T2" fmla="*/ 3 w 95"/>
                <a:gd name="T3" fmla="*/ 22 h 1021"/>
                <a:gd name="T4" fmla="*/ 10 w 95"/>
                <a:gd name="T5" fmla="*/ 48 h 1021"/>
                <a:gd name="T6" fmla="*/ 21 w 95"/>
                <a:gd name="T7" fmla="*/ 76 h 1021"/>
                <a:gd name="T8" fmla="*/ 34 w 95"/>
                <a:gd name="T9" fmla="*/ 105 h 1021"/>
                <a:gd name="T10" fmla="*/ 48 w 95"/>
                <a:gd name="T11" fmla="*/ 133 h 1021"/>
                <a:gd name="T12" fmla="*/ 64 w 95"/>
                <a:gd name="T13" fmla="*/ 158 h 1021"/>
                <a:gd name="T14" fmla="*/ 81 w 95"/>
                <a:gd name="T15" fmla="*/ 179 h 1021"/>
                <a:gd name="T16" fmla="*/ 95 w 95"/>
                <a:gd name="T17" fmla="*/ 197 h 1021"/>
                <a:gd name="T18" fmla="*/ 95 w 95"/>
                <a:gd name="T19" fmla="*/ 1021 h 1021"/>
                <a:gd name="T20" fmla="*/ 66 w 95"/>
                <a:gd name="T21" fmla="*/ 1021 h 1021"/>
                <a:gd name="T22" fmla="*/ 66 w 95"/>
                <a:gd name="T23" fmla="*/ 197 h 1021"/>
                <a:gd name="T24" fmla="*/ 50 w 95"/>
                <a:gd name="T25" fmla="*/ 175 h 1021"/>
                <a:gd name="T26" fmla="*/ 36 w 95"/>
                <a:gd name="T27" fmla="*/ 151 h 1021"/>
                <a:gd name="T28" fmla="*/ 25 w 95"/>
                <a:gd name="T29" fmla="*/ 126 h 1021"/>
                <a:gd name="T30" fmla="*/ 16 w 95"/>
                <a:gd name="T31" fmla="*/ 101 h 1021"/>
                <a:gd name="T32" fmla="*/ 9 w 95"/>
                <a:gd name="T33" fmla="*/ 76 h 1021"/>
                <a:gd name="T34" fmla="*/ 3 w 95"/>
                <a:gd name="T35" fmla="*/ 51 h 1021"/>
                <a:gd name="T36" fmla="*/ 1 w 95"/>
                <a:gd name="T37" fmla="*/ 25 h 1021"/>
                <a:gd name="T38" fmla="*/ 0 w 95"/>
                <a:gd name="T39" fmla="*/ 0 h 1021"/>
                <a:gd name="T40" fmla="*/ 0 w 95"/>
                <a:gd name="T4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021">
                  <a:moveTo>
                    <a:pt x="0" y="0"/>
                  </a:moveTo>
                  <a:lnTo>
                    <a:pt x="3" y="22"/>
                  </a:lnTo>
                  <a:lnTo>
                    <a:pt x="10" y="48"/>
                  </a:lnTo>
                  <a:lnTo>
                    <a:pt x="21" y="76"/>
                  </a:lnTo>
                  <a:lnTo>
                    <a:pt x="34" y="105"/>
                  </a:lnTo>
                  <a:lnTo>
                    <a:pt x="48" y="133"/>
                  </a:lnTo>
                  <a:lnTo>
                    <a:pt x="64" y="158"/>
                  </a:lnTo>
                  <a:lnTo>
                    <a:pt x="81" y="179"/>
                  </a:lnTo>
                  <a:lnTo>
                    <a:pt x="95" y="197"/>
                  </a:lnTo>
                  <a:lnTo>
                    <a:pt x="95" y="1021"/>
                  </a:lnTo>
                  <a:lnTo>
                    <a:pt x="66" y="1021"/>
                  </a:lnTo>
                  <a:lnTo>
                    <a:pt x="66" y="197"/>
                  </a:lnTo>
                  <a:lnTo>
                    <a:pt x="50" y="175"/>
                  </a:lnTo>
                  <a:lnTo>
                    <a:pt x="36" y="151"/>
                  </a:lnTo>
                  <a:lnTo>
                    <a:pt x="25" y="126"/>
                  </a:lnTo>
                  <a:lnTo>
                    <a:pt x="16" y="101"/>
                  </a:lnTo>
                  <a:lnTo>
                    <a:pt x="9" y="76"/>
                  </a:lnTo>
                  <a:lnTo>
                    <a:pt x="3" y="51"/>
                  </a:lnTo>
                  <a:lnTo>
                    <a:pt x="1" y="2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 1253">
              <a:extLst>
                <a:ext uri="{FF2B5EF4-FFF2-40B4-BE49-F238E27FC236}">
                  <a16:creationId xmlns:a16="http://schemas.microsoft.com/office/drawing/2014/main" xmlns="" id="{9417D42D-82CC-4BA5-B3F6-DFC834FB5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5185"/>
              <a:ext cx="200" cy="74"/>
            </a:xfrm>
            <a:custGeom>
              <a:avLst/>
              <a:gdLst>
                <a:gd name="T0" fmla="*/ 200 w 200"/>
                <a:gd name="T1" fmla="*/ 115 h 148"/>
                <a:gd name="T2" fmla="*/ 196 w 200"/>
                <a:gd name="T3" fmla="*/ 123 h 148"/>
                <a:gd name="T4" fmla="*/ 191 w 200"/>
                <a:gd name="T5" fmla="*/ 128 h 148"/>
                <a:gd name="T6" fmla="*/ 184 w 200"/>
                <a:gd name="T7" fmla="*/ 134 h 148"/>
                <a:gd name="T8" fmla="*/ 178 w 200"/>
                <a:gd name="T9" fmla="*/ 137 h 148"/>
                <a:gd name="T10" fmla="*/ 171 w 200"/>
                <a:gd name="T11" fmla="*/ 140 h 148"/>
                <a:gd name="T12" fmla="*/ 162 w 200"/>
                <a:gd name="T13" fmla="*/ 143 h 148"/>
                <a:gd name="T14" fmla="*/ 155 w 200"/>
                <a:gd name="T15" fmla="*/ 145 h 148"/>
                <a:gd name="T16" fmla="*/ 146 w 200"/>
                <a:gd name="T17" fmla="*/ 146 h 148"/>
                <a:gd name="T18" fmla="*/ 130 w 200"/>
                <a:gd name="T19" fmla="*/ 148 h 148"/>
                <a:gd name="T20" fmla="*/ 108 w 200"/>
                <a:gd name="T21" fmla="*/ 148 h 148"/>
                <a:gd name="T22" fmla="*/ 85 w 200"/>
                <a:gd name="T23" fmla="*/ 145 h 148"/>
                <a:gd name="T24" fmla="*/ 59 w 200"/>
                <a:gd name="T25" fmla="*/ 138 h 148"/>
                <a:gd name="T26" fmla="*/ 36 w 200"/>
                <a:gd name="T27" fmla="*/ 129 h 148"/>
                <a:gd name="T28" fmla="*/ 18 w 200"/>
                <a:gd name="T29" fmla="*/ 115 h 148"/>
                <a:gd name="T30" fmla="*/ 5 w 200"/>
                <a:gd name="T31" fmla="*/ 96 h 148"/>
                <a:gd name="T32" fmla="*/ 0 w 200"/>
                <a:gd name="T33" fmla="*/ 71 h 148"/>
                <a:gd name="T34" fmla="*/ 4 w 200"/>
                <a:gd name="T35" fmla="*/ 46 h 148"/>
                <a:gd name="T36" fmla="*/ 11 w 200"/>
                <a:gd name="T37" fmla="*/ 28 h 148"/>
                <a:gd name="T38" fmla="*/ 22 w 200"/>
                <a:gd name="T39" fmla="*/ 14 h 148"/>
                <a:gd name="T40" fmla="*/ 38 w 200"/>
                <a:gd name="T41" fmla="*/ 6 h 148"/>
                <a:gd name="T42" fmla="*/ 52 w 200"/>
                <a:gd name="T43" fmla="*/ 1 h 148"/>
                <a:gd name="T44" fmla="*/ 70 w 200"/>
                <a:gd name="T45" fmla="*/ 0 h 148"/>
                <a:gd name="T46" fmla="*/ 86 w 200"/>
                <a:gd name="T47" fmla="*/ 0 h 148"/>
                <a:gd name="T48" fmla="*/ 101 w 200"/>
                <a:gd name="T49" fmla="*/ 3 h 148"/>
                <a:gd name="T50" fmla="*/ 81 w 200"/>
                <a:gd name="T51" fmla="*/ 28 h 148"/>
                <a:gd name="T52" fmla="*/ 74 w 200"/>
                <a:gd name="T53" fmla="*/ 51 h 148"/>
                <a:gd name="T54" fmla="*/ 76 w 200"/>
                <a:gd name="T55" fmla="*/ 73 h 148"/>
                <a:gd name="T56" fmla="*/ 88 w 200"/>
                <a:gd name="T57" fmla="*/ 92 h 148"/>
                <a:gd name="T58" fmla="*/ 106 w 200"/>
                <a:gd name="T59" fmla="*/ 107 h 148"/>
                <a:gd name="T60" fmla="*/ 133 w 200"/>
                <a:gd name="T61" fmla="*/ 117 h 148"/>
                <a:gd name="T62" fmla="*/ 164 w 200"/>
                <a:gd name="T63" fmla="*/ 120 h 148"/>
                <a:gd name="T64" fmla="*/ 200 w 200"/>
                <a:gd name="T65" fmla="*/ 1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48">
                  <a:moveTo>
                    <a:pt x="200" y="115"/>
                  </a:moveTo>
                  <a:lnTo>
                    <a:pt x="196" y="123"/>
                  </a:lnTo>
                  <a:lnTo>
                    <a:pt x="191" y="128"/>
                  </a:lnTo>
                  <a:lnTo>
                    <a:pt x="184" y="134"/>
                  </a:lnTo>
                  <a:lnTo>
                    <a:pt x="178" y="137"/>
                  </a:lnTo>
                  <a:lnTo>
                    <a:pt x="171" y="140"/>
                  </a:lnTo>
                  <a:lnTo>
                    <a:pt x="162" y="143"/>
                  </a:lnTo>
                  <a:lnTo>
                    <a:pt x="155" y="145"/>
                  </a:lnTo>
                  <a:lnTo>
                    <a:pt x="146" y="146"/>
                  </a:lnTo>
                  <a:lnTo>
                    <a:pt x="130" y="148"/>
                  </a:lnTo>
                  <a:lnTo>
                    <a:pt x="108" y="148"/>
                  </a:lnTo>
                  <a:lnTo>
                    <a:pt x="85" y="145"/>
                  </a:lnTo>
                  <a:lnTo>
                    <a:pt x="59" y="138"/>
                  </a:lnTo>
                  <a:lnTo>
                    <a:pt x="36" y="129"/>
                  </a:lnTo>
                  <a:lnTo>
                    <a:pt x="18" y="115"/>
                  </a:lnTo>
                  <a:lnTo>
                    <a:pt x="5" y="96"/>
                  </a:lnTo>
                  <a:lnTo>
                    <a:pt x="0" y="71"/>
                  </a:lnTo>
                  <a:lnTo>
                    <a:pt x="4" y="46"/>
                  </a:lnTo>
                  <a:lnTo>
                    <a:pt x="11" y="28"/>
                  </a:lnTo>
                  <a:lnTo>
                    <a:pt x="22" y="14"/>
                  </a:lnTo>
                  <a:lnTo>
                    <a:pt x="38" y="6"/>
                  </a:lnTo>
                  <a:lnTo>
                    <a:pt x="52" y="1"/>
                  </a:lnTo>
                  <a:lnTo>
                    <a:pt x="70" y="0"/>
                  </a:lnTo>
                  <a:lnTo>
                    <a:pt x="86" y="0"/>
                  </a:lnTo>
                  <a:lnTo>
                    <a:pt x="101" y="3"/>
                  </a:lnTo>
                  <a:lnTo>
                    <a:pt x="81" y="28"/>
                  </a:lnTo>
                  <a:lnTo>
                    <a:pt x="74" y="51"/>
                  </a:lnTo>
                  <a:lnTo>
                    <a:pt x="76" y="73"/>
                  </a:lnTo>
                  <a:lnTo>
                    <a:pt x="88" y="92"/>
                  </a:lnTo>
                  <a:lnTo>
                    <a:pt x="106" y="107"/>
                  </a:lnTo>
                  <a:lnTo>
                    <a:pt x="133" y="117"/>
                  </a:lnTo>
                  <a:lnTo>
                    <a:pt x="164" y="120"/>
                  </a:lnTo>
                  <a:lnTo>
                    <a:pt x="200" y="115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 1254">
              <a:extLst>
                <a:ext uri="{FF2B5EF4-FFF2-40B4-BE49-F238E27FC236}">
                  <a16:creationId xmlns:a16="http://schemas.microsoft.com/office/drawing/2014/main" xmlns="" id="{9B1E760F-328F-4854-8FA0-A496FC495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4955"/>
              <a:ext cx="24" cy="168"/>
            </a:xfrm>
            <a:custGeom>
              <a:avLst/>
              <a:gdLst>
                <a:gd name="T0" fmla="*/ 24 w 24"/>
                <a:gd name="T1" fmla="*/ 336 h 336"/>
                <a:gd name="T2" fmla="*/ 19 w 24"/>
                <a:gd name="T3" fmla="*/ 336 h 336"/>
                <a:gd name="T4" fmla="*/ 13 w 24"/>
                <a:gd name="T5" fmla="*/ 334 h 336"/>
                <a:gd name="T6" fmla="*/ 8 w 24"/>
                <a:gd name="T7" fmla="*/ 334 h 336"/>
                <a:gd name="T8" fmla="*/ 0 w 24"/>
                <a:gd name="T9" fmla="*/ 334 h 336"/>
                <a:gd name="T10" fmla="*/ 0 w 24"/>
                <a:gd name="T11" fmla="*/ 13 h 336"/>
                <a:gd name="T12" fmla="*/ 6 w 24"/>
                <a:gd name="T13" fmla="*/ 9 h 336"/>
                <a:gd name="T14" fmla="*/ 11 w 24"/>
                <a:gd name="T15" fmla="*/ 8 h 336"/>
                <a:gd name="T16" fmla="*/ 17 w 24"/>
                <a:gd name="T17" fmla="*/ 5 h 336"/>
                <a:gd name="T18" fmla="*/ 24 w 24"/>
                <a:gd name="T19" fmla="*/ 0 h 336"/>
                <a:gd name="T20" fmla="*/ 24 w 24"/>
                <a:gd name="T21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36">
                  <a:moveTo>
                    <a:pt x="24" y="336"/>
                  </a:moveTo>
                  <a:lnTo>
                    <a:pt x="19" y="336"/>
                  </a:lnTo>
                  <a:lnTo>
                    <a:pt x="13" y="334"/>
                  </a:lnTo>
                  <a:lnTo>
                    <a:pt x="8" y="334"/>
                  </a:lnTo>
                  <a:lnTo>
                    <a:pt x="0" y="334"/>
                  </a:lnTo>
                  <a:lnTo>
                    <a:pt x="0" y="13"/>
                  </a:lnTo>
                  <a:lnTo>
                    <a:pt x="6" y="9"/>
                  </a:lnTo>
                  <a:lnTo>
                    <a:pt x="11" y="8"/>
                  </a:lnTo>
                  <a:lnTo>
                    <a:pt x="17" y="5"/>
                  </a:lnTo>
                  <a:lnTo>
                    <a:pt x="24" y="0"/>
                  </a:lnTo>
                  <a:lnTo>
                    <a:pt x="24" y="336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 1255">
              <a:extLst>
                <a:ext uri="{FF2B5EF4-FFF2-40B4-BE49-F238E27FC236}">
                  <a16:creationId xmlns:a16="http://schemas.microsoft.com/office/drawing/2014/main" xmlns="" id="{FAD4AB90-2A20-4701-9E20-2CFE608F4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4724"/>
              <a:ext cx="157" cy="121"/>
            </a:xfrm>
            <a:custGeom>
              <a:avLst/>
              <a:gdLst>
                <a:gd name="T0" fmla="*/ 49 w 157"/>
                <a:gd name="T1" fmla="*/ 36 h 242"/>
                <a:gd name="T2" fmla="*/ 54 w 157"/>
                <a:gd name="T3" fmla="*/ 44 h 242"/>
                <a:gd name="T4" fmla="*/ 58 w 157"/>
                <a:gd name="T5" fmla="*/ 52 h 242"/>
                <a:gd name="T6" fmla="*/ 58 w 157"/>
                <a:gd name="T7" fmla="*/ 61 h 242"/>
                <a:gd name="T8" fmla="*/ 49 w 157"/>
                <a:gd name="T9" fmla="*/ 69 h 242"/>
                <a:gd name="T10" fmla="*/ 41 w 157"/>
                <a:gd name="T11" fmla="*/ 70 h 242"/>
                <a:gd name="T12" fmla="*/ 32 w 157"/>
                <a:gd name="T13" fmla="*/ 72 h 242"/>
                <a:gd name="T14" fmla="*/ 23 w 157"/>
                <a:gd name="T15" fmla="*/ 70 h 242"/>
                <a:gd name="T16" fmla="*/ 14 w 157"/>
                <a:gd name="T17" fmla="*/ 67 h 242"/>
                <a:gd name="T18" fmla="*/ 7 w 157"/>
                <a:gd name="T19" fmla="*/ 62 h 242"/>
                <a:gd name="T20" fmla="*/ 2 w 157"/>
                <a:gd name="T21" fmla="*/ 55 h 242"/>
                <a:gd name="T22" fmla="*/ 0 w 157"/>
                <a:gd name="T23" fmla="*/ 45 h 242"/>
                <a:gd name="T24" fmla="*/ 0 w 157"/>
                <a:gd name="T25" fmla="*/ 34 h 242"/>
                <a:gd name="T26" fmla="*/ 4 w 157"/>
                <a:gd name="T27" fmla="*/ 23 h 242"/>
                <a:gd name="T28" fmla="*/ 11 w 157"/>
                <a:gd name="T29" fmla="*/ 14 h 242"/>
                <a:gd name="T30" fmla="*/ 22 w 157"/>
                <a:gd name="T31" fmla="*/ 6 h 242"/>
                <a:gd name="T32" fmla="*/ 32 w 157"/>
                <a:gd name="T33" fmla="*/ 2 h 242"/>
                <a:gd name="T34" fmla="*/ 45 w 157"/>
                <a:gd name="T35" fmla="*/ 0 h 242"/>
                <a:gd name="T36" fmla="*/ 59 w 157"/>
                <a:gd name="T37" fmla="*/ 0 h 242"/>
                <a:gd name="T38" fmla="*/ 72 w 157"/>
                <a:gd name="T39" fmla="*/ 3 h 242"/>
                <a:gd name="T40" fmla="*/ 87 w 157"/>
                <a:gd name="T41" fmla="*/ 8 h 242"/>
                <a:gd name="T42" fmla="*/ 99 w 157"/>
                <a:gd name="T43" fmla="*/ 16 h 242"/>
                <a:gd name="T44" fmla="*/ 114 w 157"/>
                <a:gd name="T45" fmla="*/ 25 h 242"/>
                <a:gd name="T46" fmla="*/ 124 w 157"/>
                <a:gd name="T47" fmla="*/ 37 h 242"/>
                <a:gd name="T48" fmla="*/ 135 w 157"/>
                <a:gd name="T49" fmla="*/ 53 h 242"/>
                <a:gd name="T50" fmla="*/ 144 w 157"/>
                <a:gd name="T51" fmla="*/ 69 h 242"/>
                <a:gd name="T52" fmla="*/ 151 w 157"/>
                <a:gd name="T53" fmla="*/ 87 h 242"/>
                <a:gd name="T54" fmla="*/ 155 w 157"/>
                <a:gd name="T55" fmla="*/ 106 h 242"/>
                <a:gd name="T56" fmla="*/ 157 w 157"/>
                <a:gd name="T57" fmla="*/ 126 h 242"/>
                <a:gd name="T58" fmla="*/ 155 w 157"/>
                <a:gd name="T59" fmla="*/ 156 h 242"/>
                <a:gd name="T60" fmla="*/ 150 w 157"/>
                <a:gd name="T61" fmla="*/ 189 h 242"/>
                <a:gd name="T62" fmla="*/ 142 w 157"/>
                <a:gd name="T63" fmla="*/ 219 h 242"/>
                <a:gd name="T64" fmla="*/ 135 w 157"/>
                <a:gd name="T65" fmla="*/ 242 h 242"/>
                <a:gd name="T66" fmla="*/ 139 w 157"/>
                <a:gd name="T67" fmla="*/ 200 h 242"/>
                <a:gd name="T68" fmla="*/ 139 w 157"/>
                <a:gd name="T69" fmla="*/ 156 h 242"/>
                <a:gd name="T70" fmla="*/ 132 w 157"/>
                <a:gd name="T71" fmla="*/ 114 h 242"/>
                <a:gd name="T72" fmla="*/ 115 w 157"/>
                <a:gd name="T73" fmla="*/ 73 h 242"/>
                <a:gd name="T74" fmla="*/ 105 w 157"/>
                <a:gd name="T75" fmla="*/ 58 h 242"/>
                <a:gd name="T76" fmla="*/ 94 w 157"/>
                <a:gd name="T77" fmla="*/ 45 h 242"/>
                <a:gd name="T78" fmla="*/ 83 w 157"/>
                <a:gd name="T79" fmla="*/ 36 h 242"/>
                <a:gd name="T80" fmla="*/ 72 w 157"/>
                <a:gd name="T81" fmla="*/ 28 h 242"/>
                <a:gd name="T82" fmla="*/ 61 w 157"/>
                <a:gd name="T83" fmla="*/ 25 h 242"/>
                <a:gd name="T84" fmla="*/ 50 w 157"/>
                <a:gd name="T85" fmla="*/ 23 h 242"/>
                <a:gd name="T86" fmla="*/ 41 w 157"/>
                <a:gd name="T87" fmla="*/ 23 h 242"/>
                <a:gd name="T88" fmla="*/ 34 w 157"/>
                <a:gd name="T89" fmla="*/ 25 h 242"/>
                <a:gd name="T90" fmla="*/ 31 w 157"/>
                <a:gd name="T91" fmla="*/ 28 h 242"/>
                <a:gd name="T92" fmla="*/ 29 w 157"/>
                <a:gd name="T93" fmla="*/ 31 h 242"/>
                <a:gd name="T94" fmla="*/ 27 w 157"/>
                <a:gd name="T95" fmla="*/ 34 h 242"/>
                <a:gd name="T96" fmla="*/ 29 w 157"/>
                <a:gd name="T97" fmla="*/ 37 h 242"/>
                <a:gd name="T98" fmla="*/ 32 w 157"/>
                <a:gd name="T99" fmla="*/ 34 h 242"/>
                <a:gd name="T100" fmla="*/ 38 w 157"/>
                <a:gd name="T101" fmla="*/ 33 h 242"/>
                <a:gd name="T102" fmla="*/ 43 w 157"/>
                <a:gd name="T103" fmla="*/ 34 h 242"/>
                <a:gd name="T104" fmla="*/ 49 w 157"/>
                <a:gd name="T105" fmla="*/ 3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" h="242">
                  <a:moveTo>
                    <a:pt x="49" y="36"/>
                  </a:moveTo>
                  <a:lnTo>
                    <a:pt x="54" y="44"/>
                  </a:lnTo>
                  <a:lnTo>
                    <a:pt x="58" y="52"/>
                  </a:lnTo>
                  <a:lnTo>
                    <a:pt x="58" y="61"/>
                  </a:lnTo>
                  <a:lnTo>
                    <a:pt x="49" y="69"/>
                  </a:lnTo>
                  <a:lnTo>
                    <a:pt x="41" y="70"/>
                  </a:lnTo>
                  <a:lnTo>
                    <a:pt x="32" y="72"/>
                  </a:lnTo>
                  <a:lnTo>
                    <a:pt x="23" y="70"/>
                  </a:lnTo>
                  <a:lnTo>
                    <a:pt x="14" y="67"/>
                  </a:lnTo>
                  <a:lnTo>
                    <a:pt x="7" y="62"/>
                  </a:lnTo>
                  <a:lnTo>
                    <a:pt x="2" y="55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4" y="23"/>
                  </a:lnTo>
                  <a:lnTo>
                    <a:pt x="11" y="14"/>
                  </a:lnTo>
                  <a:lnTo>
                    <a:pt x="22" y="6"/>
                  </a:lnTo>
                  <a:lnTo>
                    <a:pt x="32" y="2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72" y="3"/>
                  </a:lnTo>
                  <a:lnTo>
                    <a:pt x="87" y="8"/>
                  </a:lnTo>
                  <a:lnTo>
                    <a:pt x="99" y="16"/>
                  </a:lnTo>
                  <a:lnTo>
                    <a:pt x="114" y="25"/>
                  </a:lnTo>
                  <a:lnTo>
                    <a:pt x="124" y="37"/>
                  </a:lnTo>
                  <a:lnTo>
                    <a:pt x="135" y="53"/>
                  </a:lnTo>
                  <a:lnTo>
                    <a:pt x="144" y="69"/>
                  </a:lnTo>
                  <a:lnTo>
                    <a:pt x="151" y="87"/>
                  </a:lnTo>
                  <a:lnTo>
                    <a:pt x="155" y="106"/>
                  </a:lnTo>
                  <a:lnTo>
                    <a:pt x="157" y="126"/>
                  </a:lnTo>
                  <a:lnTo>
                    <a:pt x="155" y="156"/>
                  </a:lnTo>
                  <a:lnTo>
                    <a:pt x="150" y="189"/>
                  </a:lnTo>
                  <a:lnTo>
                    <a:pt x="142" y="219"/>
                  </a:lnTo>
                  <a:lnTo>
                    <a:pt x="135" y="242"/>
                  </a:lnTo>
                  <a:lnTo>
                    <a:pt x="139" y="200"/>
                  </a:lnTo>
                  <a:lnTo>
                    <a:pt x="139" y="156"/>
                  </a:lnTo>
                  <a:lnTo>
                    <a:pt x="132" y="114"/>
                  </a:lnTo>
                  <a:lnTo>
                    <a:pt x="115" y="73"/>
                  </a:lnTo>
                  <a:lnTo>
                    <a:pt x="105" y="58"/>
                  </a:lnTo>
                  <a:lnTo>
                    <a:pt x="94" y="45"/>
                  </a:lnTo>
                  <a:lnTo>
                    <a:pt x="83" y="36"/>
                  </a:lnTo>
                  <a:lnTo>
                    <a:pt x="72" y="28"/>
                  </a:lnTo>
                  <a:lnTo>
                    <a:pt x="61" y="25"/>
                  </a:lnTo>
                  <a:lnTo>
                    <a:pt x="50" y="23"/>
                  </a:lnTo>
                  <a:lnTo>
                    <a:pt x="41" y="23"/>
                  </a:lnTo>
                  <a:lnTo>
                    <a:pt x="34" y="25"/>
                  </a:lnTo>
                  <a:lnTo>
                    <a:pt x="31" y="28"/>
                  </a:lnTo>
                  <a:lnTo>
                    <a:pt x="29" y="31"/>
                  </a:lnTo>
                  <a:lnTo>
                    <a:pt x="27" y="34"/>
                  </a:lnTo>
                  <a:lnTo>
                    <a:pt x="29" y="37"/>
                  </a:lnTo>
                  <a:lnTo>
                    <a:pt x="32" y="34"/>
                  </a:lnTo>
                  <a:lnTo>
                    <a:pt x="38" y="33"/>
                  </a:lnTo>
                  <a:lnTo>
                    <a:pt x="43" y="34"/>
                  </a:lnTo>
                  <a:lnTo>
                    <a:pt x="49" y="36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 1256">
              <a:extLst>
                <a:ext uri="{FF2B5EF4-FFF2-40B4-BE49-F238E27FC236}">
                  <a16:creationId xmlns:a16="http://schemas.microsoft.com/office/drawing/2014/main" xmlns="" id="{F3A0F54A-CA2A-48DB-AB3F-7A1F6E402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6" y="4483"/>
              <a:ext cx="305" cy="69"/>
            </a:xfrm>
            <a:custGeom>
              <a:avLst/>
              <a:gdLst>
                <a:gd name="T0" fmla="*/ 276 w 305"/>
                <a:gd name="T1" fmla="*/ 114 h 137"/>
                <a:gd name="T2" fmla="*/ 271 w 305"/>
                <a:gd name="T3" fmla="*/ 121 h 137"/>
                <a:gd name="T4" fmla="*/ 271 w 305"/>
                <a:gd name="T5" fmla="*/ 131 h 137"/>
                <a:gd name="T6" fmla="*/ 276 w 305"/>
                <a:gd name="T7" fmla="*/ 137 h 137"/>
                <a:gd name="T8" fmla="*/ 290 w 305"/>
                <a:gd name="T9" fmla="*/ 134 h 137"/>
                <a:gd name="T10" fmla="*/ 301 w 305"/>
                <a:gd name="T11" fmla="*/ 118 h 137"/>
                <a:gd name="T12" fmla="*/ 305 w 305"/>
                <a:gd name="T13" fmla="*/ 96 h 137"/>
                <a:gd name="T14" fmla="*/ 299 w 305"/>
                <a:gd name="T15" fmla="*/ 73 h 137"/>
                <a:gd name="T16" fmla="*/ 290 w 305"/>
                <a:gd name="T17" fmla="*/ 53 h 137"/>
                <a:gd name="T18" fmla="*/ 283 w 305"/>
                <a:gd name="T19" fmla="*/ 43 h 137"/>
                <a:gd name="T20" fmla="*/ 271 w 305"/>
                <a:gd name="T21" fmla="*/ 34 h 137"/>
                <a:gd name="T22" fmla="*/ 256 w 305"/>
                <a:gd name="T23" fmla="*/ 25 h 137"/>
                <a:gd name="T24" fmla="*/ 238 w 305"/>
                <a:gd name="T25" fmla="*/ 15 h 137"/>
                <a:gd name="T26" fmla="*/ 217 w 305"/>
                <a:gd name="T27" fmla="*/ 8 h 137"/>
                <a:gd name="T28" fmla="*/ 195 w 305"/>
                <a:gd name="T29" fmla="*/ 3 h 137"/>
                <a:gd name="T30" fmla="*/ 173 w 305"/>
                <a:gd name="T31" fmla="*/ 0 h 137"/>
                <a:gd name="T32" fmla="*/ 152 w 305"/>
                <a:gd name="T33" fmla="*/ 0 h 137"/>
                <a:gd name="T34" fmla="*/ 126 w 305"/>
                <a:gd name="T35" fmla="*/ 3 h 137"/>
                <a:gd name="T36" fmla="*/ 103 w 305"/>
                <a:gd name="T37" fmla="*/ 9 h 137"/>
                <a:gd name="T38" fmla="*/ 81 w 305"/>
                <a:gd name="T39" fmla="*/ 17 h 137"/>
                <a:gd name="T40" fmla="*/ 61 w 305"/>
                <a:gd name="T41" fmla="*/ 28 h 137"/>
                <a:gd name="T42" fmla="*/ 43 w 305"/>
                <a:gd name="T43" fmla="*/ 39 h 137"/>
                <a:gd name="T44" fmla="*/ 27 w 305"/>
                <a:gd name="T45" fmla="*/ 51 h 137"/>
                <a:gd name="T46" fmla="*/ 13 w 305"/>
                <a:gd name="T47" fmla="*/ 64 h 137"/>
                <a:gd name="T48" fmla="*/ 2 w 305"/>
                <a:gd name="T49" fmla="*/ 76 h 137"/>
                <a:gd name="T50" fmla="*/ 0 w 305"/>
                <a:gd name="T51" fmla="*/ 82 h 137"/>
                <a:gd name="T52" fmla="*/ 0 w 305"/>
                <a:gd name="T53" fmla="*/ 89 h 137"/>
                <a:gd name="T54" fmla="*/ 4 w 305"/>
                <a:gd name="T55" fmla="*/ 92 h 137"/>
                <a:gd name="T56" fmla="*/ 13 w 305"/>
                <a:gd name="T57" fmla="*/ 87 h 137"/>
                <a:gd name="T58" fmla="*/ 20 w 305"/>
                <a:gd name="T59" fmla="*/ 79 h 137"/>
                <a:gd name="T60" fmla="*/ 33 w 305"/>
                <a:gd name="T61" fmla="*/ 68 h 137"/>
                <a:gd name="T62" fmla="*/ 47 w 305"/>
                <a:gd name="T63" fmla="*/ 56 h 137"/>
                <a:gd name="T64" fmla="*/ 67 w 305"/>
                <a:gd name="T65" fmla="*/ 42 h 137"/>
                <a:gd name="T66" fmla="*/ 90 w 305"/>
                <a:gd name="T67" fmla="*/ 29 h 137"/>
                <a:gd name="T68" fmla="*/ 117 w 305"/>
                <a:gd name="T69" fmla="*/ 20 h 137"/>
                <a:gd name="T70" fmla="*/ 146 w 305"/>
                <a:gd name="T71" fmla="*/ 14 h 137"/>
                <a:gd name="T72" fmla="*/ 180 w 305"/>
                <a:gd name="T73" fmla="*/ 15 h 137"/>
                <a:gd name="T74" fmla="*/ 213 w 305"/>
                <a:gd name="T75" fmla="*/ 23 h 137"/>
                <a:gd name="T76" fmla="*/ 236 w 305"/>
                <a:gd name="T77" fmla="*/ 34 h 137"/>
                <a:gd name="T78" fmla="*/ 256 w 305"/>
                <a:gd name="T79" fmla="*/ 48 h 137"/>
                <a:gd name="T80" fmla="*/ 269 w 305"/>
                <a:gd name="T81" fmla="*/ 64 h 137"/>
                <a:gd name="T82" fmla="*/ 278 w 305"/>
                <a:gd name="T83" fmla="*/ 79 h 137"/>
                <a:gd name="T84" fmla="*/ 281 w 305"/>
                <a:gd name="T85" fmla="*/ 93 h 137"/>
                <a:gd name="T86" fmla="*/ 280 w 305"/>
                <a:gd name="T87" fmla="*/ 106 h 137"/>
                <a:gd name="T88" fmla="*/ 276 w 305"/>
                <a:gd name="T89" fmla="*/ 11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5" h="137">
                  <a:moveTo>
                    <a:pt x="276" y="114"/>
                  </a:moveTo>
                  <a:lnTo>
                    <a:pt x="271" y="121"/>
                  </a:lnTo>
                  <a:lnTo>
                    <a:pt x="271" y="131"/>
                  </a:lnTo>
                  <a:lnTo>
                    <a:pt x="276" y="137"/>
                  </a:lnTo>
                  <a:lnTo>
                    <a:pt x="290" y="134"/>
                  </a:lnTo>
                  <a:lnTo>
                    <a:pt x="301" y="118"/>
                  </a:lnTo>
                  <a:lnTo>
                    <a:pt x="305" y="96"/>
                  </a:lnTo>
                  <a:lnTo>
                    <a:pt x="299" y="73"/>
                  </a:lnTo>
                  <a:lnTo>
                    <a:pt x="290" y="53"/>
                  </a:lnTo>
                  <a:lnTo>
                    <a:pt x="283" y="43"/>
                  </a:lnTo>
                  <a:lnTo>
                    <a:pt x="271" y="34"/>
                  </a:lnTo>
                  <a:lnTo>
                    <a:pt x="256" y="25"/>
                  </a:lnTo>
                  <a:lnTo>
                    <a:pt x="238" y="15"/>
                  </a:lnTo>
                  <a:lnTo>
                    <a:pt x="217" y="8"/>
                  </a:lnTo>
                  <a:lnTo>
                    <a:pt x="195" y="3"/>
                  </a:lnTo>
                  <a:lnTo>
                    <a:pt x="173" y="0"/>
                  </a:lnTo>
                  <a:lnTo>
                    <a:pt x="152" y="0"/>
                  </a:lnTo>
                  <a:lnTo>
                    <a:pt x="126" y="3"/>
                  </a:lnTo>
                  <a:lnTo>
                    <a:pt x="103" y="9"/>
                  </a:lnTo>
                  <a:lnTo>
                    <a:pt x="81" y="17"/>
                  </a:lnTo>
                  <a:lnTo>
                    <a:pt x="61" y="28"/>
                  </a:lnTo>
                  <a:lnTo>
                    <a:pt x="43" y="39"/>
                  </a:lnTo>
                  <a:lnTo>
                    <a:pt x="27" y="51"/>
                  </a:lnTo>
                  <a:lnTo>
                    <a:pt x="13" y="64"/>
                  </a:lnTo>
                  <a:lnTo>
                    <a:pt x="2" y="76"/>
                  </a:lnTo>
                  <a:lnTo>
                    <a:pt x="0" y="82"/>
                  </a:lnTo>
                  <a:lnTo>
                    <a:pt x="0" y="89"/>
                  </a:lnTo>
                  <a:lnTo>
                    <a:pt x="4" y="92"/>
                  </a:lnTo>
                  <a:lnTo>
                    <a:pt x="13" y="87"/>
                  </a:lnTo>
                  <a:lnTo>
                    <a:pt x="20" y="79"/>
                  </a:lnTo>
                  <a:lnTo>
                    <a:pt x="33" y="68"/>
                  </a:lnTo>
                  <a:lnTo>
                    <a:pt x="47" y="56"/>
                  </a:lnTo>
                  <a:lnTo>
                    <a:pt x="67" y="42"/>
                  </a:lnTo>
                  <a:lnTo>
                    <a:pt x="90" y="29"/>
                  </a:lnTo>
                  <a:lnTo>
                    <a:pt x="117" y="20"/>
                  </a:lnTo>
                  <a:lnTo>
                    <a:pt x="146" y="14"/>
                  </a:lnTo>
                  <a:lnTo>
                    <a:pt x="180" y="15"/>
                  </a:lnTo>
                  <a:lnTo>
                    <a:pt x="213" y="23"/>
                  </a:lnTo>
                  <a:lnTo>
                    <a:pt x="236" y="34"/>
                  </a:lnTo>
                  <a:lnTo>
                    <a:pt x="256" y="48"/>
                  </a:lnTo>
                  <a:lnTo>
                    <a:pt x="269" y="64"/>
                  </a:lnTo>
                  <a:lnTo>
                    <a:pt x="278" y="79"/>
                  </a:lnTo>
                  <a:lnTo>
                    <a:pt x="281" y="93"/>
                  </a:lnTo>
                  <a:lnTo>
                    <a:pt x="280" y="106"/>
                  </a:lnTo>
                  <a:lnTo>
                    <a:pt x="276" y="114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 1257">
              <a:extLst>
                <a:ext uri="{FF2B5EF4-FFF2-40B4-BE49-F238E27FC236}">
                  <a16:creationId xmlns:a16="http://schemas.microsoft.com/office/drawing/2014/main" xmlns="" id="{C1EE2A20-211F-44CC-B202-CC229CBFF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" y="4481"/>
              <a:ext cx="564" cy="245"/>
            </a:xfrm>
            <a:custGeom>
              <a:avLst/>
              <a:gdLst>
                <a:gd name="T0" fmla="*/ 322 w 564"/>
                <a:gd name="T1" fmla="*/ 209 h 488"/>
                <a:gd name="T2" fmla="*/ 344 w 564"/>
                <a:gd name="T3" fmla="*/ 226 h 488"/>
                <a:gd name="T4" fmla="*/ 369 w 564"/>
                <a:gd name="T5" fmla="*/ 245 h 488"/>
                <a:gd name="T6" fmla="*/ 396 w 564"/>
                <a:gd name="T7" fmla="*/ 260 h 488"/>
                <a:gd name="T8" fmla="*/ 425 w 564"/>
                <a:gd name="T9" fmla="*/ 276 h 488"/>
                <a:gd name="T10" fmla="*/ 456 w 564"/>
                <a:gd name="T11" fmla="*/ 290 h 488"/>
                <a:gd name="T12" fmla="*/ 490 w 564"/>
                <a:gd name="T13" fmla="*/ 301 h 488"/>
                <a:gd name="T14" fmla="*/ 526 w 564"/>
                <a:gd name="T15" fmla="*/ 309 h 488"/>
                <a:gd name="T16" fmla="*/ 564 w 564"/>
                <a:gd name="T17" fmla="*/ 313 h 488"/>
                <a:gd name="T18" fmla="*/ 564 w 564"/>
                <a:gd name="T19" fmla="*/ 488 h 488"/>
                <a:gd name="T20" fmla="*/ 512 w 564"/>
                <a:gd name="T21" fmla="*/ 488 h 488"/>
                <a:gd name="T22" fmla="*/ 512 w 564"/>
                <a:gd name="T23" fmla="*/ 357 h 488"/>
                <a:gd name="T24" fmla="*/ 474 w 564"/>
                <a:gd name="T25" fmla="*/ 348 h 488"/>
                <a:gd name="T26" fmla="*/ 438 w 564"/>
                <a:gd name="T27" fmla="*/ 337 h 488"/>
                <a:gd name="T28" fmla="*/ 405 w 564"/>
                <a:gd name="T29" fmla="*/ 323 h 488"/>
                <a:gd name="T30" fmla="*/ 376 w 564"/>
                <a:gd name="T31" fmla="*/ 309 h 488"/>
                <a:gd name="T32" fmla="*/ 349 w 564"/>
                <a:gd name="T33" fmla="*/ 295 h 488"/>
                <a:gd name="T34" fmla="*/ 324 w 564"/>
                <a:gd name="T35" fmla="*/ 279 h 488"/>
                <a:gd name="T36" fmla="*/ 301 w 564"/>
                <a:gd name="T37" fmla="*/ 262 h 488"/>
                <a:gd name="T38" fmla="*/ 279 w 564"/>
                <a:gd name="T39" fmla="*/ 246 h 488"/>
                <a:gd name="T40" fmla="*/ 261 w 564"/>
                <a:gd name="T41" fmla="*/ 227 h 488"/>
                <a:gd name="T42" fmla="*/ 241 w 564"/>
                <a:gd name="T43" fmla="*/ 207 h 488"/>
                <a:gd name="T44" fmla="*/ 223 w 564"/>
                <a:gd name="T45" fmla="*/ 185 h 488"/>
                <a:gd name="T46" fmla="*/ 207 w 564"/>
                <a:gd name="T47" fmla="*/ 162 h 488"/>
                <a:gd name="T48" fmla="*/ 191 w 564"/>
                <a:gd name="T49" fmla="*/ 137 h 488"/>
                <a:gd name="T50" fmla="*/ 175 w 564"/>
                <a:gd name="T51" fmla="*/ 109 h 488"/>
                <a:gd name="T52" fmla="*/ 162 w 564"/>
                <a:gd name="T53" fmla="*/ 78 h 488"/>
                <a:gd name="T54" fmla="*/ 151 w 564"/>
                <a:gd name="T55" fmla="*/ 45 h 488"/>
                <a:gd name="T56" fmla="*/ 0 w 564"/>
                <a:gd name="T57" fmla="*/ 45 h 488"/>
                <a:gd name="T58" fmla="*/ 0 w 564"/>
                <a:gd name="T59" fmla="*/ 0 h 488"/>
                <a:gd name="T60" fmla="*/ 202 w 564"/>
                <a:gd name="T61" fmla="*/ 0 h 488"/>
                <a:gd name="T62" fmla="*/ 207 w 564"/>
                <a:gd name="T63" fmla="*/ 32 h 488"/>
                <a:gd name="T64" fmla="*/ 216 w 564"/>
                <a:gd name="T65" fmla="*/ 64 h 488"/>
                <a:gd name="T66" fmla="*/ 229 w 564"/>
                <a:gd name="T67" fmla="*/ 93 h 488"/>
                <a:gd name="T68" fmla="*/ 245 w 564"/>
                <a:gd name="T69" fmla="*/ 120 h 488"/>
                <a:gd name="T70" fmla="*/ 263 w 564"/>
                <a:gd name="T71" fmla="*/ 146 h 488"/>
                <a:gd name="T72" fmla="*/ 281 w 564"/>
                <a:gd name="T73" fmla="*/ 170 h 488"/>
                <a:gd name="T74" fmla="*/ 303 w 564"/>
                <a:gd name="T75" fmla="*/ 190 h 488"/>
                <a:gd name="T76" fmla="*/ 322 w 564"/>
                <a:gd name="T77" fmla="*/ 209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488">
                  <a:moveTo>
                    <a:pt x="322" y="209"/>
                  </a:moveTo>
                  <a:lnTo>
                    <a:pt x="344" y="226"/>
                  </a:lnTo>
                  <a:lnTo>
                    <a:pt x="369" y="245"/>
                  </a:lnTo>
                  <a:lnTo>
                    <a:pt x="396" y="260"/>
                  </a:lnTo>
                  <a:lnTo>
                    <a:pt x="425" y="276"/>
                  </a:lnTo>
                  <a:lnTo>
                    <a:pt x="456" y="290"/>
                  </a:lnTo>
                  <a:lnTo>
                    <a:pt x="490" y="301"/>
                  </a:lnTo>
                  <a:lnTo>
                    <a:pt x="526" y="309"/>
                  </a:lnTo>
                  <a:lnTo>
                    <a:pt x="564" y="313"/>
                  </a:lnTo>
                  <a:lnTo>
                    <a:pt x="564" y="488"/>
                  </a:lnTo>
                  <a:lnTo>
                    <a:pt x="512" y="488"/>
                  </a:lnTo>
                  <a:lnTo>
                    <a:pt x="512" y="357"/>
                  </a:lnTo>
                  <a:lnTo>
                    <a:pt x="474" y="348"/>
                  </a:lnTo>
                  <a:lnTo>
                    <a:pt x="438" y="337"/>
                  </a:lnTo>
                  <a:lnTo>
                    <a:pt x="405" y="323"/>
                  </a:lnTo>
                  <a:lnTo>
                    <a:pt x="376" y="309"/>
                  </a:lnTo>
                  <a:lnTo>
                    <a:pt x="349" y="295"/>
                  </a:lnTo>
                  <a:lnTo>
                    <a:pt x="324" y="279"/>
                  </a:lnTo>
                  <a:lnTo>
                    <a:pt x="301" y="262"/>
                  </a:lnTo>
                  <a:lnTo>
                    <a:pt x="279" y="246"/>
                  </a:lnTo>
                  <a:lnTo>
                    <a:pt x="261" y="227"/>
                  </a:lnTo>
                  <a:lnTo>
                    <a:pt x="241" y="207"/>
                  </a:lnTo>
                  <a:lnTo>
                    <a:pt x="223" y="185"/>
                  </a:lnTo>
                  <a:lnTo>
                    <a:pt x="207" y="162"/>
                  </a:lnTo>
                  <a:lnTo>
                    <a:pt x="191" y="137"/>
                  </a:lnTo>
                  <a:lnTo>
                    <a:pt x="175" y="109"/>
                  </a:lnTo>
                  <a:lnTo>
                    <a:pt x="162" y="78"/>
                  </a:lnTo>
                  <a:lnTo>
                    <a:pt x="151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7" y="32"/>
                  </a:lnTo>
                  <a:lnTo>
                    <a:pt x="216" y="64"/>
                  </a:lnTo>
                  <a:lnTo>
                    <a:pt x="229" y="93"/>
                  </a:lnTo>
                  <a:lnTo>
                    <a:pt x="245" y="120"/>
                  </a:lnTo>
                  <a:lnTo>
                    <a:pt x="263" y="146"/>
                  </a:lnTo>
                  <a:lnTo>
                    <a:pt x="281" y="170"/>
                  </a:lnTo>
                  <a:lnTo>
                    <a:pt x="303" y="190"/>
                  </a:lnTo>
                  <a:lnTo>
                    <a:pt x="322" y="20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 1258">
              <a:extLst>
                <a:ext uri="{FF2B5EF4-FFF2-40B4-BE49-F238E27FC236}">
                  <a16:creationId xmlns:a16="http://schemas.microsoft.com/office/drawing/2014/main" xmlns="" id="{6751CD68-7552-49DA-BBA3-BF965DBC1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" y="4413"/>
              <a:ext cx="724" cy="313"/>
            </a:xfrm>
            <a:custGeom>
              <a:avLst/>
              <a:gdLst>
                <a:gd name="T0" fmla="*/ 342 w 724"/>
                <a:gd name="T1" fmla="*/ 19 h 626"/>
                <a:gd name="T2" fmla="*/ 340 w 724"/>
                <a:gd name="T3" fmla="*/ 50 h 626"/>
                <a:gd name="T4" fmla="*/ 342 w 724"/>
                <a:gd name="T5" fmla="*/ 83 h 626"/>
                <a:gd name="T6" fmla="*/ 349 w 724"/>
                <a:gd name="T7" fmla="*/ 116 h 626"/>
                <a:gd name="T8" fmla="*/ 358 w 724"/>
                <a:gd name="T9" fmla="*/ 147 h 626"/>
                <a:gd name="T10" fmla="*/ 373 w 724"/>
                <a:gd name="T11" fmla="*/ 178 h 626"/>
                <a:gd name="T12" fmla="*/ 389 w 724"/>
                <a:gd name="T13" fmla="*/ 206 h 626"/>
                <a:gd name="T14" fmla="*/ 409 w 724"/>
                <a:gd name="T15" fmla="*/ 231 h 626"/>
                <a:gd name="T16" fmla="*/ 431 w 724"/>
                <a:gd name="T17" fmla="*/ 253 h 626"/>
                <a:gd name="T18" fmla="*/ 456 w 724"/>
                <a:gd name="T19" fmla="*/ 272 h 626"/>
                <a:gd name="T20" fmla="*/ 486 w 724"/>
                <a:gd name="T21" fmla="*/ 289 h 626"/>
                <a:gd name="T22" fmla="*/ 519 w 724"/>
                <a:gd name="T23" fmla="*/ 305 h 626"/>
                <a:gd name="T24" fmla="*/ 555 w 724"/>
                <a:gd name="T25" fmla="*/ 316 h 626"/>
                <a:gd name="T26" fmla="*/ 591 w 724"/>
                <a:gd name="T27" fmla="*/ 325 h 626"/>
                <a:gd name="T28" fmla="*/ 629 w 724"/>
                <a:gd name="T29" fmla="*/ 330 h 626"/>
                <a:gd name="T30" fmla="*/ 667 w 724"/>
                <a:gd name="T31" fmla="*/ 333 h 626"/>
                <a:gd name="T32" fmla="*/ 703 w 724"/>
                <a:gd name="T33" fmla="*/ 331 h 626"/>
                <a:gd name="T34" fmla="*/ 724 w 724"/>
                <a:gd name="T35" fmla="*/ 331 h 626"/>
                <a:gd name="T36" fmla="*/ 724 w 724"/>
                <a:gd name="T37" fmla="*/ 626 h 626"/>
                <a:gd name="T38" fmla="*/ 703 w 724"/>
                <a:gd name="T39" fmla="*/ 626 h 626"/>
                <a:gd name="T40" fmla="*/ 703 w 724"/>
                <a:gd name="T41" fmla="*/ 351 h 626"/>
                <a:gd name="T42" fmla="*/ 683 w 724"/>
                <a:gd name="T43" fmla="*/ 353 h 626"/>
                <a:gd name="T44" fmla="*/ 665 w 724"/>
                <a:gd name="T45" fmla="*/ 353 h 626"/>
                <a:gd name="T46" fmla="*/ 645 w 724"/>
                <a:gd name="T47" fmla="*/ 351 h 626"/>
                <a:gd name="T48" fmla="*/ 625 w 724"/>
                <a:gd name="T49" fmla="*/ 350 h 626"/>
                <a:gd name="T50" fmla="*/ 605 w 724"/>
                <a:gd name="T51" fmla="*/ 347 h 626"/>
                <a:gd name="T52" fmla="*/ 586 w 724"/>
                <a:gd name="T53" fmla="*/ 344 h 626"/>
                <a:gd name="T54" fmla="*/ 566 w 724"/>
                <a:gd name="T55" fmla="*/ 339 h 626"/>
                <a:gd name="T56" fmla="*/ 546 w 724"/>
                <a:gd name="T57" fmla="*/ 334 h 626"/>
                <a:gd name="T58" fmla="*/ 526 w 724"/>
                <a:gd name="T59" fmla="*/ 328 h 626"/>
                <a:gd name="T60" fmla="*/ 508 w 724"/>
                <a:gd name="T61" fmla="*/ 322 h 626"/>
                <a:gd name="T62" fmla="*/ 490 w 724"/>
                <a:gd name="T63" fmla="*/ 314 h 626"/>
                <a:gd name="T64" fmla="*/ 474 w 724"/>
                <a:gd name="T65" fmla="*/ 306 h 626"/>
                <a:gd name="T66" fmla="*/ 458 w 724"/>
                <a:gd name="T67" fmla="*/ 297 h 626"/>
                <a:gd name="T68" fmla="*/ 441 w 724"/>
                <a:gd name="T69" fmla="*/ 287 h 626"/>
                <a:gd name="T70" fmla="*/ 427 w 724"/>
                <a:gd name="T71" fmla="*/ 278 h 626"/>
                <a:gd name="T72" fmla="*/ 414 w 724"/>
                <a:gd name="T73" fmla="*/ 267 h 626"/>
                <a:gd name="T74" fmla="*/ 391 w 724"/>
                <a:gd name="T75" fmla="*/ 244 h 626"/>
                <a:gd name="T76" fmla="*/ 371 w 724"/>
                <a:gd name="T77" fmla="*/ 216 h 626"/>
                <a:gd name="T78" fmla="*/ 353 w 724"/>
                <a:gd name="T79" fmla="*/ 186 h 626"/>
                <a:gd name="T80" fmla="*/ 339 w 724"/>
                <a:gd name="T81" fmla="*/ 153 h 626"/>
                <a:gd name="T82" fmla="*/ 326 w 724"/>
                <a:gd name="T83" fmla="*/ 120 h 626"/>
                <a:gd name="T84" fmla="*/ 319 w 724"/>
                <a:gd name="T85" fmla="*/ 86 h 626"/>
                <a:gd name="T86" fmla="*/ 315 w 724"/>
                <a:gd name="T87" fmla="*/ 52 h 626"/>
                <a:gd name="T88" fmla="*/ 317 w 724"/>
                <a:gd name="T89" fmla="*/ 19 h 626"/>
                <a:gd name="T90" fmla="*/ 0 w 724"/>
                <a:gd name="T91" fmla="*/ 19 h 626"/>
                <a:gd name="T92" fmla="*/ 0 w 724"/>
                <a:gd name="T93" fmla="*/ 0 h 626"/>
                <a:gd name="T94" fmla="*/ 342 w 724"/>
                <a:gd name="T95" fmla="*/ 0 h 626"/>
                <a:gd name="T96" fmla="*/ 342 w 724"/>
                <a:gd name="T97" fmla="*/ 19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4" h="626">
                  <a:moveTo>
                    <a:pt x="342" y="19"/>
                  </a:moveTo>
                  <a:lnTo>
                    <a:pt x="340" y="50"/>
                  </a:lnTo>
                  <a:lnTo>
                    <a:pt x="342" y="83"/>
                  </a:lnTo>
                  <a:lnTo>
                    <a:pt x="349" y="116"/>
                  </a:lnTo>
                  <a:lnTo>
                    <a:pt x="358" y="147"/>
                  </a:lnTo>
                  <a:lnTo>
                    <a:pt x="373" y="178"/>
                  </a:lnTo>
                  <a:lnTo>
                    <a:pt x="389" y="206"/>
                  </a:lnTo>
                  <a:lnTo>
                    <a:pt x="409" y="231"/>
                  </a:lnTo>
                  <a:lnTo>
                    <a:pt x="431" y="253"/>
                  </a:lnTo>
                  <a:lnTo>
                    <a:pt x="456" y="272"/>
                  </a:lnTo>
                  <a:lnTo>
                    <a:pt x="486" y="289"/>
                  </a:lnTo>
                  <a:lnTo>
                    <a:pt x="519" y="305"/>
                  </a:lnTo>
                  <a:lnTo>
                    <a:pt x="555" y="316"/>
                  </a:lnTo>
                  <a:lnTo>
                    <a:pt x="591" y="325"/>
                  </a:lnTo>
                  <a:lnTo>
                    <a:pt x="629" y="330"/>
                  </a:lnTo>
                  <a:lnTo>
                    <a:pt x="667" y="333"/>
                  </a:lnTo>
                  <a:lnTo>
                    <a:pt x="703" y="331"/>
                  </a:lnTo>
                  <a:lnTo>
                    <a:pt x="724" y="331"/>
                  </a:lnTo>
                  <a:lnTo>
                    <a:pt x="724" y="626"/>
                  </a:lnTo>
                  <a:lnTo>
                    <a:pt x="703" y="626"/>
                  </a:lnTo>
                  <a:lnTo>
                    <a:pt x="703" y="351"/>
                  </a:lnTo>
                  <a:lnTo>
                    <a:pt x="683" y="353"/>
                  </a:lnTo>
                  <a:lnTo>
                    <a:pt x="665" y="353"/>
                  </a:lnTo>
                  <a:lnTo>
                    <a:pt x="645" y="351"/>
                  </a:lnTo>
                  <a:lnTo>
                    <a:pt x="625" y="350"/>
                  </a:lnTo>
                  <a:lnTo>
                    <a:pt x="605" y="347"/>
                  </a:lnTo>
                  <a:lnTo>
                    <a:pt x="586" y="344"/>
                  </a:lnTo>
                  <a:lnTo>
                    <a:pt x="566" y="339"/>
                  </a:lnTo>
                  <a:lnTo>
                    <a:pt x="546" y="334"/>
                  </a:lnTo>
                  <a:lnTo>
                    <a:pt x="526" y="328"/>
                  </a:lnTo>
                  <a:lnTo>
                    <a:pt x="508" y="322"/>
                  </a:lnTo>
                  <a:lnTo>
                    <a:pt x="490" y="314"/>
                  </a:lnTo>
                  <a:lnTo>
                    <a:pt x="474" y="306"/>
                  </a:lnTo>
                  <a:lnTo>
                    <a:pt x="458" y="297"/>
                  </a:lnTo>
                  <a:lnTo>
                    <a:pt x="441" y="287"/>
                  </a:lnTo>
                  <a:lnTo>
                    <a:pt x="427" y="278"/>
                  </a:lnTo>
                  <a:lnTo>
                    <a:pt x="414" y="267"/>
                  </a:lnTo>
                  <a:lnTo>
                    <a:pt x="391" y="244"/>
                  </a:lnTo>
                  <a:lnTo>
                    <a:pt x="371" y="216"/>
                  </a:lnTo>
                  <a:lnTo>
                    <a:pt x="353" y="186"/>
                  </a:lnTo>
                  <a:lnTo>
                    <a:pt x="339" y="153"/>
                  </a:lnTo>
                  <a:lnTo>
                    <a:pt x="326" y="120"/>
                  </a:lnTo>
                  <a:lnTo>
                    <a:pt x="319" y="86"/>
                  </a:lnTo>
                  <a:lnTo>
                    <a:pt x="315" y="52"/>
                  </a:lnTo>
                  <a:lnTo>
                    <a:pt x="317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342" y="0"/>
                  </a:lnTo>
                  <a:lnTo>
                    <a:pt x="342" y="1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 1259">
              <a:extLst>
                <a:ext uri="{FF2B5EF4-FFF2-40B4-BE49-F238E27FC236}">
                  <a16:creationId xmlns:a16="http://schemas.microsoft.com/office/drawing/2014/main" xmlns="" id="{25236C11-2874-4DDC-A179-1C7858837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" y="4516"/>
              <a:ext cx="485" cy="210"/>
            </a:xfrm>
            <a:custGeom>
              <a:avLst/>
              <a:gdLst>
                <a:gd name="T0" fmla="*/ 263 w 485"/>
                <a:gd name="T1" fmla="*/ 204 h 418"/>
                <a:gd name="T2" fmla="*/ 279 w 485"/>
                <a:gd name="T3" fmla="*/ 217 h 418"/>
                <a:gd name="T4" fmla="*/ 299 w 485"/>
                <a:gd name="T5" fmla="*/ 232 h 418"/>
                <a:gd name="T6" fmla="*/ 322 w 485"/>
                <a:gd name="T7" fmla="*/ 248 h 418"/>
                <a:gd name="T8" fmla="*/ 349 w 485"/>
                <a:gd name="T9" fmla="*/ 265 h 418"/>
                <a:gd name="T10" fmla="*/ 378 w 485"/>
                <a:gd name="T11" fmla="*/ 279 h 418"/>
                <a:gd name="T12" fmla="*/ 407 w 485"/>
                <a:gd name="T13" fmla="*/ 292 h 418"/>
                <a:gd name="T14" fmla="*/ 436 w 485"/>
                <a:gd name="T15" fmla="*/ 303 h 418"/>
                <a:gd name="T16" fmla="*/ 465 w 485"/>
                <a:gd name="T17" fmla="*/ 307 h 418"/>
                <a:gd name="T18" fmla="*/ 465 w 485"/>
                <a:gd name="T19" fmla="*/ 307 h 418"/>
                <a:gd name="T20" fmla="*/ 485 w 485"/>
                <a:gd name="T21" fmla="*/ 307 h 418"/>
                <a:gd name="T22" fmla="*/ 485 w 485"/>
                <a:gd name="T23" fmla="*/ 418 h 418"/>
                <a:gd name="T24" fmla="*/ 461 w 485"/>
                <a:gd name="T25" fmla="*/ 418 h 418"/>
                <a:gd name="T26" fmla="*/ 461 w 485"/>
                <a:gd name="T27" fmla="*/ 323 h 418"/>
                <a:gd name="T28" fmla="*/ 431 w 485"/>
                <a:gd name="T29" fmla="*/ 317 h 418"/>
                <a:gd name="T30" fmla="*/ 398 w 485"/>
                <a:gd name="T31" fmla="*/ 307 h 418"/>
                <a:gd name="T32" fmla="*/ 367 w 485"/>
                <a:gd name="T33" fmla="*/ 293 h 418"/>
                <a:gd name="T34" fmla="*/ 339 w 485"/>
                <a:gd name="T35" fmla="*/ 279 h 418"/>
                <a:gd name="T36" fmla="*/ 310 w 485"/>
                <a:gd name="T37" fmla="*/ 262 h 418"/>
                <a:gd name="T38" fmla="*/ 285 w 485"/>
                <a:gd name="T39" fmla="*/ 246 h 418"/>
                <a:gd name="T40" fmla="*/ 263 w 485"/>
                <a:gd name="T41" fmla="*/ 231 h 418"/>
                <a:gd name="T42" fmla="*/ 247 w 485"/>
                <a:gd name="T43" fmla="*/ 217 h 418"/>
                <a:gd name="T44" fmla="*/ 232 w 485"/>
                <a:gd name="T45" fmla="*/ 204 h 418"/>
                <a:gd name="T46" fmla="*/ 218 w 485"/>
                <a:gd name="T47" fmla="*/ 190 h 418"/>
                <a:gd name="T48" fmla="*/ 200 w 485"/>
                <a:gd name="T49" fmla="*/ 172 h 418"/>
                <a:gd name="T50" fmla="*/ 180 w 485"/>
                <a:gd name="T51" fmla="*/ 150 h 418"/>
                <a:gd name="T52" fmla="*/ 162 w 485"/>
                <a:gd name="T53" fmla="*/ 126 h 418"/>
                <a:gd name="T54" fmla="*/ 144 w 485"/>
                <a:gd name="T55" fmla="*/ 100 h 418"/>
                <a:gd name="T56" fmla="*/ 128 w 485"/>
                <a:gd name="T57" fmla="*/ 73 h 418"/>
                <a:gd name="T58" fmla="*/ 117 w 485"/>
                <a:gd name="T59" fmla="*/ 45 h 418"/>
                <a:gd name="T60" fmla="*/ 110 w 485"/>
                <a:gd name="T61" fmla="*/ 19 h 418"/>
                <a:gd name="T62" fmla="*/ 0 w 485"/>
                <a:gd name="T63" fmla="*/ 19 h 418"/>
                <a:gd name="T64" fmla="*/ 0 w 485"/>
                <a:gd name="T65" fmla="*/ 0 h 418"/>
                <a:gd name="T66" fmla="*/ 128 w 485"/>
                <a:gd name="T67" fmla="*/ 0 h 418"/>
                <a:gd name="T68" fmla="*/ 128 w 485"/>
                <a:gd name="T69" fmla="*/ 15 h 418"/>
                <a:gd name="T70" fmla="*/ 128 w 485"/>
                <a:gd name="T71" fmla="*/ 15 h 418"/>
                <a:gd name="T72" fmla="*/ 135 w 485"/>
                <a:gd name="T73" fmla="*/ 40 h 418"/>
                <a:gd name="T74" fmla="*/ 146 w 485"/>
                <a:gd name="T75" fmla="*/ 65 h 418"/>
                <a:gd name="T76" fmla="*/ 162 w 485"/>
                <a:gd name="T77" fmla="*/ 90 h 418"/>
                <a:gd name="T78" fmla="*/ 178 w 485"/>
                <a:gd name="T79" fmla="*/ 115 h 418"/>
                <a:gd name="T80" fmla="*/ 196 w 485"/>
                <a:gd name="T81" fmla="*/ 139 h 418"/>
                <a:gd name="T82" fmla="*/ 216 w 485"/>
                <a:gd name="T83" fmla="*/ 159 h 418"/>
                <a:gd name="T84" fmla="*/ 232 w 485"/>
                <a:gd name="T85" fmla="*/ 176 h 418"/>
                <a:gd name="T86" fmla="*/ 247 w 485"/>
                <a:gd name="T87" fmla="*/ 190 h 418"/>
                <a:gd name="T88" fmla="*/ 263 w 485"/>
                <a:gd name="T89" fmla="*/ 204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5" h="418">
                  <a:moveTo>
                    <a:pt x="263" y="204"/>
                  </a:moveTo>
                  <a:lnTo>
                    <a:pt x="279" y="217"/>
                  </a:lnTo>
                  <a:lnTo>
                    <a:pt x="299" y="232"/>
                  </a:lnTo>
                  <a:lnTo>
                    <a:pt x="322" y="248"/>
                  </a:lnTo>
                  <a:lnTo>
                    <a:pt x="349" y="265"/>
                  </a:lnTo>
                  <a:lnTo>
                    <a:pt x="378" y="279"/>
                  </a:lnTo>
                  <a:lnTo>
                    <a:pt x="407" y="292"/>
                  </a:lnTo>
                  <a:lnTo>
                    <a:pt x="436" y="303"/>
                  </a:lnTo>
                  <a:lnTo>
                    <a:pt x="465" y="307"/>
                  </a:lnTo>
                  <a:lnTo>
                    <a:pt x="485" y="307"/>
                  </a:lnTo>
                  <a:lnTo>
                    <a:pt x="485" y="418"/>
                  </a:lnTo>
                  <a:lnTo>
                    <a:pt x="461" y="418"/>
                  </a:lnTo>
                  <a:lnTo>
                    <a:pt x="461" y="323"/>
                  </a:lnTo>
                  <a:lnTo>
                    <a:pt x="431" y="317"/>
                  </a:lnTo>
                  <a:lnTo>
                    <a:pt x="398" y="307"/>
                  </a:lnTo>
                  <a:lnTo>
                    <a:pt x="367" y="293"/>
                  </a:lnTo>
                  <a:lnTo>
                    <a:pt x="339" y="279"/>
                  </a:lnTo>
                  <a:lnTo>
                    <a:pt x="310" y="262"/>
                  </a:lnTo>
                  <a:lnTo>
                    <a:pt x="285" y="246"/>
                  </a:lnTo>
                  <a:lnTo>
                    <a:pt x="263" y="231"/>
                  </a:lnTo>
                  <a:lnTo>
                    <a:pt x="247" y="217"/>
                  </a:lnTo>
                  <a:lnTo>
                    <a:pt x="232" y="204"/>
                  </a:lnTo>
                  <a:lnTo>
                    <a:pt x="218" y="190"/>
                  </a:lnTo>
                  <a:lnTo>
                    <a:pt x="200" y="172"/>
                  </a:lnTo>
                  <a:lnTo>
                    <a:pt x="180" y="150"/>
                  </a:lnTo>
                  <a:lnTo>
                    <a:pt x="162" y="126"/>
                  </a:lnTo>
                  <a:lnTo>
                    <a:pt x="144" y="100"/>
                  </a:lnTo>
                  <a:lnTo>
                    <a:pt x="128" y="73"/>
                  </a:lnTo>
                  <a:lnTo>
                    <a:pt x="117" y="45"/>
                  </a:lnTo>
                  <a:lnTo>
                    <a:pt x="1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35" y="40"/>
                  </a:lnTo>
                  <a:lnTo>
                    <a:pt x="146" y="65"/>
                  </a:lnTo>
                  <a:lnTo>
                    <a:pt x="162" y="90"/>
                  </a:lnTo>
                  <a:lnTo>
                    <a:pt x="178" y="115"/>
                  </a:lnTo>
                  <a:lnTo>
                    <a:pt x="196" y="139"/>
                  </a:lnTo>
                  <a:lnTo>
                    <a:pt x="216" y="159"/>
                  </a:lnTo>
                  <a:lnTo>
                    <a:pt x="232" y="176"/>
                  </a:lnTo>
                  <a:lnTo>
                    <a:pt x="247" y="190"/>
                  </a:lnTo>
                  <a:lnTo>
                    <a:pt x="263" y="204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 1260">
              <a:extLst>
                <a:ext uri="{FF2B5EF4-FFF2-40B4-BE49-F238E27FC236}">
                  <a16:creationId xmlns:a16="http://schemas.microsoft.com/office/drawing/2014/main" xmlns="" id="{2B66C36D-C1FE-439B-98B1-1BD0DC0E7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" y="4504"/>
              <a:ext cx="512" cy="222"/>
            </a:xfrm>
            <a:custGeom>
              <a:avLst/>
              <a:gdLst>
                <a:gd name="T0" fmla="*/ 0 w 512"/>
                <a:gd name="T1" fmla="*/ 25 h 443"/>
                <a:gd name="T2" fmla="*/ 128 w 512"/>
                <a:gd name="T3" fmla="*/ 25 h 443"/>
                <a:gd name="T4" fmla="*/ 128 w 512"/>
                <a:gd name="T5" fmla="*/ 40 h 443"/>
                <a:gd name="T6" fmla="*/ 128 w 512"/>
                <a:gd name="T7" fmla="*/ 40 h 443"/>
                <a:gd name="T8" fmla="*/ 135 w 512"/>
                <a:gd name="T9" fmla="*/ 65 h 443"/>
                <a:gd name="T10" fmla="*/ 146 w 512"/>
                <a:gd name="T11" fmla="*/ 90 h 443"/>
                <a:gd name="T12" fmla="*/ 162 w 512"/>
                <a:gd name="T13" fmla="*/ 115 h 443"/>
                <a:gd name="T14" fmla="*/ 178 w 512"/>
                <a:gd name="T15" fmla="*/ 140 h 443"/>
                <a:gd name="T16" fmla="*/ 196 w 512"/>
                <a:gd name="T17" fmla="*/ 164 h 443"/>
                <a:gd name="T18" fmla="*/ 216 w 512"/>
                <a:gd name="T19" fmla="*/ 184 h 443"/>
                <a:gd name="T20" fmla="*/ 232 w 512"/>
                <a:gd name="T21" fmla="*/ 201 h 443"/>
                <a:gd name="T22" fmla="*/ 247 w 512"/>
                <a:gd name="T23" fmla="*/ 215 h 443"/>
                <a:gd name="T24" fmla="*/ 263 w 512"/>
                <a:gd name="T25" fmla="*/ 229 h 443"/>
                <a:gd name="T26" fmla="*/ 279 w 512"/>
                <a:gd name="T27" fmla="*/ 242 h 443"/>
                <a:gd name="T28" fmla="*/ 299 w 512"/>
                <a:gd name="T29" fmla="*/ 257 h 443"/>
                <a:gd name="T30" fmla="*/ 322 w 512"/>
                <a:gd name="T31" fmla="*/ 273 h 443"/>
                <a:gd name="T32" fmla="*/ 349 w 512"/>
                <a:gd name="T33" fmla="*/ 290 h 443"/>
                <a:gd name="T34" fmla="*/ 378 w 512"/>
                <a:gd name="T35" fmla="*/ 304 h 443"/>
                <a:gd name="T36" fmla="*/ 407 w 512"/>
                <a:gd name="T37" fmla="*/ 317 h 443"/>
                <a:gd name="T38" fmla="*/ 436 w 512"/>
                <a:gd name="T39" fmla="*/ 328 h 443"/>
                <a:gd name="T40" fmla="*/ 465 w 512"/>
                <a:gd name="T41" fmla="*/ 332 h 443"/>
                <a:gd name="T42" fmla="*/ 465 w 512"/>
                <a:gd name="T43" fmla="*/ 332 h 443"/>
                <a:gd name="T44" fmla="*/ 485 w 512"/>
                <a:gd name="T45" fmla="*/ 332 h 443"/>
                <a:gd name="T46" fmla="*/ 485 w 512"/>
                <a:gd name="T47" fmla="*/ 443 h 443"/>
                <a:gd name="T48" fmla="*/ 512 w 512"/>
                <a:gd name="T49" fmla="*/ 443 h 443"/>
                <a:gd name="T50" fmla="*/ 512 w 512"/>
                <a:gd name="T51" fmla="*/ 312 h 443"/>
                <a:gd name="T52" fmla="*/ 474 w 512"/>
                <a:gd name="T53" fmla="*/ 303 h 443"/>
                <a:gd name="T54" fmla="*/ 438 w 512"/>
                <a:gd name="T55" fmla="*/ 292 h 443"/>
                <a:gd name="T56" fmla="*/ 405 w 512"/>
                <a:gd name="T57" fmla="*/ 278 h 443"/>
                <a:gd name="T58" fmla="*/ 376 w 512"/>
                <a:gd name="T59" fmla="*/ 264 h 443"/>
                <a:gd name="T60" fmla="*/ 349 w 512"/>
                <a:gd name="T61" fmla="*/ 250 h 443"/>
                <a:gd name="T62" fmla="*/ 324 w 512"/>
                <a:gd name="T63" fmla="*/ 234 h 443"/>
                <a:gd name="T64" fmla="*/ 301 w 512"/>
                <a:gd name="T65" fmla="*/ 217 h 443"/>
                <a:gd name="T66" fmla="*/ 279 w 512"/>
                <a:gd name="T67" fmla="*/ 201 h 443"/>
                <a:gd name="T68" fmla="*/ 261 w 512"/>
                <a:gd name="T69" fmla="*/ 182 h 443"/>
                <a:gd name="T70" fmla="*/ 241 w 512"/>
                <a:gd name="T71" fmla="*/ 162 h 443"/>
                <a:gd name="T72" fmla="*/ 223 w 512"/>
                <a:gd name="T73" fmla="*/ 140 h 443"/>
                <a:gd name="T74" fmla="*/ 207 w 512"/>
                <a:gd name="T75" fmla="*/ 117 h 443"/>
                <a:gd name="T76" fmla="*/ 191 w 512"/>
                <a:gd name="T77" fmla="*/ 92 h 443"/>
                <a:gd name="T78" fmla="*/ 175 w 512"/>
                <a:gd name="T79" fmla="*/ 64 h 443"/>
                <a:gd name="T80" fmla="*/ 162 w 512"/>
                <a:gd name="T81" fmla="*/ 33 h 443"/>
                <a:gd name="T82" fmla="*/ 151 w 512"/>
                <a:gd name="T83" fmla="*/ 0 h 443"/>
                <a:gd name="T84" fmla="*/ 0 w 512"/>
                <a:gd name="T85" fmla="*/ 0 h 443"/>
                <a:gd name="T86" fmla="*/ 0 w 512"/>
                <a:gd name="T87" fmla="*/ 25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2" h="443">
                  <a:moveTo>
                    <a:pt x="0" y="25"/>
                  </a:moveTo>
                  <a:lnTo>
                    <a:pt x="128" y="25"/>
                  </a:lnTo>
                  <a:lnTo>
                    <a:pt x="128" y="40"/>
                  </a:lnTo>
                  <a:lnTo>
                    <a:pt x="135" y="65"/>
                  </a:lnTo>
                  <a:lnTo>
                    <a:pt x="146" y="90"/>
                  </a:lnTo>
                  <a:lnTo>
                    <a:pt x="162" y="115"/>
                  </a:lnTo>
                  <a:lnTo>
                    <a:pt x="178" y="140"/>
                  </a:lnTo>
                  <a:lnTo>
                    <a:pt x="196" y="164"/>
                  </a:lnTo>
                  <a:lnTo>
                    <a:pt x="216" y="184"/>
                  </a:lnTo>
                  <a:lnTo>
                    <a:pt x="232" y="201"/>
                  </a:lnTo>
                  <a:lnTo>
                    <a:pt x="247" y="215"/>
                  </a:lnTo>
                  <a:lnTo>
                    <a:pt x="263" y="229"/>
                  </a:lnTo>
                  <a:lnTo>
                    <a:pt x="279" y="242"/>
                  </a:lnTo>
                  <a:lnTo>
                    <a:pt x="299" y="257"/>
                  </a:lnTo>
                  <a:lnTo>
                    <a:pt x="322" y="273"/>
                  </a:lnTo>
                  <a:lnTo>
                    <a:pt x="349" y="290"/>
                  </a:lnTo>
                  <a:lnTo>
                    <a:pt x="378" y="304"/>
                  </a:lnTo>
                  <a:lnTo>
                    <a:pt x="407" y="317"/>
                  </a:lnTo>
                  <a:lnTo>
                    <a:pt x="436" y="328"/>
                  </a:lnTo>
                  <a:lnTo>
                    <a:pt x="465" y="332"/>
                  </a:lnTo>
                  <a:lnTo>
                    <a:pt x="485" y="332"/>
                  </a:lnTo>
                  <a:lnTo>
                    <a:pt x="485" y="443"/>
                  </a:lnTo>
                  <a:lnTo>
                    <a:pt x="512" y="443"/>
                  </a:lnTo>
                  <a:lnTo>
                    <a:pt x="512" y="312"/>
                  </a:lnTo>
                  <a:lnTo>
                    <a:pt x="474" y="303"/>
                  </a:lnTo>
                  <a:lnTo>
                    <a:pt x="438" y="292"/>
                  </a:lnTo>
                  <a:lnTo>
                    <a:pt x="405" y="278"/>
                  </a:lnTo>
                  <a:lnTo>
                    <a:pt x="376" y="264"/>
                  </a:lnTo>
                  <a:lnTo>
                    <a:pt x="349" y="250"/>
                  </a:lnTo>
                  <a:lnTo>
                    <a:pt x="324" y="234"/>
                  </a:lnTo>
                  <a:lnTo>
                    <a:pt x="301" y="217"/>
                  </a:lnTo>
                  <a:lnTo>
                    <a:pt x="279" y="201"/>
                  </a:lnTo>
                  <a:lnTo>
                    <a:pt x="261" y="182"/>
                  </a:lnTo>
                  <a:lnTo>
                    <a:pt x="241" y="162"/>
                  </a:lnTo>
                  <a:lnTo>
                    <a:pt x="223" y="140"/>
                  </a:lnTo>
                  <a:lnTo>
                    <a:pt x="207" y="117"/>
                  </a:lnTo>
                  <a:lnTo>
                    <a:pt x="191" y="92"/>
                  </a:lnTo>
                  <a:lnTo>
                    <a:pt x="175" y="64"/>
                  </a:lnTo>
                  <a:lnTo>
                    <a:pt x="162" y="33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 1261">
              <a:extLst>
                <a:ext uri="{FF2B5EF4-FFF2-40B4-BE49-F238E27FC236}">
                  <a16:creationId xmlns:a16="http://schemas.microsoft.com/office/drawing/2014/main" xmlns="" id="{2E7C9AE0-3DC6-4934-A806-484AE56C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9" y="4379"/>
              <a:ext cx="189" cy="82"/>
            </a:xfrm>
            <a:custGeom>
              <a:avLst/>
              <a:gdLst>
                <a:gd name="T0" fmla="*/ 166 w 189"/>
                <a:gd name="T1" fmla="*/ 8 h 164"/>
                <a:gd name="T2" fmla="*/ 171 w 189"/>
                <a:gd name="T3" fmla="*/ 3 h 164"/>
                <a:gd name="T4" fmla="*/ 176 w 189"/>
                <a:gd name="T5" fmla="*/ 0 h 164"/>
                <a:gd name="T6" fmla="*/ 180 w 189"/>
                <a:gd name="T7" fmla="*/ 0 h 164"/>
                <a:gd name="T8" fmla="*/ 185 w 189"/>
                <a:gd name="T9" fmla="*/ 3 h 164"/>
                <a:gd name="T10" fmla="*/ 189 w 189"/>
                <a:gd name="T11" fmla="*/ 8 h 164"/>
                <a:gd name="T12" fmla="*/ 189 w 189"/>
                <a:gd name="T13" fmla="*/ 11 h 164"/>
                <a:gd name="T14" fmla="*/ 185 w 189"/>
                <a:gd name="T15" fmla="*/ 16 h 164"/>
                <a:gd name="T16" fmla="*/ 180 w 189"/>
                <a:gd name="T17" fmla="*/ 20 h 164"/>
                <a:gd name="T18" fmla="*/ 176 w 189"/>
                <a:gd name="T19" fmla="*/ 24 h 164"/>
                <a:gd name="T20" fmla="*/ 171 w 189"/>
                <a:gd name="T21" fmla="*/ 28 h 164"/>
                <a:gd name="T22" fmla="*/ 167 w 189"/>
                <a:gd name="T23" fmla="*/ 31 h 164"/>
                <a:gd name="T24" fmla="*/ 166 w 189"/>
                <a:gd name="T25" fmla="*/ 34 h 164"/>
                <a:gd name="T26" fmla="*/ 180 w 189"/>
                <a:gd name="T27" fmla="*/ 61 h 164"/>
                <a:gd name="T28" fmla="*/ 184 w 189"/>
                <a:gd name="T29" fmla="*/ 89 h 164"/>
                <a:gd name="T30" fmla="*/ 175 w 189"/>
                <a:gd name="T31" fmla="*/ 117 h 164"/>
                <a:gd name="T32" fmla="*/ 148 w 189"/>
                <a:gd name="T33" fmla="*/ 144 h 164"/>
                <a:gd name="T34" fmla="*/ 135 w 189"/>
                <a:gd name="T35" fmla="*/ 152 h 164"/>
                <a:gd name="T36" fmla="*/ 121 w 189"/>
                <a:gd name="T37" fmla="*/ 158 h 164"/>
                <a:gd name="T38" fmla="*/ 103 w 189"/>
                <a:gd name="T39" fmla="*/ 162 h 164"/>
                <a:gd name="T40" fmla="*/ 86 w 189"/>
                <a:gd name="T41" fmla="*/ 164 h 164"/>
                <a:gd name="T42" fmla="*/ 68 w 189"/>
                <a:gd name="T43" fmla="*/ 164 h 164"/>
                <a:gd name="T44" fmla="*/ 52 w 189"/>
                <a:gd name="T45" fmla="*/ 162 h 164"/>
                <a:gd name="T46" fmla="*/ 36 w 189"/>
                <a:gd name="T47" fmla="*/ 156 h 164"/>
                <a:gd name="T48" fmla="*/ 21 w 189"/>
                <a:gd name="T49" fmla="*/ 147 h 164"/>
                <a:gd name="T50" fmla="*/ 3 w 189"/>
                <a:gd name="T51" fmla="*/ 120 h 164"/>
                <a:gd name="T52" fmla="*/ 0 w 189"/>
                <a:gd name="T53" fmla="*/ 91 h 164"/>
                <a:gd name="T54" fmla="*/ 7 w 189"/>
                <a:gd name="T55" fmla="*/ 61 h 164"/>
                <a:gd name="T56" fmla="*/ 23 w 189"/>
                <a:gd name="T57" fmla="*/ 36 h 164"/>
                <a:gd name="T58" fmla="*/ 38 w 189"/>
                <a:gd name="T59" fmla="*/ 22 h 164"/>
                <a:gd name="T60" fmla="*/ 54 w 189"/>
                <a:gd name="T61" fmla="*/ 13 h 164"/>
                <a:gd name="T62" fmla="*/ 70 w 189"/>
                <a:gd name="T63" fmla="*/ 8 h 164"/>
                <a:gd name="T64" fmla="*/ 86 w 189"/>
                <a:gd name="T65" fmla="*/ 5 h 164"/>
                <a:gd name="T66" fmla="*/ 103 w 189"/>
                <a:gd name="T67" fmla="*/ 5 h 164"/>
                <a:gd name="T68" fmla="*/ 119 w 189"/>
                <a:gd name="T69" fmla="*/ 8 h 164"/>
                <a:gd name="T70" fmla="*/ 135 w 189"/>
                <a:gd name="T71" fmla="*/ 14 h 164"/>
                <a:gd name="T72" fmla="*/ 149 w 189"/>
                <a:gd name="T73" fmla="*/ 22 h 164"/>
                <a:gd name="T74" fmla="*/ 153 w 189"/>
                <a:gd name="T75" fmla="*/ 19 h 164"/>
                <a:gd name="T76" fmla="*/ 158 w 189"/>
                <a:gd name="T77" fmla="*/ 16 h 164"/>
                <a:gd name="T78" fmla="*/ 162 w 189"/>
                <a:gd name="T79" fmla="*/ 11 h 164"/>
                <a:gd name="T80" fmla="*/ 166 w 189"/>
                <a:gd name="T81" fmla="*/ 8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164">
                  <a:moveTo>
                    <a:pt x="166" y="8"/>
                  </a:moveTo>
                  <a:lnTo>
                    <a:pt x="171" y="3"/>
                  </a:lnTo>
                  <a:lnTo>
                    <a:pt x="176" y="0"/>
                  </a:lnTo>
                  <a:lnTo>
                    <a:pt x="180" y="0"/>
                  </a:lnTo>
                  <a:lnTo>
                    <a:pt x="185" y="3"/>
                  </a:lnTo>
                  <a:lnTo>
                    <a:pt x="189" y="8"/>
                  </a:lnTo>
                  <a:lnTo>
                    <a:pt x="189" y="11"/>
                  </a:lnTo>
                  <a:lnTo>
                    <a:pt x="185" y="16"/>
                  </a:lnTo>
                  <a:lnTo>
                    <a:pt x="180" y="20"/>
                  </a:lnTo>
                  <a:lnTo>
                    <a:pt x="176" y="24"/>
                  </a:lnTo>
                  <a:lnTo>
                    <a:pt x="171" y="28"/>
                  </a:lnTo>
                  <a:lnTo>
                    <a:pt x="167" y="31"/>
                  </a:lnTo>
                  <a:lnTo>
                    <a:pt x="166" y="34"/>
                  </a:lnTo>
                  <a:lnTo>
                    <a:pt x="180" y="61"/>
                  </a:lnTo>
                  <a:lnTo>
                    <a:pt x="184" y="89"/>
                  </a:lnTo>
                  <a:lnTo>
                    <a:pt x="175" y="117"/>
                  </a:lnTo>
                  <a:lnTo>
                    <a:pt x="148" y="144"/>
                  </a:lnTo>
                  <a:lnTo>
                    <a:pt x="135" y="152"/>
                  </a:lnTo>
                  <a:lnTo>
                    <a:pt x="121" y="158"/>
                  </a:lnTo>
                  <a:lnTo>
                    <a:pt x="103" y="162"/>
                  </a:lnTo>
                  <a:lnTo>
                    <a:pt x="86" y="164"/>
                  </a:lnTo>
                  <a:lnTo>
                    <a:pt x="68" y="164"/>
                  </a:lnTo>
                  <a:lnTo>
                    <a:pt x="52" y="162"/>
                  </a:lnTo>
                  <a:lnTo>
                    <a:pt x="36" y="156"/>
                  </a:lnTo>
                  <a:lnTo>
                    <a:pt x="21" y="147"/>
                  </a:lnTo>
                  <a:lnTo>
                    <a:pt x="3" y="120"/>
                  </a:lnTo>
                  <a:lnTo>
                    <a:pt x="0" y="91"/>
                  </a:lnTo>
                  <a:lnTo>
                    <a:pt x="7" y="61"/>
                  </a:lnTo>
                  <a:lnTo>
                    <a:pt x="23" y="36"/>
                  </a:lnTo>
                  <a:lnTo>
                    <a:pt x="38" y="22"/>
                  </a:lnTo>
                  <a:lnTo>
                    <a:pt x="54" y="13"/>
                  </a:lnTo>
                  <a:lnTo>
                    <a:pt x="70" y="8"/>
                  </a:lnTo>
                  <a:lnTo>
                    <a:pt x="86" y="5"/>
                  </a:lnTo>
                  <a:lnTo>
                    <a:pt x="103" y="5"/>
                  </a:lnTo>
                  <a:lnTo>
                    <a:pt x="119" y="8"/>
                  </a:lnTo>
                  <a:lnTo>
                    <a:pt x="135" y="14"/>
                  </a:lnTo>
                  <a:lnTo>
                    <a:pt x="149" y="22"/>
                  </a:lnTo>
                  <a:lnTo>
                    <a:pt x="153" y="19"/>
                  </a:lnTo>
                  <a:lnTo>
                    <a:pt x="158" y="16"/>
                  </a:lnTo>
                  <a:lnTo>
                    <a:pt x="162" y="11"/>
                  </a:lnTo>
                  <a:lnTo>
                    <a:pt x="166" y="8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 1262">
              <a:extLst>
                <a:ext uri="{FF2B5EF4-FFF2-40B4-BE49-F238E27FC236}">
                  <a16:creationId xmlns:a16="http://schemas.microsoft.com/office/drawing/2014/main" xmlns="" id="{83DC50E1-C9D7-4C77-B2B7-1FFEE5DBA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1" y="4392"/>
              <a:ext cx="126" cy="55"/>
            </a:xfrm>
            <a:custGeom>
              <a:avLst/>
              <a:gdLst>
                <a:gd name="T0" fmla="*/ 116 w 126"/>
                <a:gd name="T1" fmla="*/ 11 h 109"/>
                <a:gd name="T2" fmla="*/ 126 w 126"/>
                <a:gd name="T3" fmla="*/ 29 h 109"/>
                <a:gd name="T4" fmla="*/ 126 w 126"/>
                <a:gd name="T5" fmla="*/ 54 h 109"/>
                <a:gd name="T6" fmla="*/ 119 w 126"/>
                <a:gd name="T7" fmla="*/ 79 h 109"/>
                <a:gd name="T8" fmla="*/ 105 w 126"/>
                <a:gd name="T9" fmla="*/ 96 h 109"/>
                <a:gd name="T10" fmla="*/ 94 w 126"/>
                <a:gd name="T11" fmla="*/ 101 h 109"/>
                <a:gd name="T12" fmla="*/ 83 w 126"/>
                <a:gd name="T13" fmla="*/ 106 h 109"/>
                <a:gd name="T14" fmla="*/ 72 w 126"/>
                <a:gd name="T15" fmla="*/ 109 h 109"/>
                <a:gd name="T16" fmla="*/ 62 w 126"/>
                <a:gd name="T17" fmla="*/ 109 h 109"/>
                <a:gd name="T18" fmla="*/ 49 w 126"/>
                <a:gd name="T19" fmla="*/ 109 h 109"/>
                <a:gd name="T20" fmla="*/ 38 w 126"/>
                <a:gd name="T21" fmla="*/ 106 h 109"/>
                <a:gd name="T22" fmla="*/ 27 w 126"/>
                <a:gd name="T23" fmla="*/ 101 h 109"/>
                <a:gd name="T24" fmla="*/ 18 w 126"/>
                <a:gd name="T25" fmla="*/ 93 h 109"/>
                <a:gd name="T26" fmla="*/ 6 w 126"/>
                <a:gd name="T27" fmla="*/ 76 h 109"/>
                <a:gd name="T28" fmla="*/ 0 w 126"/>
                <a:gd name="T29" fmla="*/ 56 h 109"/>
                <a:gd name="T30" fmla="*/ 6 w 126"/>
                <a:gd name="T31" fmla="*/ 37 h 109"/>
                <a:gd name="T32" fmla="*/ 15 w 126"/>
                <a:gd name="T33" fmla="*/ 18 h 109"/>
                <a:gd name="T34" fmla="*/ 24 w 126"/>
                <a:gd name="T35" fmla="*/ 11 h 109"/>
                <a:gd name="T36" fmla="*/ 34 w 126"/>
                <a:gd name="T37" fmla="*/ 6 h 109"/>
                <a:gd name="T38" fmla="*/ 49 w 126"/>
                <a:gd name="T39" fmla="*/ 1 h 109"/>
                <a:gd name="T40" fmla="*/ 63 w 126"/>
                <a:gd name="T41" fmla="*/ 0 h 109"/>
                <a:gd name="T42" fmla="*/ 80 w 126"/>
                <a:gd name="T43" fmla="*/ 0 h 109"/>
                <a:gd name="T44" fmla="*/ 94 w 126"/>
                <a:gd name="T45" fmla="*/ 1 h 109"/>
                <a:gd name="T46" fmla="*/ 107 w 126"/>
                <a:gd name="T47" fmla="*/ 4 h 109"/>
                <a:gd name="T48" fmla="*/ 116 w 126"/>
                <a:gd name="T49" fmla="*/ 1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6" h="109">
                  <a:moveTo>
                    <a:pt x="116" y="11"/>
                  </a:moveTo>
                  <a:lnTo>
                    <a:pt x="126" y="29"/>
                  </a:lnTo>
                  <a:lnTo>
                    <a:pt x="126" y="54"/>
                  </a:lnTo>
                  <a:lnTo>
                    <a:pt x="119" y="79"/>
                  </a:lnTo>
                  <a:lnTo>
                    <a:pt x="105" y="96"/>
                  </a:lnTo>
                  <a:lnTo>
                    <a:pt x="94" y="101"/>
                  </a:lnTo>
                  <a:lnTo>
                    <a:pt x="83" y="106"/>
                  </a:lnTo>
                  <a:lnTo>
                    <a:pt x="72" y="109"/>
                  </a:lnTo>
                  <a:lnTo>
                    <a:pt x="62" y="109"/>
                  </a:lnTo>
                  <a:lnTo>
                    <a:pt x="49" y="109"/>
                  </a:lnTo>
                  <a:lnTo>
                    <a:pt x="38" y="106"/>
                  </a:lnTo>
                  <a:lnTo>
                    <a:pt x="27" y="101"/>
                  </a:lnTo>
                  <a:lnTo>
                    <a:pt x="18" y="93"/>
                  </a:lnTo>
                  <a:lnTo>
                    <a:pt x="6" y="76"/>
                  </a:lnTo>
                  <a:lnTo>
                    <a:pt x="0" y="56"/>
                  </a:lnTo>
                  <a:lnTo>
                    <a:pt x="6" y="37"/>
                  </a:lnTo>
                  <a:lnTo>
                    <a:pt x="15" y="18"/>
                  </a:lnTo>
                  <a:lnTo>
                    <a:pt x="24" y="11"/>
                  </a:lnTo>
                  <a:lnTo>
                    <a:pt x="34" y="6"/>
                  </a:lnTo>
                  <a:lnTo>
                    <a:pt x="49" y="1"/>
                  </a:lnTo>
                  <a:lnTo>
                    <a:pt x="63" y="0"/>
                  </a:lnTo>
                  <a:lnTo>
                    <a:pt x="80" y="0"/>
                  </a:lnTo>
                  <a:lnTo>
                    <a:pt x="94" y="1"/>
                  </a:lnTo>
                  <a:lnTo>
                    <a:pt x="107" y="4"/>
                  </a:lnTo>
                  <a:lnTo>
                    <a:pt x="116" y="1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 1263">
              <a:extLst>
                <a:ext uri="{FF2B5EF4-FFF2-40B4-BE49-F238E27FC236}">
                  <a16:creationId xmlns:a16="http://schemas.microsoft.com/office/drawing/2014/main" xmlns="" id="{331A1F5B-B68D-4CE2-821E-219DF9056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" y="4382"/>
              <a:ext cx="160" cy="132"/>
            </a:xfrm>
            <a:custGeom>
              <a:avLst/>
              <a:gdLst>
                <a:gd name="T0" fmla="*/ 27 w 160"/>
                <a:gd name="T1" fmla="*/ 25 h 264"/>
                <a:gd name="T2" fmla="*/ 18 w 160"/>
                <a:gd name="T3" fmla="*/ 32 h 264"/>
                <a:gd name="T4" fmla="*/ 7 w 160"/>
                <a:gd name="T5" fmla="*/ 30 h 264"/>
                <a:gd name="T6" fmla="*/ 0 w 160"/>
                <a:gd name="T7" fmla="*/ 25 h 264"/>
                <a:gd name="T8" fmla="*/ 3 w 160"/>
                <a:gd name="T9" fmla="*/ 13 h 264"/>
                <a:gd name="T10" fmla="*/ 11 w 160"/>
                <a:gd name="T11" fmla="*/ 7 h 264"/>
                <a:gd name="T12" fmla="*/ 21 w 160"/>
                <a:gd name="T13" fmla="*/ 3 h 264"/>
                <a:gd name="T14" fmla="*/ 32 w 160"/>
                <a:gd name="T15" fmla="*/ 2 h 264"/>
                <a:gd name="T16" fmla="*/ 47 w 160"/>
                <a:gd name="T17" fmla="*/ 0 h 264"/>
                <a:gd name="T18" fmla="*/ 61 w 160"/>
                <a:gd name="T19" fmla="*/ 2 h 264"/>
                <a:gd name="T20" fmla="*/ 74 w 160"/>
                <a:gd name="T21" fmla="*/ 5 h 264"/>
                <a:gd name="T22" fmla="*/ 86 w 160"/>
                <a:gd name="T23" fmla="*/ 8 h 264"/>
                <a:gd name="T24" fmla="*/ 97 w 160"/>
                <a:gd name="T25" fmla="*/ 13 h 264"/>
                <a:gd name="T26" fmla="*/ 108 w 160"/>
                <a:gd name="T27" fmla="*/ 19 h 264"/>
                <a:gd name="T28" fmla="*/ 119 w 160"/>
                <a:gd name="T29" fmla="*/ 30 h 264"/>
                <a:gd name="T30" fmla="*/ 129 w 160"/>
                <a:gd name="T31" fmla="*/ 43 h 264"/>
                <a:gd name="T32" fmla="*/ 140 w 160"/>
                <a:gd name="T33" fmla="*/ 58 h 264"/>
                <a:gd name="T34" fmla="*/ 149 w 160"/>
                <a:gd name="T35" fmla="*/ 77 h 264"/>
                <a:gd name="T36" fmla="*/ 155 w 160"/>
                <a:gd name="T37" fmla="*/ 96 h 264"/>
                <a:gd name="T38" fmla="*/ 160 w 160"/>
                <a:gd name="T39" fmla="*/ 114 h 264"/>
                <a:gd name="T40" fmla="*/ 160 w 160"/>
                <a:gd name="T41" fmla="*/ 133 h 264"/>
                <a:gd name="T42" fmla="*/ 157 w 160"/>
                <a:gd name="T43" fmla="*/ 155 h 264"/>
                <a:gd name="T44" fmla="*/ 149 w 160"/>
                <a:gd name="T45" fmla="*/ 175 h 264"/>
                <a:gd name="T46" fmla="*/ 138 w 160"/>
                <a:gd name="T47" fmla="*/ 194 h 264"/>
                <a:gd name="T48" fmla="*/ 126 w 160"/>
                <a:gd name="T49" fmla="*/ 211 h 264"/>
                <a:gd name="T50" fmla="*/ 113 w 160"/>
                <a:gd name="T51" fmla="*/ 227 h 264"/>
                <a:gd name="T52" fmla="*/ 99 w 160"/>
                <a:gd name="T53" fmla="*/ 241 h 264"/>
                <a:gd name="T54" fmla="*/ 84 w 160"/>
                <a:gd name="T55" fmla="*/ 253 h 264"/>
                <a:gd name="T56" fmla="*/ 70 w 160"/>
                <a:gd name="T57" fmla="*/ 263 h 264"/>
                <a:gd name="T58" fmla="*/ 65 w 160"/>
                <a:gd name="T59" fmla="*/ 264 h 264"/>
                <a:gd name="T60" fmla="*/ 56 w 160"/>
                <a:gd name="T61" fmla="*/ 264 h 264"/>
                <a:gd name="T62" fmla="*/ 52 w 160"/>
                <a:gd name="T63" fmla="*/ 261 h 264"/>
                <a:gd name="T64" fmla="*/ 57 w 160"/>
                <a:gd name="T65" fmla="*/ 253 h 264"/>
                <a:gd name="T66" fmla="*/ 66 w 160"/>
                <a:gd name="T67" fmla="*/ 247 h 264"/>
                <a:gd name="T68" fmla="*/ 79 w 160"/>
                <a:gd name="T69" fmla="*/ 236 h 264"/>
                <a:gd name="T70" fmla="*/ 93 w 160"/>
                <a:gd name="T71" fmla="*/ 224 h 264"/>
                <a:gd name="T72" fmla="*/ 110 w 160"/>
                <a:gd name="T73" fmla="*/ 206 h 264"/>
                <a:gd name="T74" fmla="*/ 124 w 160"/>
                <a:gd name="T75" fmla="*/ 186 h 264"/>
                <a:gd name="T76" fmla="*/ 135 w 160"/>
                <a:gd name="T77" fmla="*/ 163 h 264"/>
                <a:gd name="T78" fmla="*/ 142 w 160"/>
                <a:gd name="T79" fmla="*/ 138 h 264"/>
                <a:gd name="T80" fmla="*/ 140 w 160"/>
                <a:gd name="T81" fmla="*/ 108 h 264"/>
                <a:gd name="T82" fmla="*/ 131 w 160"/>
                <a:gd name="T83" fmla="*/ 80 h 264"/>
                <a:gd name="T84" fmla="*/ 119 w 160"/>
                <a:gd name="T85" fmla="*/ 60 h 264"/>
                <a:gd name="T86" fmla="*/ 102 w 160"/>
                <a:gd name="T87" fmla="*/ 43 h 264"/>
                <a:gd name="T88" fmla="*/ 84 w 160"/>
                <a:gd name="T89" fmla="*/ 32 h 264"/>
                <a:gd name="T90" fmla="*/ 66 w 160"/>
                <a:gd name="T91" fmla="*/ 24 h 264"/>
                <a:gd name="T92" fmla="*/ 50 w 160"/>
                <a:gd name="T93" fmla="*/ 21 h 264"/>
                <a:gd name="T94" fmla="*/ 36 w 160"/>
                <a:gd name="T95" fmla="*/ 22 h 264"/>
                <a:gd name="T96" fmla="*/ 27 w 160"/>
                <a:gd name="T97" fmla="*/ 25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0" h="264">
                  <a:moveTo>
                    <a:pt x="27" y="25"/>
                  </a:moveTo>
                  <a:lnTo>
                    <a:pt x="18" y="32"/>
                  </a:lnTo>
                  <a:lnTo>
                    <a:pt x="7" y="30"/>
                  </a:lnTo>
                  <a:lnTo>
                    <a:pt x="0" y="25"/>
                  </a:lnTo>
                  <a:lnTo>
                    <a:pt x="3" y="13"/>
                  </a:lnTo>
                  <a:lnTo>
                    <a:pt x="11" y="7"/>
                  </a:lnTo>
                  <a:lnTo>
                    <a:pt x="21" y="3"/>
                  </a:lnTo>
                  <a:lnTo>
                    <a:pt x="32" y="2"/>
                  </a:lnTo>
                  <a:lnTo>
                    <a:pt x="47" y="0"/>
                  </a:lnTo>
                  <a:lnTo>
                    <a:pt x="61" y="2"/>
                  </a:lnTo>
                  <a:lnTo>
                    <a:pt x="74" y="5"/>
                  </a:lnTo>
                  <a:lnTo>
                    <a:pt x="86" y="8"/>
                  </a:lnTo>
                  <a:lnTo>
                    <a:pt x="97" y="13"/>
                  </a:lnTo>
                  <a:lnTo>
                    <a:pt x="108" y="19"/>
                  </a:lnTo>
                  <a:lnTo>
                    <a:pt x="119" y="30"/>
                  </a:lnTo>
                  <a:lnTo>
                    <a:pt x="129" y="43"/>
                  </a:lnTo>
                  <a:lnTo>
                    <a:pt x="140" y="58"/>
                  </a:lnTo>
                  <a:lnTo>
                    <a:pt x="149" y="77"/>
                  </a:lnTo>
                  <a:lnTo>
                    <a:pt x="155" y="96"/>
                  </a:lnTo>
                  <a:lnTo>
                    <a:pt x="160" y="114"/>
                  </a:lnTo>
                  <a:lnTo>
                    <a:pt x="160" y="133"/>
                  </a:lnTo>
                  <a:lnTo>
                    <a:pt x="157" y="155"/>
                  </a:lnTo>
                  <a:lnTo>
                    <a:pt x="149" y="175"/>
                  </a:lnTo>
                  <a:lnTo>
                    <a:pt x="138" y="194"/>
                  </a:lnTo>
                  <a:lnTo>
                    <a:pt x="126" y="211"/>
                  </a:lnTo>
                  <a:lnTo>
                    <a:pt x="113" y="227"/>
                  </a:lnTo>
                  <a:lnTo>
                    <a:pt x="99" y="241"/>
                  </a:lnTo>
                  <a:lnTo>
                    <a:pt x="84" y="253"/>
                  </a:lnTo>
                  <a:lnTo>
                    <a:pt x="70" y="263"/>
                  </a:lnTo>
                  <a:lnTo>
                    <a:pt x="65" y="264"/>
                  </a:lnTo>
                  <a:lnTo>
                    <a:pt x="56" y="264"/>
                  </a:lnTo>
                  <a:lnTo>
                    <a:pt x="52" y="261"/>
                  </a:lnTo>
                  <a:lnTo>
                    <a:pt x="57" y="253"/>
                  </a:lnTo>
                  <a:lnTo>
                    <a:pt x="66" y="247"/>
                  </a:lnTo>
                  <a:lnTo>
                    <a:pt x="79" y="236"/>
                  </a:lnTo>
                  <a:lnTo>
                    <a:pt x="93" y="224"/>
                  </a:lnTo>
                  <a:lnTo>
                    <a:pt x="110" y="206"/>
                  </a:lnTo>
                  <a:lnTo>
                    <a:pt x="124" y="186"/>
                  </a:lnTo>
                  <a:lnTo>
                    <a:pt x="135" y="163"/>
                  </a:lnTo>
                  <a:lnTo>
                    <a:pt x="142" y="138"/>
                  </a:lnTo>
                  <a:lnTo>
                    <a:pt x="140" y="108"/>
                  </a:lnTo>
                  <a:lnTo>
                    <a:pt x="131" y="80"/>
                  </a:lnTo>
                  <a:lnTo>
                    <a:pt x="119" y="60"/>
                  </a:lnTo>
                  <a:lnTo>
                    <a:pt x="102" y="43"/>
                  </a:lnTo>
                  <a:lnTo>
                    <a:pt x="84" y="32"/>
                  </a:lnTo>
                  <a:lnTo>
                    <a:pt x="66" y="24"/>
                  </a:lnTo>
                  <a:lnTo>
                    <a:pt x="50" y="21"/>
                  </a:lnTo>
                  <a:lnTo>
                    <a:pt x="36" y="22"/>
                  </a:lnTo>
                  <a:lnTo>
                    <a:pt x="27" y="25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1264">
              <a:extLst>
                <a:ext uri="{FF2B5EF4-FFF2-40B4-BE49-F238E27FC236}">
                  <a16:creationId xmlns:a16="http://schemas.microsoft.com/office/drawing/2014/main" xmlns="" id="{BDCB165C-8358-4180-9DB1-176B88C0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0" y="4327"/>
              <a:ext cx="503" cy="95"/>
            </a:xfrm>
            <a:custGeom>
              <a:avLst/>
              <a:gdLst>
                <a:gd name="T0" fmla="*/ 20 w 503"/>
                <a:gd name="T1" fmla="*/ 1 h 190"/>
                <a:gd name="T2" fmla="*/ 44 w 503"/>
                <a:gd name="T3" fmla="*/ 29 h 190"/>
                <a:gd name="T4" fmla="*/ 67 w 503"/>
                <a:gd name="T5" fmla="*/ 53 h 190"/>
                <a:gd name="T6" fmla="*/ 94 w 503"/>
                <a:gd name="T7" fmla="*/ 74 h 190"/>
                <a:gd name="T8" fmla="*/ 121 w 503"/>
                <a:gd name="T9" fmla="*/ 93 h 190"/>
                <a:gd name="T10" fmla="*/ 150 w 503"/>
                <a:gd name="T11" fmla="*/ 110 h 190"/>
                <a:gd name="T12" fmla="*/ 179 w 503"/>
                <a:gd name="T13" fmla="*/ 124 h 190"/>
                <a:gd name="T14" fmla="*/ 209 w 503"/>
                <a:gd name="T15" fmla="*/ 135 h 190"/>
                <a:gd name="T16" fmla="*/ 240 w 503"/>
                <a:gd name="T17" fmla="*/ 145 h 190"/>
                <a:gd name="T18" fmla="*/ 272 w 503"/>
                <a:gd name="T19" fmla="*/ 154 h 190"/>
                <a:gd name="T20" fmla="*/ 305 w 503"/>
                <a:gd name="T21" fmla="*/ 160 h 190"/>
                <a:gd name="T22" fmla="*/ 337 w 503"/>
                <a:gd name="T23" fmla="*/ 165 h 190"/>
                <a:gd name="T24" fmla="*/ 370 w 503"/>
                <a:gd name="T25" fmla="*/ 168 h 190"/>
                <a:gd name="T26" fmla="*/ 404 w 503"/>
                <a:gd name="T27" fmla="*/ 170 h 190"/>
                <a:gd name="T28" fmla="*/ 436 w 503"/>
                <a:gd name="T29" fmla="*/ 171 h 190"/>
                <a:gd name="T30" fmla="*/ 471 w 503"/>
                <a:gd name="T31" fmla="*/ 173 h 190"/>
                <a:gd name="T32" fmla="*/ 503 w 503"/>
                <a:gd name="T33" fmla="*/ 173 h 190"/>
                <a:gd name="T34" fmla="*/ 503 w 503"/>
                <a:gd name="T35" fmla="*/ 188 h 190"/>
                <a:gd name="T36" fmla="*/ 469 w 503"/>
                <a:gd name="T37" fmla="*/ 190 h 190"/>
                <a:gd name="T38" fmla="*/ 435 w 503"/>
                <a:gd name="T39" fmla="*/ 190 h 190"/>
                <a:gd name="T40" fmla="*/ 399 w 503"/>
                <a:gd name="T41" fmla="*/ 188 h 190"/>
                <a:gd name="T42" fmla="*/ 364 w 503"/>
                <a:gd name="T43" fmla="*/ 185 h 190"/>
                <a:gd name="T44" fmla="*/ 330 w 503"/>
                <a:gd name="T45" fmla="*/ 182 h 190"/>
                <a:gd name="T46" fmla="*/ 296 w 503"/>
                <a:gd name="T47" fmla="*/ 176 h 190"/>
                <a:gd name="T48" fmla="*/ 263 w 503"/>
                <a:gd name="T49" fmla="*/ 170 h 190"/>
                <a:gd name="T50" fmla="*/ 229 w 503"/>
                <a:gd name="T51" fmla="*/ 160 h 190"/>
                <a:gd name="T52" fmla="*/ 199 w 503"/>
                <a:gd name="T53" fmla="*/ 149 h 190"/>
                <a:gd name="T54" fmla="*/ 168 w 503"/>
                <a:gd name="T55" fmla="*/ 138 h 190"/>
                <a:gd name="T56" fmla="*/ 137 w 503"/>
                <a:gd name="T57" fmla="*/ 123 h 190"/>
                <a:gd name="T58" fmla="*/ 110 w 503"/>
                <a:gd name="T59" fmla="*/ 107 h 190"/>
                <a:gd name="T60" fmla="*/ 83 w 503"/>
                <a:gd name="T61" fmla="*/ 89 h 190"/>
                <a:gd name="T62" fmla="*/ 58 w 503"/>
                <a:gd name="T63" fmla="*/ 68 h 190"/>
                <a:gd name="T64" fmla="*/ 35 w 503"/>
                <a:gd name="T65" fmla="*/ 46 h 190"/>
                <a:gd name="T66" fmla="*/ 15 w 503"/>
                <a:gd name="T67" fmla="*/ 21 h 190"/>
                <a:gd name="T68" fmla="*/ 11 w 503"/>
                <a:gd name="T69" fmla="*/ 15 h 190"/>
                <a:gd name="T70" fmla="*/ 7 w 503"/>
                <a:gd name="T71" fmla="*/ 10 h 190"/>
                <a:gd name="T72" fmla="*/ 4 w 503"/>
                <a:gd name="T73" fmla="*/ 6 h 190"/>
                <a:gd name="T74" fmla="*/ 0 w 503"/>
                <a:gd name="T75" fmla="*/ 0 h 190"/>
                <a:gd name="T76" fmla="*/ 20 w 503"/>
                <a:gd name="T77" fmla="*/ 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3" h="190">
                  <a:moveTo>
                    <a:pt x="20" y="1"/>
                  </a:moveTo>
                  <a:lnTo>
                    <a:pt x="44" y="29"/>
                  </a:lnTo>
                  <a:lnTo>
                    <a:pt x="67" y="53"/>
                  </a:lnTo>
                  <a:lnTo>
                    <a:pt x="94" y="74"/>
                  </a:lnTo>
                  <a:lnTo>
                    <a:pt x="121" y="93"/>
                  </a:lnTo>
                  <a:lnTo>
                    <a:pt x="150" y="110"/>
                  </a:lnTo>
                  <a:lnTo>
                    <a:pt x="179" y="124"/>
                  </a:lnTo>
                  <a:lnTo>
                    <a:pt x="209" y="135"/>
                  </a:lnTo>
                  <a:lnTo>
                    <a:pt x="240" y="145"/>
                  </a:lnTo>
                  <a:lnTo>
                    <a:pt x="272" y="154"/>
                  </a:lnTo>
                  <a:lnTo>
                    <a:pt x="305" y="160"/>
                  </a:lnTo>
                  <a:lnTo>
                    <a:pt x="337" y="165"/>
                  </a:lnTo>
                  <a:lnTo>
                    <a:pt x="370" y="168"/>
                  </a:lnTo>
                  <a:lnTo>
                    <a:pt x="404" y="170"/>
                  </a:lnTo>
                  <a:lnTo>
                    <a:pt x="436" y="171"/>
                  </a:lnTo>
                  <a:lnTo>
                    <a:pt x="471" y="173"/>
                  </a:lnTo>
                  <a:lnTo>
                    <a:pt x="503" y="173"/>
                  </a:lnTo>
                  <a:lnTo>
                    <a:pt x="503" y="188"/>
                  </a:lnTo>
                  <a:lnTo>
                    <a:pt x="469" y="190"/>
                  </a:lnTo>
                  <a:lnTo>
                    <a:pt x="435" y="190"/>
                  </a:lnTo>
                  <a:lnTo>
                    <a:pt x="399" y="188"/>
                  </a:lnTo>
                  <a:lnTo>
                    <a:pt x="364" y="185"/>
                  </a:lnTo>
                  <a:lnTo>
                    <a:pt x="330" y="182"/>
                  </a:lnTo>
                  <a:lnTo>
                    <a:pt x="296" y="176"/>
                  </a:lnTo>
                  <a:lnTo>
                    <a:pt x="263" y="170"/>
                  </a:lnTo>
                  <a:lnTo>
                    <a:pt x="229" y="160"/>
                  </a:lnTo>
                  <a:lnTo>
                    <a:pt x="199" y="149"/>
                  </a:lnTo>
                  <a:lnTo>
                    <a:pt x="168" y="138"/>
                  </a:lnTo>
                  <a:lnTo>
                    <a:pt x="137" y="123"/>
                  </a:lnTo>
                  <a:lnTo>
                    <a:pt x="110" y="107"/>
                  </a:lnTo>
                  <a:lnTo>
                    <a:pt x="83" y="89"/>
                  </a:lnTo>
                  <a:lnTo>
                    <a:pt x="58" y="68"/>
                  </a:lnTo>
                  <a:lnTo>
                    <a:pt x="35" y="46"/>
                  </a:lnTo>
                  <a:lnTo>
                    <a:pt x="15" y="21"/>
                  </a:lnTo>
                  <a:lnTo>
                    <a:pt x="11" y="15"/>
                  </a:lnTo>
                  <a:lnTo>
                    <a:pt x="7" y="10"/>
                  </a:lnTo>
                  <a:lnTo>
                    <a:pt x="4" y="6"/>
                  </a:lnTo>
                  <a:lnTo>
                    <a:pt x="0" y="0"/>
                  </a:lnTo>
                  <a:lnTo>
                    <a:pt x="20" y="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 1265">
              <a:extLst>
                <a:ext uri="{FF2B5EF4-FFF2-40B4-BE49-F238E27FC236}">
                  <a16:creationId xmlns:a16="http://schemas.microsoft.com/office/drawing/2014/main" xmlns="" id="{3DCE0A46-C98E-4ADC-8004-A5D9378DF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" y="4228"/>
              <a:ext cx="3107" cy="110"/>
            </a:xfrm>
            <a:custGeom>
              <a:avLst/>
              <a:gdLst>
                <a:gd name="T0" fmla="*/ 2891 w 3107"/>
                <a:gd name="T1" fmla="*/ 200 h 222"/>
                <a:gd name="T2" fmla="*/ 2878 w 3107"/>
                <a:gd name="T3" fmla="*/ 181 h 222"/>
                <a:gd name="T4" fmla="*/ 2866 w 3107"/>
                <a:gd name="T5" fmla="*/ 161 h 222"/>
                <a:gd name="T6" fmla="*/ 2853 w 3107"/>
                <a:gd name="T7" fmla="*/ 141 h 222"/>
                <a:gd name="T8" fmla="*/ 2842 w 3107"/>
                <a:gd name="T9" fmla="*/ 119 h 222"/>
                <a:gd name="T10" fmla="*/ 3010 w 3107"/>
                <a:gd name="T11" fmla="*/ 119 h 222"/>
                <a:gd name="T12" fmla="*/ 3073 w 3107"/>
                <a:gd name="T13" fmla="*/ 205 h 222"/>
                <a:gd name="T14" fmla="*/ 2541 w 3107"/>
                <a:gd name="T15" fmla="*/ 205 h 222"/>
                <a:gd name="T16" fmla="*/ 2513 w 3107"/>
                <a:gd name="T17" fmla="*/ 160 h 222"/>
                <a:gd name="T18" fmla="*/ 2478 w 3107"/>
                <a:gd name="T19" fmla="*/ 119 h 222"/>
                <a:gd name="T20" fmla="*/ 2440 w 3107"/>
                <a:gd name="T21" fmla="*/ 86 h 222"/>
                <a:gd name="T22" fmla="*/ 2397 w 3107"/>
                <a:gd name="T23" fmla="*/ 60 h 222"/>
                <a:gd name="T24" fmla="*/ 2352 w 3107"/>
                <a:gd name="T25" fmla="*/ 38 h 222"/>
                <a:gd name="T26" fmla="*/ 2305 w 3107"/>
                <a:gd name="T27" fmla="*/ 22 h 222"/>
                <a:gd name="T28" fmla="*/ 2258 w 3107"/>
                <a:gd name="T29" fmla="*/ 10 h 222"/>
                <a:gd name="T30" fmla="*/ 2210 w 3107"/>
                <a:gd name="T31" fmla="*/ 3 h 222"/>
                <a:gd name="T32" fmla="*/ 2161 w 3107"/>
                <a:gd name="T33" fmla="*/ 0 h 222"/>
                <a:gd name="T34" fmla="*/ 2112 w 3107"/>
                <a:gd name="T35" fmla="*/ 0 h 222"/>
                <a:gd name="T36" fmla="*/ 2067 w 3107"/>
                <a:gd name="T37" fmla="*/ 3 h 222"/>
                <a:gd name="T38" fmla="*/ 2024 w 3107"/>
                <a:gd name="T39" fmla="*/ 10 h 222"/>
                <a:gd name="T40" fmla="*/ 1983 w 3107"/>
                <a:gd name="T41" fmla="*/ 19 h 222"/>
                <a:gd name="T42" fmla="*/ 1947 w 3107"/>
                <a:gd name="T43" fmla="*/ 28 h 222"/>
                <a:gd name="T44" fmla="*/ 1916 w 3107"/>
                <a:gd name="T45" fmla="*/ 41 h 222"/>
                <a:gd name="T46" fmla="*/ 1889 w 3107"/>
                <a:gd name="T47" fmla="*/ 55 h 222"/>
                <a:gd name="T48" fmla="*/ 0 w 3107"/>
                <a:gd name="T49" fmla="*/ 55 h 222"/>
                <a:gd name="T50" fmla="*/ 0 w 3107"/>
                <a:gd name="T51" fmla="*/ 75 h 222"/>
                <a:gd name="T52" fmla="*/ 1889 w 3107"/>
                <a:gd name="T53" fmla="*/ 75 h 222"/>
                <a:gd name="T54" fmla="*/ 1941 w 3107"/>
                <a:gd name="T55" fmla="*/ 53 h 222"/>
                <a:gd name="T56" fmla="*/ 1995 w 3107"/>
                <a:gd name="T57" fmla="*/ 36 h 222"/>
                <a:gd name="T58" fmla="*/ 2048 w 3107"/>
                <a:gd name="T59" fmla="*/ 25 h 222"/>
                <a:gd name="T60" fmla="*/ 2100 w 3107"/>
                <a:gd name="T61" fmla="*/ 19 h 222"/>
                <a:gd name="T62" fmla="*/ 2152 w 3107"/>
                <a:gd name="T63" fmla="*/ 17 h 222"/>
                <a:gd name="T64" fmla="*/ 2203 w 3107"/>
                <a:gd name="T65" fmla="*/ 21 h 222"/>
                <a:gd name="T66" fmla="*/ 2249 w 3107"/>
                <a:gd name="T67" fmla="*/ 27 h 222"/>
                <a:gd name="T68" fmla="*/ 2295 w 3107"/>
                <a:gd name="T69" fmla="*/ 38 h 222"/>
                <a:gd name="T70" fmla="*/ 2338 w 3107"/>
                <a:gd name="T71" fmla="*/ 52 h 222"/>
                <a:gd name="T72" fmla="*/ 2377 w 3107"/>
                <a:gd name="T73" fmla="*/ 69 h 222"/>
                <a:gd name="T74" fmla="*/ 2413 w 3107"/>
                <a:gd name="T75" fmla="*/ 89 h 222"/>
                <a:gd name="T76" fmla="*/ 2444 w 3107"/>
                <a:gd name="T77" fmla="*/ 111 h 222"/>
                <a:gd name="T78" fmla="*/ 2471 w 3107"/>
                <a:gd name="T79" fmla="*/ 136 h 222"/>
                <a:gd name="T80" fmla="*/ 2495 w 3107"/>
                <a:gd name="T81" fmla="*/ 164 h 222"/>
                <a:gd name="T82" fmla="*/ 2511 w 3107"/>
                <a:gd name="T83" fmla="*/ 192 h 222"/>
                <a:gd name="T84" fmla="*/ 2522 w 3107"/>
                <a:gd name="T85" fmla="*/ 222 h 222"/>
                <a:gd name="T86" fmla="*/ 3107 w 3107"/>
                <a:gd name="T87" fmla="*/ 222 h 222"/>
                <a:gd name="T88" fmla="*/ 3017 w 3107"/>
                <a:gd name="T89" fmla="*/ 105 h 222"/>
                <a:gd name="T90" fmla="*/ 2819 w 3107"/>
                <a:gd name="T91" fmla="*/ 105 h 222"/>
                <a:gd name="T92" fmla="*/ 2826 w 3107"/>
                <a:gd name="T93" fmla="*/ 125 h 222"/>
                <a:gd name="T94" fmla="*/ 2835 w 3107"/>
                <a:gd name="T95" fmla="*/ 145 h 222"/>
                <a:gd name="T96" fmla="*/ 2850 w 3107"/>
                <a:gd name="T97" fmla="*/ 169 h 222"/>
                <a:gd name="T98" fmla="*/ 2871 w 3107"/>
                <a:gd name="T99" fmla="*/ 199 h 222"/>
                <a:gd name="T100" fmla="*/ 2891 w 3107"/>
                <a:gd name="T101" fmla="*/ 20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07" h="222">
                  <a:moveTo>
                    <a:pt x="2891" y="200"/>
                  </a:moveTo>
                  <a:lnTo>
                    <a:pt x="2878" y="181"/>
                  </a:lnTo>
                  <a:lnTo>
                    <a:pt x="2866" y="161"/>
                  </a:lnTo>
                  <a:lnTo>
                    <a:pt x="2853" y="141"/>
                  </a:lnTo>
                  <a:lnTo>
                    <a:pt x="2842" y="119"/>
                  </a:lnTo>
                  <a:lnTo>
                    <a:pt x="3010" y="119"/>
                  </a:lnTo>
                  <a:lnTo>
                    <a:pt x="3073" y="205"/>
                  </a:lnTo>
                  <a:lnTo>
                    <a:pt x="2541" y="205"/>
                  </a:lnTo>
                  <a:lnTo>
                    <a:pt x="2513" y="160"/>
                  </a:lnTo>
                  <a:lnTo>
                    <a:pt x="2478" y="119"/>
                  </a:lnTo>
                  <a:lnTo>
                    <a:pt x="2440" y="86"/>
                  </a:lnTo>
                  <a:lnTo>
                    <a:pt x="2397" y="60"/>
                  </a:lnTo>
                  <a:lnTo>
                    <a:pt x="2352" y="38"/>
                  </a:lnTo>
                  <a:lnTo>
                    <a:pt x="2305" y="22"/>
                  </a:lnTo>
                  <a:lnTo>
                    <a:pt x="2258" y="10"/>
                  </a:lnTo>
                  <a:lnTo>
                    <a:pt x="2210" y="3"/>
                  </a:lnTo>
                  <a:lnTo>
                    <a:pt x="2161" y="0"/>
                  </a:lnTo>
                  <a:lnTo>
                    <a:pt x="2112" y="0"/>
                  </a:lnTo>
                  <a:lnTo>
                    <a:pt x="2067" y="3"/>
                  </a:lnTo>
                  <a:lnTo>
                    <a:pt x="2024" y="10"/>
                  </a:lnTo>
                  <a:lnTo>
                    <a:pt x="1983" y="19"/>
                  </a:lnTo>
                  <a:lnTo>
                    <a:pt x="1947" y="28"/>
                  </a:lnTo>
                  <a:lnTo>
                    <a:pt x="1916" y="41"/>
                  </a:lnTo>
                  <a:lnTo>
                    <a:pt x="1889" y="55"/>
                  </a:lnTo>
                  <a:lnTo>
                    <a:pt x="0" y="55"/>
                  </a:lnTo>
                  <a:lnTo>
                    <a:pt x="0" y="75"/>
                  </a:lnTo>
                  <a:lnTo>
                    <a:pt x="1889" y="75"/>
                  </a:lnTo>
                  <a:lnTo>
                    <a:pt x="1941" y="53"/>
                  </a:lnTo>
                  <a:lnTo>
                    <a:pt x="1995" y="36"/>
                  </a:lnTo>
                  <a:lnTo>
                    <a:pt x="2048" y="25"/>
                  </a:lnTo>
                  <a:lnTo>
                    <a:pt x="2100" y="19"/>
                  </a:lnTo>
                  <a:lnTo>
                    <a:pt x="2152" y="17"/>
                  </a:lnTo>
                  <a:lnTo>
                    <a:pt x="2203" y="21"/>
                  </a:lnTo>
                  <a:lnTo>
                    <a:pt x="2249" y="27"/>
                  </a:lnTo>
                  <a:lnTo>
                    <a:pt x="2295" y="38"/>
                  </a:lnTo>
                  <a:lnTo>
                    <a:pt x="2338" y="52"/>
                  </a:lnTo>
                  <a:lnTo>
                    <a:pt x="2377" y="69"/>
                  </a:lnTo>
                  <a:lnTo>
                    <a:pt x="2413" y="89"/>
                  </a:lnTo>
                  <a:lnTo>
                    <a:pt x="2444" y="111"/>
                  </a:lnTo>
                  <a:lnTo>
                    <a:pt x="2471" y="136"/>
                  </a:lnTo>
                  <a:lnTo>
                    <a:pt x="2495" y="164"/>
                  </a:lnTo>
                  <a:lnTo>
                    <a:pt x="2511" y="192"/>
                  </a:lnTo>
                  <a:lnTo>
                    <a:pt x="2522" y="222"/>
                  </a:lnTo>
                  <a:lnTo>
                    <a:pt x="3107" y="222"/>
                  </a:lnTo>
                  <a:lnTo>
                    <a:pt x="3017" y="105"/>
                  </a:lnTo>
                  <a:lnTo>
                    <a:pt x="2819" y="105"/>
                  </a:lnTo>
                  <a:lnTo>
                    <a:pt x="2826" y="125"/>
                  </a:lnTo>
                  <a:lnTo>
                    <a:pt x="2835" y="145"/>
                  </a:lnTo>
                  <a:lnTo>
                    <a:pt x="2850" y="169"/>
                  </a:lnTo>
                  <a:lnTo>
                    <a:pt x="2871" y="199"/>
                  </a:lnTo>
                  <a:lnTo>
                    <a:pt x="2891" y="20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 1266">
              <a:extLst>
                <a:ext uri="{FF2B5EF4-FFF2-40B4-BE49-F238E27FC236}">
                  <a16:creationId xmlns:a16="http://schemas.microsoft.com/office/drawing/2014/main" xmlns="" id="{5EDD1C28-1C10-4504-9926-237CB8B56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" y="4318"/>
              <a:ext cx="2195" cy="51"/>
            </a:xfrm>
            <a:custGeom>
              <a:avLst/>
              <a:gdLst>
                <a:gd name="T0" fmla="*/ 1889 w 2195"/>
                <a:gd name="T1" fmla="*/ 102 h 102"/>
                <a:gd name="T2" fmla="*/ 0 w 2195"/>
                <a:gd name="T3" fmla="*/ 102 h 102"/>
                <a:gd name="T4" fmla="*/ 0 w 2195"/>
                <a:gd name="T5" fmla="*/ 83 h 102"/>
                <a:gd name="T6" fmla="*/ 1889 w 2195"/>
                <a:gd name="T7" fmla="*/ 83 h 102"/>
                <a:gd name="T8" fmla="*/ 1909 w 2195"/>
                <a:gd name="T9" fmla="*/ 69 h 102"/>
                <a:gd name="T10" fmla="*/ 1934 w 2195"/>
                <a:gd name="T11" fmla="*/ 55 h 102"/>
                <a:gd name="T12" fmla="*/ 1963 w 2195"/>
                <a:gd name="T13" fmla="*/ 43 h 102"/>
                <a:gd name="T14" fmla="*/ 1995 w 2195"/>
                <a:gd name="T15" fmla="*/ 28 h 102"/>
                <a:gd name="T16" fmla="*/ 2028 w 2195"/>
                <a:gd name="T17" fmla="*/ 18 h 102"/>
                <a:gd name="T18" fmla="*/ 2060 w 2195"/>
                <a:gd name="T19" fmla="*/ 8 h 102"/>
                <a:gd name="T20" fmla="*/ 2091 w 2195"/>
                <a:gd name="T21" fmla="*/ 2 h 102"/>
                <a:gd name="T22" fmla="*/ 2116 w 2195"/>
                <a:gd name="T23" fmla="*/ 0 h 102"/>
                <a:gd name="T24" fmla="*/ 2129 w 2195"/>
                <a:gd name="T25" fmla="*/ 0 h 102"/>
                <a:gd name="T26" fmla="*/ 2141 w 2195"/>
                <a:gd name="T27" fmla="*/ 0 h 102"/>
                <a:gd name="T28" fmla="*/ 2154 w 2195"/>
                <a:gd name="T29" fmla="*/ 0 h 102"/>
                <a:gd name="T30" fmla="*/ 2165 w 2195"/>
                <a:gd name="T31" fmla="*/ 0 h 102"/>
                <a:gd name="T32" fmla="*/ 2176 w 2195"/>
                <a:gd name="T33" fmla="*/ 0 h 102"/>
                <a:gd name="T34" fmla="*/ 2185 w 2195"/>
                <a:gd name="T35" fmla="*/ 2 h 102"/>
                <a:gd name="T36" fmla="*/ 2190 w 2195"/>
                <a:gd name="T37" fmla="*/ 2 h 102"/>
                <a:gd name="T38" fmla="*/ 2195 w 2195"/>
                <a:gd name="T39" fmla="*/ 3 h 102"/>
                <a:gd name="T40" fmla="*/ 2185 w 2195"/>
                <a:gd name="T41" fmla="*/ 2 h 102"/>
                <a:gd name="T42" fmla="*/ 2172 w 2195"/>
                <a:gd name="T43" fmla="*/ 2 h 102"/>
                <a:gd name="T44" fmla="*/ 2158 w 2195"/>
                <a:gd name="T45" fmla="*/ 2 h 102"/>
                <a:gd name="T46" fmla="*/ 2143 w 2195"/>
                <a:gd name="T47" fmla="*/ 3 h 102"/>
                <a:gd name="T48" fmla="*/ 2127 w 2195"/>
                <a:gd name="T49" fmla="*/ 5 h 102"/>
                <a:gd name="T50" fmla="*/ 2109 w 2195"/>
                <a:gd name="T51" fmla="*/ 8 h 102"/>
                <a:gd name="T52" fmla="*/ 2089 w 2195"/>
                <a:gd name="T53" fmla="*/ 13 h 102"/>
                <a:gd name="T54" fmla="*/ 2069 w 2195"/>
                <a:gd name="T55" fmla="*/ 18 h 102"/>
                <a:gd name="T56" fmla="*/ 2049 w 2195"/>
                <a:gd name="T57" fmla="*/ 22 h 102"/>
                <a:gd name="T58" fmla="*/ 2028 w 2195"/>
                <a:gd name="T59" fmla="*/ 30 h 102"/>
                <a:gd name="T60" fmla="*/ 2006 w 2195"/>
                <a:gd name="T61" fmla="*/ 38 h 102"/>
                <a:gd name="T62" fmla="*/ 1983 w 2195"/>
                <a:gd name="T63" fmla="*/ 49 h 102"/>
                <a:gd name="T64" fmla="*/ 1959 w 2195"/>
                <a:gd name="T65" fmla="*/ 60 h 102"/>
                <a:gd name="T66" fmla="*/ 1936 w 2195"/>
                <a:gd name="T67" fmla="*/ 72 h 102"/>
                <a:gd name="T68" fmla="*/ 1912 w 2195"/>
                <a:gd name="T69" fmla="*/ 86 h 102"/>
                <a:gd name="T70" fmla="*/ 1889 w 2195"/>
                <a:gd name="T71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5" h="102">
                  <a:moveTo>
                    <a:pt x="1889" y="102"/>
                  </a:moveTo>
                  <a:lnTo>
                    <a:pt x="0" y="102"/>
                  </a:lnTo>
                  <a:lnTo>
                    <a:pt x="0" y="83"/>
                  </a:lnTo>
                  <a:lnTo>
                    <a:pt x="1889" y="83"/>
                  </a:lnTo>
                  <a:lnTo>
                    <a:pt x="1909" y="69"/>
                  </a:lnTo>
                  <a:lnTo>
                    <a:pt x="1934" y="55"/>
                  </a:lnTo>
                  <a:lnTo>
                    <a:pt x="1963" y="43"/>
                  </a:lnTo>
                  <a:lnTo>
                    <a:pt x="1995" y="28"/>
                  </a:lnTo>
                  <a:lnTo>
                    <a:pt x="2028" y="18"/>
                  </a:lnTo>
                  <a:lnTo>
                    <a:pt x="2060" y="8"/>
                  </a:lnTo>
                  <a:lnTo>
                    <a:pt x="2091" y="2"/>
                  </a:lnTo>
                  <a:lnTo>
                    <a:pt x="2116" y="0"/>
                  </a:lnTo>
                  <a:lnTo>
                    <a:pt x="2129" y="0"/>
                  </a:lnTo>
                  <a:lnTo>
                    <a:pt x="2141" y="0"/>
                  </a:lnTo>
                  <a:lnTo>
                    <a:pt x="2154" y="0"/>
                  </a:lnTo>
                  <a:lnTo>
                    <a:pt x="2165" y="0"/>
                  </a:lnTo>
                  <a:lnTo>
                    <a:pt x="2176" y="0"/>
                  </a:lnTo>
                  <a:lnTo>
                    <a:pt x="2185" y="2"/>
                  </a:lnTo>
                  <a:lnTo>
                    <a:pt x="2190" y="2"/>
                  </a:lnTo>
                  <a:lnTo>
                    <a:pt x="2195" y="3"/>
                  </a:lnTo>
                  <a:lnTo>
                    <a:pt x="2185" y="2"/>
                  </a:lnTo>
                  <a:lnTo>
                    <a:pt x="2172" y="2"/>
                  </a:lnTo>
                  <a:lnTo>
                    <a:pt x="2158" y="2"/>
                  </a:lnTo>
                  <a:lnTo>
                    <a:pt x="2143" y="3"/>
                  </a:lnTo>
                  <a:lnTo>
                    <a:pt x="2127" y="5"/>
                  </a:lnTo>
                  <a:lnTo>
                    <a:pt x="2109" y="8"/>
                  </a:lnTo>
                  <a:lnTo>
                    <a:pt x="2089" y="13"/>
                  </a:lnTo>
                  <a:lnTo>
                    <a:pt x="2069" y="18"/>
                  </a:lnTo>
                  <a:lnTo>
                    <a:pt x="2049" y="22"/>
                  </a:lnTo>
                  <a:lnTo>
                    <a:pt x="2028" y="30"/>
                  </a:lnTo>
                  <a:lnTo>
                    <a:pt x="2006" y="38"/>
                  </a:lnTo>
                  <a:lnTo>
                    <a:pt x="1983" y="49"/>
                  </a:lnTo>
                  <a:lnTo>
                    <a:pt x="1959" y="60"/>
                  </a:lnTo>
                  <a:lnTo>
                    <a:pt x="1936" y="72"/>
                  </a:lnTo>
                  <a:lnTo>
                    <a:pt x="1912" y="86"/>
                  </a:lnTo>
                  <a:lnTo>
                    <a:pt x="1889" y="102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 1267">
              <a:extLst>
                <a:ext uri="{FF2B5EF4-FFF2-40B4-BE49-F238E27FC236}">
                  <a16:creationId xmlns:a16="http://schemas.microsoft.com/office/drawing/2014/main" xmlns="" id="{F732D527-FF6D-4034-89FB-12AFCB341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" y="4303"/>
              <a:ext cx="3399" cy="226"/>
            </a:xfrm>
            <a:custGeom>
              <a:avLst/>
              <a:gdLst>
                <a:gd name="T0" fmla="*/ 1914 w 3399"/>
                <a:gd name="T1" fmla="*/ 75 h 453"/>
                <a:gd name="T2" fmla="*/ 2028 w 3399"/>
                <a:gd name="T3" fmla="*/ 39 h 453"/>
                <a:gd name="T4" fmla="*/ 2147 w 3399"/>
                <a:gd name="T5" fmla="*/ 31 h 453"/>
                <a:gd name="T6" fmla="*/ 2253 w 3399"/>
                <a:gd name="T7" fmla="*/ 47 h 453"/>
                <a:gd name="T8" fmla="*/ 2341 w 3399"/>
                <a:gd name="T9" fmla="*/ 81 h 453"/>
                <a:gd name="T10" fmla="*/ 2431 w 3399"/>
                <a:gd name="T11" fmla="*/ 173 h 453"/>
                <a:gd name="T12" fmla="*/ 2413 w 3399"/>
                <a:gd name="T13" fmla="*/ 314 h 453"/>
                <a:gd name="T14" fmla="*/ 2314 w 3399"/>
                <a:gd name="T15" fmla="*/ 384 h 453"/>
                <a:gd name="T16" fmla="*/ 2221 w 3399"/>
                <a:gd name="T17" fmla="*/ 365 h 453"/>
                <a:gd name="T18" fmla="*/ 2185 w 3399"/>
                <a:gd name="T19" fmla="*/ 301 h 453"/>
                <a:gd name="T20" fmla="*/ 2217 w 3399"/>
                <a:gd name="T21" fmla="*/ 255 h 453"/>
                <a:gd name="T22" fmla="*/ 2267 w 3399"/>
                <a:gd name="T23" fmla="*/ 258 h 453"/>
                <a:gd name="T24" fmla="*/ 2314 w 3399"/>
                <a:gd name="T25" fmla="*/ 272 h 453"/>
                <a:gd name="T26" fmla="*/ 2316 w 3399"/>
                <a:gd name="T27" fmla="*/ 181 h 453"/>
                <a:gd name="T28" fmla="*/ 2204 w 3399"/>
                <a:gd name="T29" fmla="*/ 139 h 453"/>
                <a:gd name="T30" fmla="*/ 2127 w 3399"/>
                <a:gd name="T31" fmla="*/ 203 h 453"/>
                <a:gd name="T32" fmla="*/ 2109 w 3399"/>
                <a:gd name="T33" fmla="*/ 264 h 453"/>
                <a:gd name="T34" fmla="*/ 2053 w 3399"/>
                <a:gd name="T35" fmla="*/ 237 h 453"/>
                <a:gd name="T36" fmla="*/ 1997 w 3399"/>
                <a:gd name="T37" fmla="*/ 253 h 453"/>
                <a:gd name="T38" fmla="*/ 1977 w 3399"/>
                <a:gd name="T39" fmla="*/ 297 h 453"/>
                <a:gd name="T40" fmla="*/ 2001 w 3399"/>
                <a:gd name="T41" fmla="*/ 272 h 453"/>
                <a:gd name="T42" fmla="*/ 2028 w 3399"/>
                <a:gd name="T43" fmla="*/ 253 h 453"/>
                <a:gd name="T44" fmla="*/ 2084 w 3399"/>
                <a:gd name="T45" fmla="*/ 264 h 453"/>
                <a:gd name="T46" fmla="*/ 2186 w 3399"/>
                <a:gd name="T47" fmla="*/ 362 h 453"/>
                <a:gd name="T48" fmla="*/ 2327 w 3399"/>
                <a:gd name="T49" fmla="*/ 406 h 453"/>
                <a:gd name="T50" fmla="*/ 2408 w 3399"/>
                <a:gd name="T51" fmla="*/ 348 h 453"/>
                <a:gd name="T52" fmla="*/ 2850 w 3399"/>
                <a:gd name="T53" fmla="*/ 273 h 453"/>
                <a:gd name="T54" fmla="*/ 2880 w 3399"/>
                <a:gd name="T55" fmla="*/ 305 h 453"/>
                <a:gd name="T56" fmla="*/ 2940 w 3399"/>
                <a:gd name="T57" fmla="*/ 359 h 453"/>
                <a:gd name="T58" fmla="*/ 3032 w 3399"/>
                <a:gd name="T59" fmla="*/ 414 h 453"/>
                <a:gd name="T60" fmla="*/ 3151 w 3399"/>
                <a:gd name="T61" fmla="*/ 445 h 453"/>
                <a:gd name="T62" fmla="*/ 3270 w 3399"/>
                <a:gd name="T63" fmla="*/ 453 h 453"/>
                <a:gd name="T64" fmla="*/ 3356 w 3399"/>
                <a:gd name="T65" fmla="*/ 436 h 453"/>
                <a:gd name="T66" fmla="*/ 3399 w 3399"/>
                <a:gd name="T67" fmla="*/ 375 h 453"/>
                <a:gd name="T68" fmla="*/ 3369 w 3399"/>
                <a:gd name="T69" fmla="*/ 298 h 453"/>
                <a:gd name="T70" fmla="*/ 3280 w 3399"/>
                <a:gd name="T71" fmla="*/ 301 h 453"/>
                <a:gd name="T72" fmla="*/ 3268 w 3399"/>
                <a:gd name="T73" fmla="*/ 361 h 453"/>
                <a:gd name="T74" fmla="*/ 3198 w 3399"/>
                <a:gd name="T75" fmla="*/ 379 h 453"/>
                <a:gd name="T76" fmla="*/ 3068 w 3399"/>
                <a:gd name="T77" fmla="*/ 362 h 453"/>
                <a:gd name="T78" fmla="*/ 2943 w 3399"/>
                <a:gd name="T79" fmla="*/ 314 h 453"/>
                <a:gd name="T80" fmla="*/ 2846 w 3399"/>
                <a:gd name="T81" fmla="*/ 239 h 453"/>
                <a:gd name="T82" fmla="*/ 2446 w 3399"/>
                <a:gd name="T83" fmla="*/ 180 h 453"/>
                <a:gd name="T84" fmla="*/ 2422 w 3399"/>
                <a:gd name="T85" fmla="*/ 136 h 453"/>
                <a:gd name="T86" fmla="*/ 2385 w 3399"/>
                <a:gd name="T87" fmla="*/ 92 h 453"/>
                <a:gd name="T88" fmla="*/ 2255 w 3399"/>
                <a:gd name="T89" fmla="*/ 20 h 453"/>
                <a:gd name="T90" fmla="*/ 2116 w 3399"/>
                <a:gd name="T91" fmla="*/ 0 h 453"/>
                <a:gd name="T92" fmla="*/ 1988 w 3399"/>
                <a:gd name="T93" fmla="*/ 13 h 453"/>
                <a:gd name="T94" fmla="*/ 1889 w 3399"/>
                <a:gd name="T95" fmla="*/ 44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99" h="453">
                  <a:moveTo>
                    <a:pt x="0" y="44"/>
                  </a:moveTo>
                  <a:lnTo>
                    <a:pt x="0" y="89"/>
                  </a:lnTo>
                  <a:lnTo>
                    <a:pt x="1889" y="89"/>
                  </a:lnTo>
                  <a:lnTo>
                    <a:pt x="1914" y="75"/>
                  </a:lnTo>
                  <a:lnTo>
                    <a:pt x="1941" y="63"/>
                  </a:lnTo>
                  <a:lnTo>
                    <a:pt x="1970" y="52"/>
                  </a:lnTo>
                  <a:lnTo>
                    <a:pt x="1999" y="44"/>
                  </a:lnTo>
                  <a:lnTo>
                    <a:pt x="2028" y="39"/>
                  </a:lnTo>
                  <a:lnTo>
                    <a:pt x="2057" y="34"/>
                  </a:lnTo>
                  <a:lnTo>
                    <a:pt x="2087" y="31"/>
                  </a:lnTo>
                  <a:lnTo>
                    <a:pt x="2116" y="31"/>
                  </a:lnTo>
                  <a:lnTo>
                    <a:pt x="2147" y="31"/>
                  </a:lnTo>
                  <a:lnTo>
                    <a:pt x="2176" y="34"/>
                  </a:lnTo>
                  <a:lnTo>
                    <a:pt x="2203" y="38"/>
                  </a:lnTo>
                  <a:lnTo>
                    <a:pt x="2230" y="41"/>
                  </a:lnTo>
                  <a:lnTo>
                    <a:pt x="2253" y="47"/>
                  </a:lnTo>
                  <a:lnTo>
                    <a:pt x="2275" y="52"/>
                  </a:lnTo>
                  <a:lnTo>
                    <a:pt x="2295" y="59"/>
                  </a:lnTo>
                  <a:lnTo>
                    <a:pt x="2311" y="66"/>
                  </a:lnTo>
                  <a:lnTo>
                    <a:pt x="2341" y="81"/>
                  </a:lnTo>
                  <a:lnTo>
                    <a:pt x="2368" y="100"/>
                  </a:lnTo>
                  <a:lnTo>
                    <a:pt x="2394" y="120"/>
                  </a:lnTo>
                  <a:lnTo>
                    <a:pt x="2415" y="145"/>
                  </a:lnTo>
                  <a:lnTo>
                    <a:pt x="2431" y="173"/>
                  </a:lnTo>
                  <a:lnTo>
                    <a:pt x="2439" y="205"/>
                  </a:lnTo>
                  <a:lnTo>
                    <a:pt x="2439" y="239"/>
                  </a:lnTo>
                  <a:lnTo>
                    <a:pt x="2430" y="278"/>
                  </a:lnTo>
                  <a:lnTo>
                    <a:pt x="2413" y="314"/>
                  </a:lnTo>
                  <a:lnTo>
                    <a:pt x="2392" y="342"/>
                  </a:lnTo>
                  <a:lnTo>
                    <a:pt x="2368" y="362"/>
                  </a:lnTo>
                  <a:lnTo>
                    <a:pt x="2341" y="376"/>
                  </a:lnTo>
                  <a:lnTo>
                    <a:pt x="2314" y="384"/>
                  </a:lnTo>
                  <a:lnTo>
                    <a:pt x="2289" y="386"/>
                  </a:lnTo>
                  <a:lnTo>
                    <a:pt x="2264" y="383"/>
                  </a:lnTo>
                  <a:lnTo>
                    <a:pt x="2240" y="376"/>
                  </a:lnTo>
                  <a:lnTo>
                    <a:pt x="2221" y="365"/>
                  </a:lnTo>
                  <a:lnTo>
                    <a:pt x="2206" y="353"/>
                  </a:lnTo>
                  <a:lnTo>
                    <a:pt x="2195" y="336"/>
                  </a:lnTo>
                  <a:lnTo>
                    <a:pt x="2188" y="319"/>
                  </a:lnTo>
                  <a:lnTo>
                    <a:pt x="2185" y="301"/>
                  </a:lnTo>
                  <a:lnTo>
                    <a:pt x="2186" y="286"/>
                  </a:lnTo>
                  <a:lnTo>
                    <a:pt x="2194" y="272"/>
                  </a:lnTo>
                  <a:lnTo>
                    <a:pt x="2204" y="261"/>
                  </a:lnTo>
                  <a:lnTo>
                    <a:pt x="2217" y="255"/>
                  </a:lnTo>
                  <a:lnTo>
                    <a:pt x="2231" y="250"/>
                  </a:lnTo>
                  <a:lnTo>
                    <a:pt x="2244" y="250"/>
                  </a:lnTo>
                  <a:lnTo>
                    <a:pt x="2257" y="253"/>
                  </a:lnTo>
                  <a:lnTo>
                    <a:pt x="2267" y="258"/>
                  </a:lnTo>
                  <a:lnTo>
                    <a:pt x="2280" y="266"/>
                  </a:lnTo>
                  <a:lnTo>
                    <a:pt x="2293" y="275"/>
                  </a:lnTo>
                  <a:lnTo>
                    <a:pt x="2304" y="286"/>
                  </a:lnTo>
                  <a:lnTo>
                    <a:pt x="2314" y="272"/>
                  </a:lnTo>
                  <a:lnTo>
                    <a:pt x="2322" y="253"/>
                  </a:lnTo>
                  <a:lnTo>
                    <a:pt x="2325" y="230"/>
                  </a:lnTo>
                  <a:lnTo>
                    <a:pt x="2325" y="205"/>
                  </a:lnTo>
                  <a:lnTo>
                    <a:pt x="2316" y="181"/>
                  </a:lnTo>
                  <a:lnTo>
                    <a:pt x="2300" y="159"/>
                  </a:lnTo>
                  <a:lnTo>
                    <a:pt x="2276" y="145"/>
                  </a:lnTo>
                  <a:lnTo>
                    <a:pt x="2242" y="138"/>
                  </a:lnTo>
                  <a:lnTo>
                    <a:pt x="2204" y="139"/>
                  </a:lnTo>
                  <a:lnTo>
                    <a:pt x="2176" y="147"/>
                  </a:lnTo>
                  <a:lnTo>
                    <a:pt x="2154" y="162"/>
                  </a:lnTo>
                  <a:lnTo>
                    <a:pt x="2138" y="181"/>
                  </a:lnTo>
                  <a:lnTo>
                    <a:pt x="2127" y="203"/>
                  </a:lnTo>
                  <a:lnTo>
                    <a:pt x="2121" y="226"/>
                  </a:lnTo>
                  <a:lnTo>
                    <a:pt x="2118" y="248"/>
                  </a:lnTo>
                  <a:lnTo>
                    <a:pt x="2116" y="270"/>
                  </a:lnTo>
                  <a:lnTo>
                    <a:pt x="2109" y="264"/>
                  </a:lnTo>
                  <a:lnTo>
                    <a:pt x="2102" y="256"/>
                  </a:lnTo>
                  <a:lnTo>
                    <a:pt x="2089" y="248"/>
                  </a:lnTo>
                  <a:lnTo>
                    <a:pt x="2069" y="241"/>
                  </a:lnTo>
                  <a:lnTo>
                    <a:pt x="2053" y="237"/>
                  </a:lnTo>
                  <a:lnTo>
                    <a:pt x="2037" y="237"/>
                  </a:lnTo>
                  <a:lnTo>
                    <a:pt x="2022" y="241"/>
                  </a:lnTo>
                  <a:lnTo>
                    <a:pt x="2008" y="245"/>
                  </a:lnTo>
                  <a:lnTo>
                    <a:pt x="1997" y="253"/>
                  </a:lnTo>
                  <a:lnTo>
                    <a:pt x="1986" y="261"/>
                  </a:lnTo>
                  <a:lnTo>
                    <a:pt x="1979" y="272"/>
                  </a:lnTo>
                  <a:lnTo>
                    <a:pt x="1975" y="283"/>
                  </a:lnTo>
                  <a:lnTo>
                    <a:pt x="1977" y="297"/>
                  </a:lnTo>
                  <a:lnTo>
                    <a:pt x="1984" y="297"/>
                  </a:lnTo>
                  <a:lnTo>
                    <a:pt x="1995" y="287"/>
                  </a:lnTo>
                  <a:lnTo>
                    <a:pt x="1999" y="276"/>
                  </a:lnTo>
                  <a:lnTo>
                    <a:pt x="2001" y="272"/>
                  </a:lnTo>
                  <a:lnTo>
                    <a:pt x="2004" y="266"/>
                  </a:lnTo>
                  <a:lnTo>
                    <a:pt x="2010" y="261"/>
                  </a:lnTo>
                  <a:lnTo>
                    <a:pt x="2019" y="256"/>
                  </a:lnTo>
                  <a:lnTo>
                    <a:pt x="2028" y="253"/>
                  </a:lnTo>
                  <a:lnTo>
                    <a:pt x="2040" y="251"/>
                  </a:lnTo>
                  <a:lnTo>
                    <a:pt x="2053" y="253"/>
                  </a:lnTo>
                  <a:lnTo>
                    <a:pt x="2067" y="255"/>
                  </a:lnTo>
                  <a:lnTo>
                    <a:pt x="2084" y="264"/>
                  </a:lnTo>
                  <a:lnTo>
                    <a:pt x="2103" y="283"/>
                  </a:lnTo>
                  <a:lnTo>
                    <a:pt x="2127" y="308"/>
                  </a:lnTo>
                  <a:lnTo>
                    <a:pt x="2154" y="336"/>
                  </a:lnTo>
                  <a:lnTo>
                    <a:pt x="2186" y="362"/>
                  </a:lnTo>
                  <a:lnTo>
                    <a:pt x="2222" y="387"/>
                  </a:lnTo>
                  <a:lnTo>
                    <a:pt x="2262" y="403"/>
                  </a:lnTo>
                  <a:lnTo>
                    <a:pt x="2305" y="409"/>
                  </a:lnTo>
                  <a:lnTo>
                    <a:pt x="2327" y="406"/>
                  </a:lnTo>
                  <a:lnTo>
                    <a:pt x="2347" y="398"/>
                  </a:lnTo>
                  <a:lnTo>
                    <a:pt x="2368" y="386"/>
                  </a:lnTo>
                  <a:lnTo>
                    <a:pt x="2390" y="369"/>
                  </a:lnTo>
                  <a:lnTo>
                    <a:pt x="2408" y="348"/>
                  </a:lnTo>
                  <a:lnTo>
                    <a:pt x="2424" y="326"/>
                  </a:lnTo>
                  <a:lnTo>
                    <a:pt x="2439" y="300"/>
                  </a:lnTo>
                  <a:lnTo>
                    <a:pt x="2448" y="273"/>
                  </a:lnTo>
                  <a:lnTo>
                    <a:pt x="2850" y="273"/>
                  </a:lnTo>
                  <a:lnTo>
                    <a:pt x="2850" y="272"/>
                  </a:lnTo>
                  <a:lnTo>
                    <a:pt x="2859" y="281"/>
                  </a:lnTo>
                  <a:lnTo>
                    <a:pt x="2868" y="292"/>
                  </a:lnTo>
                  <a:lnTo>
                    <a:pt x="2880" y="305"/>
                  </a:lnTo>
                  <a:lnTo>
                    <a:pt x="2893" y="317"/>
                  </a:lnTo>
                  <a:lnTo>
                    <a:pt x="2907" y="330"/>
                  </a:lnTo>
                  <a:lnTo>
                    <a:pt x="2924" y="345"/>
                  </a:lnTo>
                  <a:lnTo>
                    <a:pt x="2940" y="359"/>
                  </a:lnTo>
                  <a:lnTo>
                    <a:pt x="2960" y="375"/>
                  </a:lnTo>
                  <a:lnTo>
                    <a:pt x="2981" y="389"/>
                  </a:lnTo>
                  <a:lnTo>
                    <a:pt x="3005" y="403"/>
                  </a:lnTo>
                  <a:lnTo>
                    <a:pt x="3032" y="414"/>
                  </a:lnTo>
                  <a:lnTo>
                    <a:pt x="3059" y="425"/>
                  </a:lnTo>
                  <a:lnTo>
                    <a:pt x="3089" y="433"/>
                  </a:lnTo>
                  <a:lnTo>
                    <a:pt x="3120" y="440"/>
                  </a:lnTo>
                  <a:lnTo>
                    <a:pt x="3151" y="445"/>
                  </a:lnTo>
                  <a:lnTo>
                    <a:pt x="3181" y="450"/>
                  </a:lnTo>
                  <a:lnTo>
                    <a:pt x="3212" y="451"/>
                  </a:lnTo>
                  <a:lnTo>
                    <a:pt x="3241" y="453"/>
                  </a:lnTo>
                  <a:lnTo>
                    <a:pt x="3270" y="453"/>
                  </a:lnTo>
                  <a:lnTo>
                    <a:pt x="3295" y="450"/>
                  </a:lnTo>
                  <a:lnTo>
                    <a:pt x="3318" y="447"/>
                  </a:lnTo>
                  <a:lnTo>
                    <a:pt x="3338" y="442"/>
                  </a:lnTo>
                  <a:lnTo>
                    <a:pt x="3356" y="436"/>
                  </a:lnTo>
                  <a:lnTo>
                    <a:pt x="3369" y="428"/>
                  </a:lnTo>
                  <a:lnTo>
                    <a:pt x="3383" y="414"/>
                  </a:lnTo>
                  <a:lnTo>
                    <a:pt x="3392" y="395"/>
                  </a:lnTo>
                  <a:lnTo>
                    <a:pt x="3399" y="375"/>
                  </a:lnTo>
                  <a:lnTo>
                    <a:pt x="3399" y="353"/>
                  </a:lnTo>
                  <a:lnTo>
                    <a:pt x="3396" y="333"/>
                  </a:lnTo>
                  <a:lnTo>
                    <a:pt x="3385" y="314"/>
                  </a:lnTo>
                  <a:lnTo>
                    <a:pt x="3369" y="298"/>
                  </a:lnTo>
                  <a:lnTo>
                    <a:pt x="3345" y="289"/>
                  </a:lnTo>
                  <a:lnTo>
                    <a:pt x="3320" y="286"/>
                  </a:lnTo>
                  <a:lnTo>
                    <a:pt x="3297" y="292"/>
                  </a:lnTo>
                  <a:lnTo>
                    <a:pt x="3280" y="301"/>
                  </a:lnTo>
                  <a:lnTo>
                    <a:pt x="3268" y="317"/>
                  </a:lnTo>
                  <a:lnTo>
                    <a:pt x="3261" y="333"/>
                  </a:lnTo>
                  <a:lnTo>
                    <a:pt x="3261" y="348"/>
                  </a:lnTo>
                  <a:lnTo>
                    <a:pt x="3268" y="361"/>
                  </a:lnTo>
                  <a:lnTo>
                    <a:pt x="3282" y="369"/>
                  </a:lnTo>
                  <a:lnTo>
                    <a:pt x="3255" y="375"/>
                  </a:lnTo>
                  <a:lnTo>
                    <a:pt x="3228" y="378"/>
                  </a:lnTo>
                  <a:lnTo>
                    <a:pt x="3198" y="379"/>
                  </a:lnTo>
                  <a:lnTo>
                    <a:pt x="3165" y="378"/>
                  </a:lnTo>
                  <a:lnTo>
                    <a:pt x="3134" y="375"/>
                  </a:lnTo>
                  <a:lnTo>
                    <a:pt x="3100" y="370"/>
                  </a:lnTo>
                  <a:lnTo>
                    <a:pt x="3068" y="362"/>
                  </a:lnTo>
                  <a:lnTo>
                    <a:pt x="3035" y="353"/>
                  </a:lnTo>
                  <a:lnTo>
                    <a:pt x="3005" y="342"/>
                  </a:lnTo>
                  <a:lnTo>
                    <a:pt x="2972" y="330"/>
                  </a:lnTo>
                  <a:lnTo>
                    <a:pt x="2943" y="314"/>
                  </a:lnTo>
                  <a:lnTo>
                    <a:pt x="2916" y="298"/>
                  </a:lnTo>
                  <a:lnTo>
                    <a:pt x="2889" y="280"/>
                  </a:lnTo>
                  <a:lnTo>
                    <a:pt x="2868" y="261"/>
                  </a:lnTo>
                  <a:lnTo>
                    <a:pt x="2846" y="239"/>
                  </a:lnTo>
                  <a:lnTo>
                    <a:pt x="2830" y="217"/>
                  </a:lnTo>
                  <a:lnTo>
                    <a:pt x="2830" y="177"/>
                  </a:lnTo>
                  <a:lnTo>
                    <a:pt x="2446" y="177"/>
                  </a:lnTo>
                  <a:lnTo>
                    <a:pt x="2446" y="180"/>
                  </a:lnTo>
                  <a:lnTo>
                    <a:pt x="2442" y="169"/>
                  </a:lnTo>
                  <a:lnTo>
                    <a:pt x="2437" y="158"/>
                  </a:lnTo>
                  <a:lnTo>
                    <a:pt x="2430" y="147"/>
                  </a:lnTo>
                  <a:lnTo>
                    <a:pt x="2422" y="136"/>
                  </a:lnTo>
                  <a:lnTo>
                    <a:pt x="2415" y="125"/>
                  </a:lnTo>
                  <a:lnTo>
                    <a:pt x="2406" y="114"/>
                  </a:lnTo>
                  <a:lnTo>
                    <a:pt x="2395" y="103"/>
                  </a:lnTo>
                  <a:lnTo>
                    <a:pt x="2385" y="92"/>
                  </a:lnTo>
                  <a:lnTo>
                    <a:pt x="2354" y="69"/>
                  </a:lnTo>
                  <a:lnTo>
                    <a:pt x="2323" y="49"/>
                  </a:lnTo>
                  <a:lnTo>
                    <a:pt x="2289" y="33"/>
                  </a:lnTo>
                  <a:lnTo>
                    <a:pt x="2255" y="20"/>
                  </a:lnTo>
                  <a:lnTo>
                    <a:pt x="2221" y="11"/>
                  </a:lnTo>
                  <a:lnTo>
                    <a:pt x="2186" y="5"/>
                  </a:lnTo>
                  <a:lnTo>
                    <a:pt x="2150" y="2"/>
                  </a:lnTo>
                  <a:lnTo>
                    <a:pt x="2116" y="0"/>
                  </a:lnTo>
                  <a:lnTo>
                    <a:pt x="2082" y="0"/>
                  </a:lnTo>
                  <a:lnTo>
                    <a:pt x="2049" y="3"/>
                  </a:lnTo>
                  <a:lnTo>
                    <a:pt x="2019" y="8"/>
                  </a:lnTo>
                  <a:lnTo>
                    <a:pt x="1988" y="13"/>
                  </a:lnTo>
                  <a:lnTo>
                    <a:pt x="1959" y="20"/>
                  </a:lnTo>
                  <a:lnTo>
                    <a:pt x="1934" y="27"/>
                  </a:lnTo>
                  <a:lnTo>
                    <a:pt x="1911" y="36"/>
                  </a:lnTo>
                  <a:lnTo>
                    <a:pt x="1889" y="44"/>
                  </a:lnTo>
                  <a:lnTo>
                    <a:pt x="0" y="44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 1268">
              <a:extLst>
                <a:ext uri="{FF2B5EF4-FFF2-40B4-BE49-F238E27FC236}">
                  <a16:creationId xmlns:a16="http://schemas.microsoft.com/office/drawing/2014/main" xmlns="" id="{C13DAFBA-E2F1-4B96-9F34-E8B006362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" y="4318"/>
              <a:ext cx="2116" cy="42"/>
            </a:xfrm>
            <a:custGeom>
              <a:avLst/>
              <a:gdLst>
                <a:gd name="T0" fmla="*/ 2116 w 2116"/>
                <a:gd name="T1" fmla="*/ 0 h 83"/>
                <a:gd name="T2" fmla="*/ 2091 w 2116"/>
                <a:gd name="T3" fmla="*/ 2 h 83"/>
                <a:gd name="T4" fmla="*/ 2060 w 2116"/>
                <a:gd name="T5" fmla="*/ 8 h 83"/>
                <a:gd name="T6" fmla="*/ 2028 w 2116"/>
                <a:gd name="T7" fmla="*/ 18 h 83"/>
                <a:gd name="T8" fmla="*/ 1995 w 2116"/>
                <a:gd name="T9" fmla="*/ 28 h 83"/>
                <a:gd name="T10" fmla="*/ 1963 w 2116"/>
                <a:gd name="T11" fmla="*/ 43 h 83"/>
                <a:gd name="T12" fmla="*/ 1934 w 2116"/>
                <a:gd name="T13" fmla="*/ 55 h 83"/>
                <a:gd name="T14" fmla="*/ 1909 w 2116"/>
                <a:gd name="T15" fmla="*/ 69 h 83"/>
                <a:gd name="T16" fmla="*/ 1889 w 2116"/>
                <a:gd name="T17" fmla="*/ 83 h 83"/>
                <a:gd name="T18" fmla="*/ 0 w 2116"/>
                <a:gd name="T19" fmla="*/ 83 h 83"/>
                <a:gd name="T20" fmla="*/ 0 w 2116"/>
                <a:gd name="T21" fmla="*/ 58 h 83"/>
                <a:gd name="T22" fmla="*/ 1889 w 2116"/>
                <a:gd name="T23" fmla="*/ 58 h 83"/>
                <a:gd name="T24" fmla="*/ 1914 w 2116"/>
                <a:gd name="T25" fmla="*/ 44 h 83"/>
                <a:gd name="T26" fmla="*/ 1941 w 2116"/>
                <a:gd name="T27" fmla="*/ 32 h 83"/>
                <a:gd name="T28" fmla="*/ 1970 w 2116"/>
                <a:gd name="T29" fmla="*/ 21 h 83"/>
                <a:gd name="T30" fmla="*/ 1999 w 2116"/>
                <a:gd name="T31" fmla="*/ 13 h 83"/>
                <a:gd name="T32" fmla="*/ 2028 w 2116"/>
                <a:gd name="T33" fmla="*/ 8 h 83"/>
                <a:gd name="T34" fmla="*/ 2057 w 2116"/>
                <a:gd name="T35" fmla="*/ 3 h 83"/>
                <a:gd name="T36" fmla="*/ 2087 w 2116"/>
                <a:gd name="T37" fmla="*/ 0 h 83"/>
                <a:gd name="T38" fmla="*/ 2116 w 2116"/>
                <a:gd name="T39" fmla="*/ 0 h 83"/>
                <a:gd name="T40" fmla="*/ 2116 w 2116"/>
                <a:gd name="T4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6" h="83">
                  <a:moveTo>
                    <a:pt x="2116" y="0"/>
                  </a:moveTo>
                  <a:lnTo>
                    <a:pt x="2091" y="2"/>
                  </a:lnTo>
                  <a:lnTo>
                    <a:pt x="2060" y="8"/>
                  </a:lnTo>
                  <a:lnTo>
                    <a:pt x="2028" y="18"/>
                  </a:lnTo>
                  <a:lnTo>
                    <a:pt x="1995" y="28"/>
                  </a:lnTo>
                  <a:lnTo>
                    <a:pt x="1963" y="43"/>
                  </a:lnTo>
                  <a:lnTo>
                    <a:pt x="1934" y="55"/>
                  </a:lnTo>
                  <a:lnTo>
                    <a:pt x="1909" y="69"/>
                  </a:lnTo>
                  <a:lnTo>
                    <a:pt x="1889" y="83"/>
                  </a:lnTo>
                  <a:lnTo>
                    <a:pt x="0" y="83"/>
                  </a:lnTo>
                  <a:lnTo>
                    <a:pt x="0" y="58"/>
                  </a:lnTo>
                  <a:lnTo>
                    <a:pt x="1889" y="58"/>
                  </a:lnTo>
                  <a:lnTo>
                    <a:pt x="1914" y="44"/>
                  </a:lnTo>
                  <a:lnTo>
                    <a:pt x="1941" y="32"/>
                  </a:lnTo>
                  <a:lnTo>
                    <a:pt x="1970" y="21"/>
                  </a:lnTo>
                  <a:lnTo>
                    <a:pt x="1999" y="13"/>
                  </a:lnTo>
                  <a:lnTo>
                    <a:pt x="2028" y="8"/>
                  </a:lnTo>
                  <a:lnTo>
                    <a:pt x="2057" y="3"/>
                  </a:lnTo>
                  <a:lnTo>
                    <a:pt x="2087" y="0"/>
                  </a:lnTo>
                  <a:lnTo>
                    <a:pt x="2116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 1269">
              <a:extLst>
                <a:ext uri="{FF2B5EF4-FFF2-40B4-BE49-F238E27FC236}">
                  <a16:creationId xmlns:a16="http://schemas.microsoft.com/office/drawing/2014/main" xmlns="" id="{0CDA8670-E052-4C6D-AD35-D05E8C429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5" y="4379"/>
              <a:ext cx="173" cy="87"/>
            </a:xfrm>
            <a:custGeom>
              <a:avLst/>
              <a:gdLst>
                <a:gd name="T0" fmla="*/ 38 w 173"/>
                <a:gd name="T1" fmla="*/ 173 h 173"/>
                <a:gd name="T2" fmla="*/ 23 w 173"/>
                <a:gd name="T3" fmla="*/ 166 h 173"/>
                <a:gd name="T4" fmla="*/ 13 w 173"/>
                <a:gd name="T5" fmla="*/ 155 h 173"/>
                <a:gd name="T6" fmla="*/ 5 w 173"/>
                <a:gd name="T7" fmla="*/ 142 h 173"/>
                <a:gd name="T8" fmla="*/ 2 w 173"/>
                <a:gd name="T9" fmla="*/ 128 h 173"/>
                <a:gd name="T10" fmla="*/ 0 w 173"/>
                <a:gd name="T11" fmla="*/ 114 h 173"/>
                <a:gd name="T12" fmla="*/ 2 w 173"/>
                <a:gd name="T13" fmla="*/ 95 h 173"/>
                <a:gd name="T14" fmla="*/ 5 w 173"/>
                <a:gd name="T15" fmla="*/ 73 h 173"/>
                <a:gd name="T16" fmla="*/ 11 w 173"/>
                <a:gd name="T17" fmla="*/ 52 h 173"/>
                <a:gd name="T18" fmla="*/ 23 w 173"/>
                <a:gd name="T19" fmla="*/ 33 h 173"/>
                <a:gd name="T20" fmla="*/ 40 w 173"/>
                <a:gd name="T21" fmla="*/ 16 h 173"/>
                <a:gd name="T22" fmla="*/ 61 w 173"/>
                <a:gd name="T23" fmla="*/ 5 h 173"/>
                <a:gd name="T24" fmla="*/ 90 w 173"/>
                <a:gd name="T25" fmla="*/ 0 h 173"/>
                <a:gd name="T26" fmla="*/ 119 w 173"/>
                <a:gd name="T27" fmla="*/ 3 h 173"/>
                <a:gd name="T28" fmla="*/ 139 w 173"/>
                <a:gd name="T29" fmla="*/ 9 h 173"/>
                <a:gd name="T30" fmla="*/ 155 w 173"/>
                <a:gd name="T31" fmla="*/ 20 h 173"/>
                <a:gd name="T32" fmla="*/ 166 w 173"/>
                <a:gd name="T33" fmla="*/ 33 h 173"/>
                <a:gd name="T34" fmla="*/ 171 w 173"/>
                <a:gd name="T35" fmla="*/ 47 h 173"/>
                <a:gd name="T36" fmla="*/ 173 w 173"/>
                <a:gd name="T37" fmla="*/ 63 h 173"/>
                <a:gd name="T38" fmla="*/ 171 w 173"/>
                <a:gd name="T39" fmla="*/ 77 h 173"/>
                <a:gd name="T40" fmla="*/ 169 w 173"/>
                <a:gd name="T41" fmla="*/ 89 h 173"/>
                <a:gd name="T42" fmla="*/ 140 w 173"/>
                <a:gd name="T43" fmla="*/ 72 h 173"/>
                <a:gd name="T44" fmla="*/ 113 w 173"/>
                <a:gd name="T45" fmla="*/ 66 h 173"/>
                <a:gd name="T46" fmla="*/ 86 w 173"/>
                <a:gd name="T47" fmla="*/ 67 h 173"/>
                <a:gd name="T48" fmla="*/ 65 w 173"/>
                <a:gd name="T49" fmla="*/ 77 h 173"/>
                <a:gd name="T50" fmla="*/ 47 w 173"/>
                <a:gd name="T51" fmla="*/ 94 h 173"/>
                <a:gd name="T52" fmla="*/ 36 w 173"/>
                <a:gd name="T53" fmla="*/ 116 h 173"/>
                <a:gd name="T54" fmla="*/ 32 w 173"/>
                <a:gd name="T55" fmla="*/ 142 h 173"/>
                <a:gd name="T56" fmla="*/ 38 w 173"/>
                <a:gd name="T57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3" h="173">
                  <a:moveTo>
                    <a:pt x="38" y="173"/>
                  </a:moveTo>
                  <a:lnTo>
                    <a:pt x="23" y="166"/>
                  </a:lnTo>
                  <a:lnTo>
                    <a:pt x="13" y="155"/>
                  </a:lnTo>
                  <a:lnTo>
                    <a:pt x="5" y="142"/>
                  </a:lnTo>
                  <a:lnTo>
                    <a:pt x="2" y="128"/>
                  </a:lnTo>
                  <a:lnTo>
                    <a:pt x="0" y="114"/>
                  </a:lnTo>
                  <a:lnTo>
                    <a:pt x="2" y="95"/>
                  </a:lnTo>
                  <a:lnTo>
                    <a:pt x="5" y="73"/>
                  </a:lnTo>
                  <a:lnTo>
                    <a:pt x="11" y="52"/>
                  </a:lnTo>
                  <a:lnTo>
                    <a:pt x="23" y="33"/>
                  </a:lnTo>
                  <a:lnTo>
                    <a:pt x="40" y="16"/>
                  </a:lnTo>
                  <a:lnTo>
                    <a:pt x="61" y="5"/>
                  </a:lnTo>
                  <a:lnTo>
                    <a:pt x="90" y="0"/>
                  </a:lnTo>
                  <a:lnTo>
                    <a:pt x="119" y="3"/>
                  </a:lnTo>
                  <a:lnTo>
                    <a:pt x="139" y="9"/>
                  </a:lnTo>
                  <a:lnTo>
                    <a:pt x="155" y="20"/>
                  </a:lnTo>
                  <a:lnTo>
                    <a:pt x="166" y="33"/>
                  </a:lnTo>
                  <a:lnTo>
                    <a:pt x="171" y="47"/>
                  </a:lnTo>
                  <a:lnTo>
                    <a:pt x="173" y="63"/>
                  </a:lnTo>
                  <a:lnTo>
                    <a:pt x="171" y="77"/>
                  </a:lnTo>
                  <a:lnTo>
                    <a:pt x="169" y="89"/>
                  </a:lnTo>
                  <a:lnTo>
                    <a:pt x="140" y="72"/>
                  </a:lnTo>
                  <a:lnTo>
                    <a:pt x="113" y="66"/>
                  </a:lnTo>
                  <a:lnTo>
                    <a:pt x="86" y="67"/>
                  </a:lnTo>
                  <a:lnTo>
                    <a:pt x="65" y="77"/>
                  </a:lnTo>
                  <a:lnTo>
                    <a:pt x="47" y="94"/>
                  </a:lnTo>
                  <a:lnTo>
                    <a:pt x="36" y="116"/>
                  </a:lnTo>
                  <a:lnTo>
                    <a:pt x="32" y="142"/>
                  </a:lnTo>
                  <a:lnTo>
                    <a:pt x="38" y="173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Freeform 1270">
              <a:extLst>
                <a:ext uri="{FF2B5EF4-FFF2-40B4-BE49-F238E27FC236}">
                  <a16:creationId xmlns:a16="http://schemas.microsoft.com/office/drawing/2014/main" xmlns="" id="{8D78FA46-6DBB-4F74-9205-47B5309C7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" y="4421"/>
              <a:ext cx="388" cy="10"/>
            </a:xfrm>
            <a:custGeom>
              <a:avLst/>
              <a:gdLst>
                <a:gd name="T0" fmla="*/ 0 w 388"/>
                <a:gd name="T1" fmla="*/ 21 h 21"/>
                <a:gd name="T2" fmla="*/ 2 w 388"/>
                <a:gd name="T3" fmla="*/ 14 h 21"/>
                <a:gd name="T4" fmla="*/ 2 w 388"/>
                <a:gd name="T5" fmla="*/ 10 h 21"/>
                <a:gd name="T6" fmla="*/ 2 w 388"/>
                <a:gd name="T7" fmla="*/ 5 h 21"/>
                <a:gd name="T8" fmla="*/ 2 w 388"/>
                <a:gd name="T9" fmla="*/ 0 h 21"/>
                <a:gd name="T10" fmla="*/ 373 w 388"/>
                <a:gd name="T11" fmla="*/ 0 h 21"/>
                <a:gd name="T12" fmla="*/ 377 w 388"/>
                <a:gd name="T13" fmla="*/ 4 h 21"/>
                <a:gd name="T14" fmla="*/ 379 w 388"/>
                <a:gd name="T15" fmla="*/ 8 h 21"/>
                <a:gd name="T16" fmla="*/ 382 w 388"/>
                <a:gd name="T17" fmla="*/ 14 h 21"/>
                <a:gd name="T18" fmla="*/ 388 w 388"/>
                <a:gd name="T19" fmla="*/ 21 h 21"/>
                <a:gd name="T20" fmla="*/ 0 w 388"/>
                <a:gd name="T2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8" h="21">
                  <a:moveTo>
                    <a:pt x="0" y="21"/>
                  </a:moveTo>
                  <a:lnTo>
                    <a:pt x="2" y="14"/>
                  </a:lnTo>
                  <a:lnTo>
                    <a:pt x="2" y="10"/>
                  </a:lnTo>
                  <a:lnTo>
                    <a:pt x="2" y="5"/>
                  </a:lnTo>
                  <a:lnTo>
                    <a:pt x="2" y="0"/>
                  </a:lnTo>
                  <a:lnTo>
                    <a:pt x="373" y="0"/>
                  </a:lnTo>
                  <a:lnTo>
                    <a:pt x="377" y="4"/>
                  </a:lnTo>
                  <a:lnTo>
                    <a:pt x="379" y="8"/>
                  </a:lnTo>
                  <a:lnTo>
                    <a:pt x="382" y="14"/>
                  </a:lnTo>
                  <a:lnTo>
                    <a:pt x="388" y="21"/>
                  </a:lnTo>
                  <a:lnTo>
                    <a:pt x="0" y="2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Freeform 1271">
              <a:extLst>
                <a:ext uri="{FF2B5EF4-FFF2-40B4-BE49-F238E27FC236}">
                  <a16:creationId xmlns:a16="http://schemas.microsoft.com/office/drawing/2014/main" xmlns="" id="{20B071EE-293B-4008-B6D1-A2E7DC20C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" y="4454"/>
              <a:ext cx="281" cy="68"/>
            </a:xfrm>
            <a:custGeom>
              <a:avLst/>
              <a:gdLst>
                <a:gd name="T0" fmla="*/ 238 w 281"/>
                <a:gd name="T1" fmla="*/ 42 h 136"/>
                <a:gd name="T2" fmla="*/ 229 w 281"/>
                <a:gd name="T3" fmla="*/ 48 h 136"/>
                <a:gd name="T4" fmla="*/ 220 w 281"/>
                <a:gd name="T5" fmla="*/ 51 h 136"/>
                <a:gd name="T6" fmla="*/ 211 w 281"/>
                <a:gd name="T7" fmla="*/ 50 h 136"/>
                <a:gd name="T8" fmla="*/ 202 w 281"/>
                <a:gd name="T9" fmla="*/ 42 h 136"/>
                <a:gd name="T10" fmla="*/ 198 w 281"/>
                <a:gd name="T11" fmla="*/ 28 h 136"/>
                <a:gd name="T12" fmla="*/ 202 w 281"/>
                <a:gd name="T13" fmla="*/ 14 h 136"/>
                <a:gd name="T14" fmla="*/ 216 w 281"/>
                <a:gd name="T15" fmla="*/ 2 h 136"/>
                <a:gd name="T16" fmla="*/ 240 w 281"/>
                <a:gd name="T17" fmla="*/ 0 h 136"/>
                <a:gd name="T18" fmla="*/ 265 w 281"/>
                <a:gd name="T19" fmla="*/ 11 h 136"/>
                <a:gd name="T20" fmla="*/ 278 w 281"/>
                <a:gd name="T21" fmla="*/ 28 h 136"/>
                <a:gd name="T22" fmla="*/ 281 w 281"/>
                <a:gd name="T23" fmla="*/ 51 h 136"/>
                <a:gd name="T24" fmla="*/ 272 w 281"/>
                <a:gd name="T25" fmla="*/ 76 h 136"/>
                <a:gd name="T26" fmla="*/ 263 w 281"/>
                <a:gd name="T27" fmla="*/ 87 h 136"/>
                <a:gd name="T28" fmla="*/ 251 w 281"/>
                <a:gd name="T29" fmla="*/ 98 h 136"/>
                <a:gd name="T30" fmla="*/ 236 w 281"/>
                <a:gd name="T31" fmla="*/ 109 h 136"/>
                <a:gd name="T32" fmla="*/ 220 w 281"/>
                <a:gd name="T33" fmla="*/ 117 h 136"/>
                <a:gd name="T34" fmla="*/ 200 w 281"/>
                <a:gd name="T35" fmla="*/ 125 h 136"/>
                <a:gd name="T36" fmla="*/ 178 w 281"/>
                <a:gd name="T37" fmla="*/ 131 h 136"/>
                <a:gd name="T38" fmla="*/ 157 w 281"/>
                <a:gd name="T39" fmla="*/ 134 h 136"/>
                <a:gd name="T40" fmla="*/ 133 w 281"/>
                <a:gd name="T41" fmla="*/ 136 h 136"/>
                <a:gd name="T42" fmla="*/ 117 w 281"/>
                <a:gd name="T43" fmla="*/ 136 h 136"/>
                <a:gd name="T44" fmla="*/ 99 w 281"/>
                <a:gd name="T45" fmla="*/ 134 h 136"/>
                <a:gd name="T46" fmla="*/ 81 w 281"/>
                <a:gd name="T47" fmla="*/ 133 h 136"/>
                <a:gd name="T48" fmla="*/ 61 w 281"/>
                <a:gd name="T49" fmla="*/ 130 h 136"/>
                <a:gd name="T50" fmla="*/ 43 w 281"/>
                <a:gd name="T51" fmla="*/ 128 h 136"/>
                <a:gd name="T52" fmla="*/ 27 w 281"/>
                <a:gd name="T53" fmla="*/ 125 h 136"/>
                <a:gd name="T54" fmla="*/ 13 w 281"/>
                <a:gd name="T55" fmla="*/ 122 h 136"/>
                <a:gd name="T56" fmla="*/ 0 w 281"/>
                <a:gd name="T57" fmla="*/ 119 h 136"/>
                <a:gd name="T58" fmla="*/ 23 w 281"/>
                <a:gd name="T59" fmla="*/ 120 h 136"/>
                <a:gd name="T60" fmla="*/ 49 w 281"/>
                <a:gd name="T61" fmla="*/ 120 h 136"/>
                <a:gd name="T62" fmla="*/ 74 w 281"/>
                <a:gd name="T63" fmla="*/ 120 h 136"/>
                <a:gd name="T64" fmla="*/ 99 w 281"/>
                <a:gd name="T65" fmla="*/ 120 h 136"/>
                <a:gd name="T66" fmla="*/ 124 w 281"/>
                <a:gd name="T67" fmla="*/ 119 h 136"/>
                <a:gd name="T68" fmla="*/ 150 w 281"/>
                <a:gd name="T69" fmla="*/ 114 h 136"/>
                <a:gd name="T70" fmla="*/ 173 w 281"/>
                <a:gd name="T71" fmla="*/ 109 h 136"/>
                <a:gd name="T72" fmla="*/ 195 w 281"/>
                <a:gd name="T73" fmla="*/ 101 h 136"/>
                <a:gd name="T74" fmla="*/ 213 w 281"/>
                <a:gd name="T75" fmla="*/ 92 h 136"/>
                <a:gd name="T76" fmla="*/ 227 w 281"/>
                <a:gd name="T77" fmla="*/ 83 h 136"/>
                <a:gd name="T78" fmla="*/ 240 w 281"/>
                <a:gd name="T79" fmla="*/ 73 h 136"/>
                <a:gd name="T80" fmla="*/ 247 w 281"/>
                <a:gd name="T81" fmla="*/ 62 h 136"/>
                <a:gd name="T82" fmla="*/ 252 w 281"/>
                <a:gd name="T83" fmla="*/ 53 h 136"/>
                <a:gd name="T84" fmla="*/ 254 w 281"/>
                <a:gd name="T85" fmla="*/ 45 h 136"/>
                <a:gd name="T86" fmla="*/ 254 w 281"/>
                <a:gd name="T87" fmla="*/ 37 h 136"/>
                <a:gd name="T88" fmla="*/ 251 w 281"/>
                <a:gd name="T89" fmla="*/ 31 h 136"/>
                <a:gd name="T90" fmla="*/ 247 w 281"/>
                <a:gd name="T91" fmla="*/ 27 h 136"/>
                <a:gd name="T92" fmla="*/ 243 w 281"/>
                <a:gd name="T93" fmla="*/ 25 h 136"/>
                <a:gd name="T94" fmla="*/ 240 w 281"/>
                <a:gd name="T95" fmla="*/ 23 h 136"/>
                <a:gd name="T96" fmla="*/ 236 w 281"/>
                <a:gd name="T97" fmla="*/ 25 h 136"/>
                <a:gd name="T98" fmla="*/ 240 w 281"/>
                <a:gd name="T99" fmla="*/ 28 h 136"/>
                <a:gd name="T100" fmla="*/ 242 w 281"/>
                <a:gd name="T101" fmla="*/ 33 h 136"/>
                <a:gd name="T102" fmla="*/ 240 w 281"/>
                <a:gd name="T103" fmla="*/ 37 h 136"/>
                <a:gd name="T104" fmla="*/ 238 w 281"/>
                <a:gd name="T105" fmla="*/ 4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36">
                  <a:moveTo>
                    <a:pt x="238" y="42"/>
                  </a:moveTo>
                  <a:lnTo>
                    <a:pt x="229" y="48"/>
                  </a:lnTo>
                  <a:lnTo>
                    <a:pt x="220" y="51"/>
                  </a:lnTo>
                  <a:lnTo>
                    <a:pt x="211" y="50"/>
                  </a:lnTo>
                  <a:lnTo>
                    <a:pt x="202" y="42"/>
                  </a:lnTo>
                  <a:lnTo>
                    <a:pt x="198" y="28"/>
                  </a:lnTo>
                  <a:lnTo>
                    <a:pt x="202" y="14"/>
                  </a:lnTo>
                  <a:lnTo>
                    <a:pt x="216" y="2"/>
                  </a:lnTo>
                  <a:lnTo>
                    <a:pt x="240" y="0"/>
                  </a:lnTo>
                  <a:lnTo>
                    <a:pt x="265" y="11"/>
                  </a:lnTo>
                  <a:lnTo>
                    <a:pt x="278" y="28"/>
                  </a:lnTo>
                  <a:lnTo>
                    <a:pt x="281" y="51"/>
                  </a:lnTo>
                  <a:lnTo>
                    <a:pt x="272" y="76"/>
                  </a:lnTo>
                  <a:lnTo>
                    <a:pt x="263" y="87"/>
                  </a:lnTo>
                  <a:lnTo>
                    <a:pt x="251" y="98"/>
                  </a:lnTo>
                  <a:lnTo>
                    <a:pt x="236" y="109"/>
                  </a:lnTo>
                  <a:lnTo>
                    <a:pt x="220" y="117"/>
                  </a:lnTo>
                  <a:lnTo>
                    <a:pt x="200" y="125"/>
                  </a:lnTo>
                  <a:lnTo>
                    <a:pt x="178" y="131"/>
                  </a:lnTo>
                  <a:lnTo>
                    <a:pt x="157" y="134"/>
                  </a:lnTo>
                  <a:lnTo>
                    <a:pt x="133" y="136"/>
                  </a:lnTo>
                  <a:lnTo>
                    <a:pt x="117" y="136"/>
                  </a:lnTo>
                  <a:lnTo>
                    <a:pt x="99" y="134"/>
                  </a:lnTo>
                  <a:lnTo>
                    <a:pt x="81" y="133"/>
                  </a:lnTo>
                  <a:lnTo>
                    <a:pt x="61" y="130"/>
                  </a:lnTo>
                  <a:lnTo>
                    <a:pt x="43" y="128"/>
                  </a:lnTo>
                  <a:lnTo>
                    <a:pt x="27" y="125"/>
                  </a:lnTo>
                  <a:lnTo>
                    <a:pt x="13" y="122"/>
                  </a:lnTo>
                  <a:lnTo>
                    <a:pt x="0" y="119"/>
                  </a:lnTo>
                  <a:lnTo>
                    <a:pt x="23" y="120"/>
                  </a:lnTo>
                  <a:lnTo>
                    <a:pt x="49" y="120"/>
                  </a:lnTo>
                  <a:lnTo>
                    <a:pt x="74" y="120"/>
                  </a:lnTo>
                  <a:lnTo>
                    <a:pt x="99" y="120"/>
                  </a:lnTo>
                  <a:lnTo>
                    <a:pt x="124" y="119"/>
                  </a:lnTo>
                  <a:lnTo>
                    <a:pt x="150" y="114"/>
                  </a:lnTo>
                  <a:lnTo>
                    <a:pt x="173" y="109"/>
                  </a:lnTo>
                  <a:lnTo>
                    <a:pt x="195" y="101"/>
                  </a:lnTo>
                  <a:lnTo>
                    <a:pt x="213" y="92"/>
                  </a:lnTo>
                  <a:lnTo>
                    <a:pt x="227" y="83"/>
                  </a:lnTo>
                  <a:lnTo>
                    <a:pt x="240" y="73"/>
                  </a:lnTo>
                  <a:lnTo>
                    <a:pt x="247" y="62"/>
                  </a:lnTo>
                  <a:lnTo>
                    <a:pt x="252" y="53"/>
                  </a:lnTo>
                  <a:lnTo>
                    <a:pt x="254" y="45"/>
                  </a:lnTo>
                  <a:lnTo>
                    <a:pt x="254" y="37"/>
                  </a:lnTo>
                  <a:lnTo>
                    <a:pt x="251" y="31"/>
                  </a:lnTo>
                  <a:lnTo>
                    <a:pt x="247" y="27"/>
                  </a:lnTo>
                  <a:lnTo>
                    <a:pt x="243" y="25"/>
                  </a:lnTo>
                  <a:lnTo>
                    <a:pt x="240" y="23"/>
                  </a:lnTo>
                  <a:lnTo>
                    <a:pt x="236" y="25"/>
                  </a:lnTo>
                  <a:lnTo>
                    <a:pt x="240" y="28"/>
                  </a:lnTo>
                  <a:lnTo>
                    <a:pt x="242" y="33"/>
                  </a:lnTo>
                  <a:lnTo>
                    <a:pt x="240" y="37"/>
                  </a:lnTo>
                  <a:lnTo>
                    <a:pt x="238" y="42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Freeform 1272">
              <a:extLst>
                <a:ext uri="{FF2B5EF4-FFF2-40B4-BE49-F238E27FC236}">
                  <a16:creationId xmlns:a16="http://schemas.microsoft.com/office/drawing/2014/main" xmlns="" id="{6694E0AD-A982-4AF1-BC55-DFB40FD02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9" y="4723"/>
              <a:ext cx="220" cy="218"/>
            </a:xfrm>
            <a:custGeom>
              <a:avLst/>
              <a:gdLst>
                <a:gd name="T0" fmla="*/ 220 w 220"/>
                <a:gd name="T1" fmla="*/ 419 h 436"/>
                <a:gd name="T2" fmla="*/ 160 w 220"/>
                <a:gd name="T3" fmla="*/ 378 h 436"/>
                <a:gd name="T4" fmla="*/ 112 w 220"/>
                <a:gd name="T5" fmla="*/ 331 h 436"/>
                <a:gd name="T6" fmla="*/ 77 w 220"/>
                <a:gd name="T7" fmla="*/ 281 h 436"/>
                <a:gd name="T8" fmla="*/ 52 w 220"/>
                <a:gd name="T9" fmla="*/ 228 h 436"/>
                <a:gd name="T10" fmla="*/ 36 w 220"/>
                <a:gd name="T11" fmla="*/ 172 h 436"/>
                <a:gd name="T12" fmla="*/ 25 w 220"/>
                <a:gd name="T13" fmla="*/ 116 h 436"/>
                <a:gd name="T14" fmla="*/ 22 w 220"/>
                <a:gd name="T15" fmla="*/ 58 h 436"/>
                <a:gd name="T16" fmla="*/ 20 w 220"/>
                <a:gd name="T17" fmla="*/ 0 h 436"/>
                <a:gd name="T18" fmla="*/ 2 w 220"/>
                <a:gd name="T19" fmla="*/ 0 h 436"/>
                <a:gd name="T20" fmla="*/ 0 w 220"/>
                <a:gd name="T21" fmla="*/ 60 h 436"/>
                <a:gd name="T22" fmla="*/ 5 w 220"/>
                <a:gd name="T23" fmla="*/ 121 h 436"/>
                <a:gd name="T24" fmla="*/ 16 w 220"/>
                <a:gd name="T25" fmla="*/ 180 h 436"/>
                <a:gd name="T26" fmla="*/ 34 w 220"/>
                <a:gd name="T27" fmla="*/ 238 h 436"/>
                <a:gd name="T28" fmla="*/ 59 w 220"/>
                <a:gd name="T29" fmla="*/ 291 h 436"/>
                <a:gd name="T30" fmla="*/ 95 w 220"/>
                <a:gd name="T31" fmla="*/ 341 h 436"/>
                <a:gd name="T32" fmla="*/ 140 w 220"/>
                <a:gd name="T33" fmla="*/ 386 h 436"/>
                <a:gd name="T34" fmla="*/ 195 w 220"/>
                <a:gd name="T35" fmla="*/ 423 h 436"/>
                <a:gd name="T36" fmla="*/ 202 w 220"/>
                <a:gd name="T37" fmla="*/ 427 h 436"/>
                <a:gd name="T38" fmla="*/ 207 w 220"/>
                <a:gd name="T39" fmla="*/ 430 h 436"/>
                <a:gd name="T40" fmla="*/ 214 w 220"/>
                <a:gd name="T41" fmla="*/ 433 h 436"/>
                <a:gd name="T42" fmla="*/ 220 w 220"/>
                <a:gd name="T43" fmla="*/ 436 h 436"/>
                <a:gd name="T44" fmla="*/ 220 w 220"/>
                <a:gd name="T45" fmla="*/ 41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0" h="436">
                  <a:moveTo>
                    <a:pt x="220" y="419"/>
                  </a:moveTo>
                  <a:lnTo>
                    <a:pt x="160" y="378"/>
                  </a:lnTo>
                  <a:lnTo>
                    <a:pt x="112" y="331"/>
                  </a:lnTo>
                  <a:lnTo>
                    <a:pt x="77" y="281"/>
                  </a:lnTo>
                  <a:lnTo>
                    <a:pt x="52" y="228"/>
                  </a:lnTo>
                  <a:lnTo>
                    <a:pt x="36" y="172"/>
                  </a:lnTo>
                  <a:lnTo>
                    <a:pt x="25" y="116"/>
                  </a:lnTo>
                  <a:lnTo>
                    <a:pt x="22" y="58"/>
                  </a:lnTo>
                  <a:lnTo>
                    <a:pt x="20" y="0"/>
                  </a:lnTo>
                  <a:lnTo>
                    <a:pt x="2" y="0"/>
                  </a:lnTo>
                  <a:lnTo>
                    <a:pt x="0" y="60"/>
                  </a:lnTo>
                  <a:lnTo>
                    <a:pt x="5" y="121"/>
                  </a:lnTo>
                  <a:lnTo>
                    <a:pt x="16" y="180"/>
                  </a:lnTo>
                  <a:lnTo>
                    <a:pt x="34" y="238"/>
                  </a:lnTo>
                  <a:lnTo>
                    <a:pt x="59" y="291"/>
                  </a:lnTo>
                  <a:lnTo>
                    <a:pt x="95" y="341"/>
                  </a:lnTo>
                  <a:lnTo>
                    <a:pt x="140" y="386"/>
                  </a:lnTo>
                  <a:lnTo>
                    <a:pt x="195" y="423"/>
                  </a:lnTo>
                  <a:lnTo>
                    <a:pt x="202" y="427"/>
                  </a:lnTo>
                  <a:lnTo>
                    <a:pt x="207" y="430"/>
                  </a:lnTo>
                  <a:lnTo>
                    <a:pt x="214" y="433"/>
                  </a:lnTo>
                  <a:lnTo>
                    <a:pt x="220" y="436"/>
                  </a:lnTo>
                  <a:lnTo>
                    <a:pt x="220" y="41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Freeform 1273">
              <a:extLst>
                <a:ext uri="{FF2B5EF4-FFF2-40B4-BE49-F238E27FC236}">
                  <a16:creationId xmlns:a16="http://schemas.microsoft.com/office/drawing/2014/main" xmlns="" id="{EDD75A16-E661-46CA-9457-9E9B08410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2" y="4840"/>
              <a:ext cx="258" cy="938"/>
            </a:xfrm>
            <a:custGeom>
              <a:avLst/>
              <a:gdLst>
                <a:gd name="T0" fmla="*/ 27 w 258"/>
                <a:gd name="T1" fmla="*/ 186 h 1878"/>
                <a:gd name="T2" fmla="*/ 38 w 258"/>
                <a:gd name="T3" fmla="*/ 192 h 1878"/>
                <a:gd name="T4" fmla="*/ 48 w 258"/>
                <a:gd name="T5" fmla="*/ 197 h 1878"/>
                <a:gd name="T6" fmla="*/ 59 w 258"/>
                <a:gd name="T7" fmla="*/ 203 h 1878"/>
                <a:gd name="T8" fmla="*/ 70 w 258"/>
                <a:gd name="T9" fmla="*/ 208 h 1878"/>
                <a:gd name="T10" fmla="*/ 81 w 258"/>
                <a:gd name="T11" fmla="*/ 214 h 1878"/>
                <a:gd name="T12" fmla="*/ 93 w 258"/>
                <a:gd name="T13" fmla="*/ 219 h 1878"/>
                <a:gd name="T14" fmla="*/ 106 w 258"/>
                <a:gd name="T15" fmla="*/ 223 h 1878"/>
                <a:gd name="T16" fmla="*/ 119 w 258"/>
                <a:gd name="T17" fmla="*/ 228 h 1878"/>
                <a:gd name="T18" fmla="*/ 119 w 258"/>
                <a:gd name="T19" fmla="*/ 83 h 1878"/>
                <a:gd name="T20" fmla="*/ 20 w 258"/>
                <a:gd name="T21" fmla="*/ 28 h 1878"/>
                <a:gd name="T22" fmla="*/ 20 w 258"/>
                <a:gd name="T23" fmla="*/ 489 h 1878"/>
                <a:gd name="T24" fmla="*/ 74 w 258"/>
                <a:gd name="T25" fmla="*/ 514 h 1878"/>
                <a:gd name="T26" fmla="*/ 119 w 258"/>
                <a:gd name="T27" fmla="*/ 543 h 1878"/>
                <a:gd name="T28" fmla="*/ 157 w 258"/>
                <a:gd name="T29" fmla="*/ 578 h 1878"/>
                <a:gd name="T30" fmla="*/ 187 w 258"/>
                <a:gd name="T31" fmla="*/ 613 h 1878"/>
                <a:gd name="T32" fmla="*/ 212 w 258"/>
                <a:gd name="T33" fmla="*/ 652 h 1878"/>
                <a:gd name="T34" fmla="*/ 232 w 258"/>
                <a:gd name="T35" fmla="*/ 693 h 1878"/>
                <a:gd name="T36" fmla="*/ 245 w 258"/>
                <a:gd name="T37" fmla="*/ 735 h 1878"/>
                <a:gd name="T38" fmla="*/ 254 w 258"/>
                <a:gd name="T39" fmla="*/ 777 h 1878"/>
                <a:gd name="T40" fmla="*/ 258 w 258"/>
                <a:gd name="T41" fmla="*/ 820 h 1878"/>
                <a:gd name="T42" fmla="*/ 258 w 258"/>
                <a:gd name="T43" fmla="*/ 860 h 1878"/>
                <a:gd name="T44" fmla="*/ 252 w 258"/>
                <a:gd name="T45" fmla="*/ 901 h 1878"/>
                <a:gd name="T46" fmla="*/ 245 w 258"/>
                <a:gd name="T47" fmla="*/ 938 h 1878"/>
                <a:gd name="T48" fmla="*/ 236 w 258"/>
                <a:gd name="T49" fmla="*/ 972 h 1878"/>
                <a:gd name="T50" fmla="*/ 223 w 258"/>
                <a:gd name="T51" fmla="*/ 1004 h 1878"/>
                <a:gd name="T52" fmla="*/ 209 w 258"/>
                <a:gd name="T53" fmla="*/ 1032 h 1878"/>
                <a:gd name="T54" fmla="*/ 193 w 258"/>
                <a:gd name="T55" fmla="*/ 1054 h 1878"/>
                <a:gd name="T56" fmla="*/ 193 w 258"/>
                <a:gd name="T57" fmla="*/ 1878 h 1878"/>
                <a:gd name="T58" fmla="*/ 171 w 258"/>
                <a:gd name="T59" fmla="*/ 1878 h 1878"/>
                <a:gd name="T60" fmla="*/ 171 w 258"/>
                <a:gd name="T61" fmla="*/ 1054 h 1878"/>
                <a:gd name="T62" fmla="*/ 196 w 258"/>
                <a:gd name="T63" fmla="*/ 1008 h 1878"/>
                <a:gd name="T64" fmla="*/ 216 w 258"/>
                <a:gd name="T65" fmla="*/ 962 h 1878"/>
                <a:gd name="T66" fmla="*/ 229 w 258"/>
                <a:gd name="T67" fmla="*/ 916 h 1878"/>
                <a:gd name="T68" fmla="*/ 236 w 258"/>
                <a:gd name="T69" fmla="*/ 871 h 1878"/>
                <a:gd name="T70" fmla="*/ 238 w 258"/>
                <a:gd name="T71" fmla="*/ 826 h 1878"/>
                <a:gd name="T72" fmla="*/ 234 w 258"/>
                <a:gd name="T73" fmla="*/ 782 h 1878"/>
                <a:gd name="T74" fmla="*/ 225 w 258"/>
                <a:gd name="T75" fmla="*/ 741 h 1878"/>
                <a:gd name="T76" fmla="*/ 212 w 258"/>
                <a:gd name="T77" fmla="*/ 702 h 1878"/>
                <a:gd name="T78" fmla="*/ 196 w 258"/>
                <a:gd name="T79" fmla="*/ 665 h 1878"/>
                <a:gd name="T80" fmla="*/ 176 w 258"/>
                <a:gd name="T81" fmla="*/ 631 h 1878"/>
                <a:gd name="T82" fmla="*/ 153 w 258"/>
                <a:gd name="T83" fmla="*/ 599 h 1878"/>
                <a:gd name="T84" fmla="*/ 128 w 258"/>
                <a:gd name="T85" fmla="*/ 573 h 1878"/>
                <a:gd name="T86" fmla="*/ 99 w 258"/>
                <a:gd name="T87" fmla="*/ 549 h 1878"/>
                <a:gd name="T88" fmla="*/ 66 w 258"/>
                <a:gd name="T89" fmla="*/ 529 h 1878"/>
                <a:gd name="T90" fmla="*/ 34 w 258"/>
                <a:gd name="T91" fmla="*/ 515 h 1878"/>
                <a:gd name="T92" fmla="*/ 0 w 258"/>
                <a:gd name="T93" fmla="*/ 506 h 1878"/>
                <a:gd name="T94" fmla="*/ 0 w 258"/>
                <a:gd name="T95" fmla="*/ 0 h 1878"/>
                <a:gd name="T96" fmla="*/ 137 w 258"/>
                <a:gd name="T97" fmla="*/ 77 h 1878"/>
                <a:gd name="T98" fmla="*/ 137 w 258"/>
                <a:gd name="T99" fmla="*/ 250 h 1878"/>
                <a:gd name="T100" fmla="*/ 124 w 258"/>
                <a:gd name="T101" fmla="*/ 247 h 1878"/>
                <a:gd name="T102" fmla="*/ 113 w 258"/>
                <a:gd name="T103" fmla="*/ 244 h 1878"/>
                <a:gd name="T104" fmla="*/ 101 w 258"/>
                <a:gd name="T105" fmla="*/ 239 h 1878"/>
                <a:gd name="T106" fmla="*/ 88 w 258"/>
                <a:gd name="T107" fmla="*/ 234 h 1878"/>
                <a:gd name="T108" fmla="*/ 75 w 258"/>
                <a:gd name="T109" fmla="*/ 228 h 1878"/>
                <a:gd name="T110" fmla="*/ 61 w 258"/>
                <a:gd name="T111" fmla="*/ 222 h 1878"/>
                <a:gd name="T112" fmla="*/ 45 w 258"/>
                <a:gd name="T113" fmla="*/ 212 h 1878"/>
                <a:gd name="T114" fmla="*/ 27 w 258"/>
                <a:gd name="T115" fmla="*/ 203 h 1878"/>
                <a:gd name="T116" fmla="*/ 27 w 258"/>
                <a:gd name="T117" fmla="*/ 186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8" h="1878">
                  <a:moveTo>
                    <a:pt x="27" y="186"/>
                  </a:moveTo>
                  <a:lnTo>
                    <a:pt x="38" y="192"/>
                  </a:lnTo>
                  <a:lnTo>
                    <a:pt x="48" y="197"/>
                  </a:lnTo>
                  <a:lnTo>
                    <a:pt x="59" y="203"/>
                  </a:lnTo>
                  <a:lnTo>
                    <a:pt x="70" y="208"/>
                  </a:lnTo>
                  <a:lnTo>
                    <a:pt x="81" y="214"/>
                  </a:lnTo>
                  <a:lnTo>
                    <a:pt x="93" y="219"/>
                  </a:lnTo>
                  <a:lnTo>
                    <a:pt x="106" y="223"/>
                  </a:lnTo>
                  <a:lnTo>
                    <a:pt x="119" y="228"/>
                  </a:lnTo>
                  <a:lnTo>
                    <a:pt x="119" y="83"/>
                  </a:lnTo>
                  <a:lnTo>
                    <a:pt x="20" y="28"/>
                  </a:lnTo>
                  <a:lnTo>
                    <a:pt x="20" y="489"/>
                  </a:lnTo>
                  <a:lnTo>
                    <a:pt x="74" y="514"/>
                  </a:lnTo>
                  <a:lnTo>
                    <a:pt x="119" y="543"/>
                  </a:lnTo>
                  <a:lnTo>
                    <a:pt x="157" y="578"/>
                  </a:lnTo>
                  <a:lnTo>
                    <a:pt x="187" y="613"/>
                  </a:lnTo>
                  <a:lnTo>
                    <a:pt x="212" y="652"/>
                  </a:lnTo>
                  <a:lnTo>
                    <a:pt x="232" y="693"/>
                  </a:lnTo>
                  <a:lnTo>
                    <a:pt x="245" y="735"/>
                  </a:lnTo>
                  <a:lnTo>
                    <a:pt x="254" y="777"/>
                  </a:lnTo>
                  <a:lnTo>
                    <a:pt x="258" y="820"/>
                  </a:lnTo>
                  <a:lnTo>
                    <a:pt x="258" y="860"/>
                  </a:lnTo>
                  <a:lnTo>
                    <a:pt x="252" y="901"/>
                  </a:lnTo>
                  <a:lnTo>
                    <a:pt x="245" y="938"/>
                  </a:lnTo>
                  <a:lnTo>
                    <a:pt x="236" y="972"/>
                  </a:lnTo>
                  <a:lnTo>
                    <a:pt x="223" y="1004"/>
                  </a:lnTo>
                  <a:lnTo>
                    <a:pt x="209" y="1032"/>
                  </a:lnTo>
                  <a:lnTo>
                    <a:pt x="193" y="1054"/>
                  </a:lnTo>
                  <a:lnTo>
                    <a:pt x="193" y="1878"/>
                  </a:lnTo>
                  <a:lnTo>
                    <a:pt x="171" y="1878"/>
                  </a:lnTo>
                  <a:lnTo>
                    <a:pt x="171" y="1054"/>
                  </a:lnTo>
                  <a:lnTo>
                    <a:pt x="196" y="1008"/>
                  </a:lnTo>
                  <a:lnTo>
                    <a:pt x="216" y="962"/>
                  </a:lnTo>
                  <a:lnTo>
                    <a:pt x="229" y="916"/>
                  </a:lnTo>
                  <a:lnTo>
                    <a:pt x="236" y="871"/>
                  </a:lnTo>
                  <a:lnTo>
                    <a:pt x="238" y="826"/>
                  </a:lnTo>
                  <a:lnTo>
                    <a:pt x="234" y="782"/>
                  </a:lnTo>
                  <a:lnTo>
                    <a:pt x="225" y="741"/>
                  </a:lnTo>
                  <a:lnTo>
                    <a:pt x="212" y="702"/>
                  </a:lnTo>
                  <a:lnTo>
                    <a:pt x="196" y="665"/>
                  </a:lnTo>
                  <a:lnTo>
                    <a:pt x="176" y="631"/>
                  </a:lnTo>
                  <a:lnTo>
                    <a:pt x="153" y="599"/>
                  </a:lnTo>
                  <a:lnTo>
                    <a:pt x="128" y="573"/>
                  </a:lnTo>
                  <a:lnTo>
                    <a:pt x="99" y="549"/>
                  </a:lnTo>
                  <a:lnTo>
                    <a:pt x="66" y="529"/>
                  </a:lnTo>
                  <a:lnTo>
                    <a:pt x="34" y="515"/>
                  </a:lnTo>
                  <a:lnTo>
                    <a:pt x="0" y="506"/>
                  </a:lnTo>
                  <a:lnTo>
                    <a:pt x="0" y="0"/>
                  </a:lnTo>
                  <a:lnTo>
                    <a:pt x="137" y="77"/>
                  </a:lnTo>
                  <a:lnTo>
                    <a:pt x="137" y="250"/>
                  </a:lnTo>
                  <a:lnTo>
                    <a:pt x="124" y="247"/>
                  </a:lnTo>
                  <a:lnTo>
                    <a:pt x="113" y="244"/>
                  </a:lnTo>
                  <a:lnTo>
                    <a:pt x="101" y="239"/>
                  </a:lnTo>
                  <a:lnTo>
                    <a:pt x="88" y="234"/>
                  </a:lnTo>
                  <a:lnTo>
                    <a:pt x="75" y="228"/>
                  </a:lnTo>
                  <a:lnTo>
                    <a:pt x="61" y="222"/>
                  </a:lnTo>
                  <a:lnTo>
                    <a:pt x="45" y="212"/>
                  </a:lnTo>
                  <a:lnTo>
                    <a:pt x="27" y="203"/>
                  </a:lnTo>
                  <a:lnTo>
                    <a:pt x="27" y="186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 1274">
              <a:extLst>
                <a:ext uri="{FF2B5EF4-FFF2-40B4-BE49-F238E27FC236}">
                  <a16:creationId xmlns:a16="http://schemas.microsoft.com/office/drawing/2014/main" xmlns="" id="{19D52470-D982-4F82-BB8E-1853ABB1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1" y="5234"/>
              <a:ext cx="118" cy="544"/>
            </a:xfrm>
            <a:custGeom>
              <a:avLst/>
              <a:gdLst>
                <a:gd name="T0" fmla="*/ 0 w 118"/>
                <a:gd name="T1" fmla="*/ 266 h 1090"/>
                <a:gd name="T2" fmla="*/ 0 w 118"/>
                <a:gd name="T3" fmla="*/ 1090 h 1090"/>
                <a:gd name="T4" fmla="*/ 24 w 118"/>
                <a:gd name="T5" fmla="*/ 1090 h 1090"/>
                <a:gd name="T6" fmla="*/ 24 w 118"/>
                <a:gd name="T7" fmla="*/ 266 h 1090"/>
                <a:gd name="T8" fmla="*/ 38 w 118"/>
                <a:gd name="T9" fmla="*/ 248 h 1090"/>
                <a:gd name="T10" fmla="*/ 55 w 118"/>
                <a:gd name="T11" fmla="*/ 227 h 1090"/>
                <a:gd name="T12" fmla="*/ 71 w 118"/>
                <a:gd name="T13" fmla="*/ 202 h 1090"/>
                <a:gd name="T14" fmla="*/ 85 w 118"/>
                <a:gd name="T15" fmla="*/ 174 h 1090"/>
                <a:gd name="T16" fmla="*/ 98 w 118"/>
                <a:gd name="T17" fmla="*/ 145 h 1090"/>
                <a:gd name="T18" fmla="*/ 109 w 118"/>
                <a:gd name="T19" fmla="*/ 117 h 1090"/>
                <a:gd name="T20" fmla="*/ 116 w 118"/>
                <a:gd name="T21" fmla="*/ 91 h 1090"/>
                <a:gd name="T22" fmla="*/ 118 w 118"/>
                <a:gd name="T23" fmla="*/ 69 h 1090"/>
                <a:gd name="T24" fmla="*/ 118 w 118"/>
                <a:gd name="T25" fmla="*/ 47 h 1090"/>
                <a:gd name="T26" fmla="*/ 118 w 118"/>
                <a:gd name="T27" fmla="*/ 27 h 1090"/>
                <a:gd name="T28" fmla="*/ 116 w 118"/>
                <a:gd name="T29" fmla="*/ 10 h 1090"/>
                <a:gd name="T30" fmla="*/ 114 w 118"/>
                <a:gd name="T31" fmla="*/ 0 h 1090"/>
                <a:gd name="T32" fmla="*/ 116 w 118"/>
                <a:gd name="T33" fmla="*/ 21 h 1090"/>
                <a:gd name="T34" fmla="*/ 114 w 118"/>
                <a:gd name="T35" fmla="*/ 46 h 1090"/>
                <a:gd name="T36" fmla="*/ 109 w 118"/>
                <a:gd name="T37" fmla="*/ 75 h 1090"/>
                <a:gd name="T38" fmla="*/ 98 w 118"/>
                <a:gd name="T39" fmla="*/ 110 h 1090"/>
                <a:gd name="T40" fmla="*/ 83 w 118"/>
                <a:gd name="T41" fmla="*/ 145 h 1090"/>
                <a:gd name="T42" fmla="*/ 62 w 118"/>
                <a:gd name="T43" fmla="*/ 184 h 1090"/>
                <a:gd name="T44" fmla="*/ 35 w 118"/>
                <a:gd name="T45" fmla="*/ 225 h 1090"/>
                <a:gd name="T46" fmla="*/ 0 w 118"/>
                <a:gd name="T47" fmla="*/ 266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090">
                  <a:moveTo>
                    <a:pt x="0" y="266"/>
                  </a:moveTo>
                  <a:lnTo>
                    <a:pt x="0" y="1090"/>
                  </a:lnTo>
                  <a:lnTo>
                    <a:pt x="24" y="1090"/>
                  </a:lnTo>
                  <a:lnTo>
                    <a:pt x="24" y="266"/>
                  </a:lnTo>
                  <a:lnTo>
                    <a:pt x="38" y="248"/>
                  </a:lnTo>
                  <a:lnTo>
                    <a:pt x="55" y="227"/>
                  </a:lnTo>
                  <a:lnTo>
                    <a:pt x="71" y="202"/>
                  </a:lnTo>
                  <a:lnTo>
                    <a:pt x="85" y="174"/>
                  </a:lnTo>
                  <a:lnTo>
                    <a:pt x="98" y="145"/>
                  </a:lnTo>
                  <a:lnTo>
                    <a:pt x="109" y="117"/>
                  </a:lnTo>
                  <a:lnTo>
                    <a:pt x="116" y="91"/>
                  </a:lnTo>
                  <a:lnTo>
                    <a:pt x="118" y="69"/>
                  </a:lnTo>
                  <a:lnTo>
                    <a:pt x="118" y="47"/>
                  </a:lnTo>
                  <a:lnTo>
                    <a:pt x="118" y="27"/>
                  </a:lnTo>
                  <a:lnTo>
                    <a:pt x="116" y="10"/>
                  </a:lnTo>
                  <a:lnTo>
                    <a:pt x="114" y="0"/>
                  </a:lnTo>
                  <a:lnTo>
                    <a:pt x="116" y="21"/>
                  </a:lnTo>
                  <a:lnTo>
                    <a:pt x="114" y="46"/>
                  </a:lnTo>
                  <a:lnTo>
                    <a:pt x="109" y="75"/>
                  </a:lnTo>
                  <a:lnTo>
                    <a:pt x="98" y="110"/>
                  </a:lnTo>
                  <a:lnTo>
                    <a:pt x="83" y="145"/>
                  </a:lnTo>
                  <a:lnTo>
                    <a:pt x="62" y="184"/>
                  </a:lnTo>
                  <a:lnTo>
                    <a:pt x="35" y="225"/>
                  </a:lnTo>
                  <a:lnTo>
                    <a:pt x="0" y="266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 1275">
              <a:extLst>
                <a:ext uri="{FF2B5EF4-FFF2-40B4-BE49-F238E27FC236}">
                  <a16:creationId xmlns:a16="http://schemas.microsoft.com/office/drawing/2014/main" xmlns="" id="{85019246-47E6-42FC-B68F-3E18F99C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4" y="4712"/>
              <a:ext cx="521" cy="1066"/>
            </a:xfrm>
            <a:custGeom>
              <a:avLst/>
              <a:gdLst>
                <a:gd name="T0" fmla="*/ 506 w 521"/>
                <a:gd name="T1" fmla="*/ 1222 h 2132"/>
                <a:gd name="T2" fmla="*/ 515 w 521"/>
                <a:gd name="T3" fmla="*/ 1050 h 2132"/>
                <a:gd name="T4" fmla="*/ 416 w 521"/>
                <a:gd name="T5" fmla="*/ 880 h 2132"/>
                <a:gd name="T6" fmla="*/ 378 w 521"/>
                <a:gd name="T7" fmla="*/ 853 h 2132"/>
                <a:gd name="T8" fmla="*/ 340 w 521"/>
                <a:gd name="T9" fmla="*/ 833 h 2132"/>
                <a:gd name="T10" fmla="*/ 317 w 521"/>
                <a:gd name="T11" fmla="*/ 825 h 2132"/>
                <a:gd name="T12" fmla="*/ 220 w 521"/>
                <a:gd name="T13" fmla="*/ 460 h 2132"/>
                <a:gd name="T14" fmla="*/ 113 w 521"/>
                <a:gd name="T15" fmla="*/ 315 h 2132"/>
                <a:gd name="T16" fmla="*/ 84 w 521"/>
                <a:gd name="T17" fmla="*/ 148 h 2132"/>
                <a:gd name="T18" fmla="*/ 121 w 521"/>
                <a:gd name="T19" fmla="*/ 120 h 2132"/>
                <a:gd name="T20" fmla="*/ 173 w 521"/>
                <a:gd name="T21" fmla="*/ 103 h 2132"/>
                <a:gd name="T22" fmla="*/ 187 w 521"/>
                <a:gd name="T23" fmla="*/ 46 h 2132"/>
                <a:gd name="T24" fmla="*/ 137 w 521"/>
                <a:gd name="T25" fmla="*/ 3 h 2132"/>
                <a:gd name="T26" fmla="*/ 66 w 521"/>
                <a:gd name="T27" fmla="*/ 6 h 2132"/>
                <a:gd name="T28" fmla="*/ 12 w 521"/>
                <a:gd name="T29" fmla="*/ 53 h 2132"/>
                <a:gd name="T30" fmla="*/ 3 w 521"/>
                <a:gd name="T31" fmla="*/ 188 h 2132"/>
                <a:gd name="T32" fmla="*/ 56 w 521"/>
                <a:gd name="T33" fmla="*/ 341 h 2132"/>
                <a:gd name="T34" fmla="*/ 124 w 521"/>
                <a:gd name="T35" fmla="*/ 413 h 2132"/>
                <a:gd name="T36" fmla="*/ 169 w 521"/>
                <a:gd name="T37" fmla="*/ 451 h 2132"/>
                <a:gd name="T38" fmla="*/ 207 w 521"/>
                <a:gd name="T39" fmla="*/ 476 h 2132"/>
                <a:gd name="T40" fmla="*/ 175 w 521"/>
                <a:gd name="T41" fmla="*/ 833 h 2132"/>
                <a:gd name="T42" fmla="*/ 95 w 521"/>
                <a:gd name="T43" fmla="*/ 875 h 2132"/>
                <a:gd name="T44" fmla="*/ 54 w 521"/>
                <a:gd name="T45" fmla="*/ 928 h 2132"/>
                <a:gd name="T46" fmla="*/ 75 w 521"/>
                <a:gd name="T47" fmla="*/ 1019 h 2132"/>
                <a:gd name="T48" fmla="*/ 166 w 521"/>
                <a:gd name="T49" fmla="*/ 1102 h 2132"/>
                <a:gd name="T50" fmla="*/ 227 w 521"/>
                <a:gd name="T51" fmla="*/ 1155 h 2132"/>
                <a:gd name="T52" fmla="*/ 214 w 521"/>
                <a:gd name="T53" fmla="*/ 1208 h 2132"/>
                <a:gd name="T54" fmla="*/ 180 w 521"/>
                <a:gd name="T55" fmla="*/ 1225 h 2132"/>
                <a:gd name="T56" fmla="*/ 207 w 521"/>
                <a:gd name="T57" fmla="*/ 1230 h 2132"/>
                <a:gd name="T58" fmla="*/ 238 w 521"/>
                <a:gd name="T59" fmla="*/ 1205 h 2132"/>
                <a:gd name="T60" fmla="*/ 247 w 521"/>
                <a:gd name="T61" fmla="*/ 1166 h 2132"/>
                <a:gd name="T62" fmla="*/ 227 w 521"/>
                <a:gd name="T63" fmla="*/ 1123 h 2132"/>
                <a:gd name="T64" fmla="*/ 234 w 521"/>
                <a:gd name="T65" fmla="*/ 1109 h 2132"/>
                <a:gd name="T66" fmla="*/ 312 w 521"/>
                <a:gd name="T67" fmla="*/ 1092 h 2132"/>
                <a:gd name="T68" fmla="*/ 360 w 521"/>
                <a:gd name="T69" fmla="*/ 1034 h 2132"/>
                <a:gd name="T70" fmla="*/ 337 w 521"/>
                <a:gd name="T71" fmla="*/ 952 h 2132"/>
                <a:gd name="T72" fmla="*/ 256 w 521"/>
                <a:gd name="T73" fmla="*/ 930 h 2132"/>
                <a:gd name="T74" fmla="*/ 191 w 521"/>
                <a:gd name="T75" fmla="*/ 949 h 2132"/>
                <a:gd name="T76" fmla="*/ 223 w 521"/>
                <a:gd name="T77" fmla="*/ 980 h 2132"/>
                <a:gd name="T78" fmla="*/ 232 w 521"/>
                <a:gd name="T79" fmla="*/ 1011 h 2132"/>
                <a:gd name="T80" fmla="*/ 207 w 521"/>
                <a:gd name="T81" fmla="*/ 1044 h 2132"/>
                <a:gd name="T82" fmla="*/ 153 w 521"/>
                <a:gd name="T83" fmla="*/ 1049 h 2132"/>
                <a:gd name="T84" fmla="*/ 99 w 521"/>
                <a:gd name="T85" fmla="*/ 1020 h 2132"/>
                <a:gd name="T86" fmla="*/ 75 w 521"/>
                <a:gd name="T87" fmla="*/ 963 h 2132"/>
                <a:gd name="T88" fmla="*/ 103 w 521"/>
                <a:gd name="T89" fmla="*/ 894 h 2132"/>
                <a:gd name="T90" fmla="*/ 200 w 521"/>
                <a:gd name="T91" fmla="*/ 839 h 2132"/>
                <a:gd name="T92" fmla="*/ 321 w 521"/>
                <a:gd name="T93" fmla="*/ 839 h 2132"/>
                <a:gd name="T94" fmla="*/ 405 w 521"/>
                <a:gd name="T95" fmla="*/ 892 h 2132"/>
                <a:gd name="T96" fmla="*/ 461 w 521"/>
                <a:gd name="T97" fmla="*/ 974 h 2132"/>
                <a:gd name="T98" fmla="*/ 485 w 521"/>
                <a:gd name="T99" fmla="*/ 1111 h 2132"/>
                <a:gd name="T100" fmla="*/ 476 w 521"/>
                <a:gd name="T101" fmla="*/ 1187 h 2132"/>
                <a:gd name="T102" fmla="*/ 450 w 521"/>
                <a:gd name="T103" fmla="*/ 1262 h 2132"/>
                <a:gd name="T104" fmla="*/ 420 w 521"/>
                <a:gd name="T105" fmla="*/ 2132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1" h="2132">
                  <a:moveTo>
                    <a:pt x="470" y="1308"/>
                  </a:moveTo>
                  <a:lnTo>
                    <a:pt x="490" y="1269"/>
                  </a:lnTo>
                  <a:lnTo>
                    <a:pt x="506" y="1222"/>
                  </a:lnTo>
                  <a:lnTo>
                    <a:pt x="517" y="1169"/>
                  </a:lnTo>
                  <a:lnTo>
                    <a:pt x="521" y="1111"/>
                  </a:lnTo>
                  <a:lnTo>
                    <a:pt x="515" y="1050"/>
                  </a:lnTo>
                  <a:lnTo>
                    <a:pt x="497" y="991"/>
                  </a:lnTo>
                  <a:lnTo>
                    <a:pt x="465" y="933"/>
                  </a:lnTo>
                  <a:lnTo>
                    <a:pt x="416" y="880"/>
                  </a:lnTo>
                  <a:lnTo>
                    <a:pt x="404" y="871"/>
                  </a:lnTo>
                  <a:lnTo>
                    <a:pt x="391" y="861"/>
                  </a:lnTo>
                  <a:lnTo>
                    <a:pt x="378" y="853"/>
                  </a:lnTo>
                  <a:lnTo>
                    <a:pt x="366" y="846"/>
                  </a:lnTo>
                  <a:lnTo>
                    <a:pt x="353" y="839"/>
                  </a:lnTo>
                  <a:lnTo>
                    <a:pt x="340" y="833"/>
                  </a:lnTo>
                  <a:lnTo>
                    <a:pt x="328" y="828"/>
                  </a:lnTo>
                  <a:lnTo>
                    <a:pt x="315" y="825"/>
                  </a:lnTo>
                  <a:lnTo>
                    <a:pt x="317" y="825"/>
                  </a:lnTo>
                  <a:lnTo>
                    <a:pt x="317" y="493"/>
                  </a:lnTo>
                  <a:lnTo>
                    <a:pt x="270" y="493"/>
                  </a:lnTo>
                  <a:lnTo>
                    <a:pt x="220" y="460"/>
                  </a:lnTo>
                  <a:lnTo>
                    <a:pt x="176" y="418"/>
                  </a:lnTo>
                  <a:lnTo>
                    <a:pt x="140" y="370"/>
                  </a:lnTo>
                  <a:lnTo>
                    <a:pt x="113" y="315"/>
                  </a:lnTo>
                  <a:lnTo>
                    <a:pt x="93" y="259"/>
                  </a:lnTo>
                  <a:lnTo>
                    <a:pt x="84" y="203"/>
                  </a:lnTo>
                  <a:lnTo>
                    <a:pt x="84" y="148"/>
                  </a:lnTo>
                  <a:lnTo>
                    <a:pt x="97" y="101"/>
                  </a:lnTo>
                  <a:lnTo>
                    <a:pt x="106" y="114"/>
                  </a:lnTo>
                  <a:lnTo>
                    <a:pt x="121" y="120"/>
                  </a:lnTo>
                  <a:lnTo>
                    <a:pt x="139" y="120"/>
                  </a:lnTo>
                  <a:lnTo>
                    <a:pt x="157" y="114"/>
                  </a:lnTo>
                  <a:lnTo>
                    <a:pt x="173" y="103"/>
                  </a:lnTo>
                  <a:lnTo>
                    <a:pt x="185" y="89"/>
                  </a:lnTo>
                  <a:lnTo>
                    <a:pt x="191" y="68"/>
                  </a:lnTo>
                  <a:lnTo>
                    <a:pt x="187" y="46"/>
                  </a:lnTo>
                  <a:lnTo>
                    <a:pt x="176" y="26"/>
                  </a:lnTo>
                  <a:lnTo>
                    <a:pt x="158" y="12"/>
                  </a:lnTo>
                  <a:lnTo>
                    <a:pt x="137" y="3"/>
                  </a:lnTo>
                  <a:lnTo>
                    <a:pt x="113" y="0"/>
                  </a:lnTo>
                  <a:lnTo>
                    <a:pt x="88" y="0"/>
                  </a:lnTo>
                  <a:lnTo>
                    <a:pt x="66" y="6"/>
                  </a:lnTo>
                  <a:lnTo>
                    <a:pt x="45" y="14"/>
                  </a:lnTo>
                  <a:lnTo>
                    <a:pt x="29" y="26"/>
                  </a:lnTo>
                  <a:lnTo>
                    <a:pt x="12" y="53"/>
                  </a:lnTo>
                  <a:lnTo>
                    <a:pt x="2" y="90"/>
                  </a:lnTo>
                  <a:lnTo>
                    <a:pt x="0" y="137"/>
                  </a:lnTo>
                  <a:lnTo>
                    <a:pt x="3" y="188"/>
                  </a:lnTo>
                  <a:lnTo>
                    <a:pt x="14" y="243"/>
                  </a:lnTo>
                  <a:lnTo>
                    <a:pt x="32" y="295"/>
                  </a:lnTo>
                  <a:lnTo>
                    <a:pt x="56" y="341"/>
                  </a:lnTo>
                  <a:lnTo>
                    <a:pt x="88" y="380"/>
                  </a:lnTo>
                  <a:lnTo>
                    <a:pt x="106" y="398"/>
                  </a:lnTo>
                  <a:lnTo>
                    <a:pt x="124" y="413"/>
                  </a:lnTo>
                  <a:lnTo>
                    <a:pt x="140" y="427"/>
                  </a:lnTo>
                  <a:lnTo>
                    <a:pt x="157" y="440"/>
                  </a:lnTo>
                  <a:lnTo>
                    <a:pt x="169" y="451"/>
                  </a:lnTo>
                  <a:lnTo>
                    <a:pt x="184" y="460"/>
                  </a:lnTo>
                  <a:lnTo>
                    <a:pt x="196" y="468"/>
                  </a:lnTo>
                  <a:lnTo>
                    <a:pt x="207" y="476"/>
                  </a:lnTo>
                  <a:lnTo>
                    <a:pt x="205" y="476"/>
                  </a:lnTo>
                  <a:lnTo>
                    <a:pt x="205" y="824"/>
                  </a:lnTo>
                  <a:lnTo>
                    <a:pt x="175" y="833"/>
                  </a:lnTo>
                  <a:lnTo>
                    <a:pt x="144" y="844"/>
                  </a:lnTo>
                  <a:lnTo>
                    <a:pt x="119" y="858"/>
                  </a:lnTo>
                  <a:lnTo>
                    <a:pt x="95" y="875"/>
                  </a:lnTo>
                  <a:lnTo>
                    <a:pt x="77" y="892"/>
                  </a:lnTo>
                  <a:lnTo>
                    <a:pt x="63" y="911"/>
                  </a:lnTo>
                  <a:lnTo>
                    <a:pt x="54" y="928"/>
                  </a:lnTo>
                  <a:lnTo>
                    <a:pt x="50" y="947"/>
                  </a:lnTo>
                  <a:lnTo>
                    <a:pt x="56" y="985"/>
                  </a:lnTo>
                  <a:lnTo>
                    <a:pt x="75" y="1019"/>
                  </a:lnTo>
                  <a:lnTo>
                    <a:pt x="103" y="1050"/>
                  </a:lnTo>
                  <a:lnTo>
                    <a:pt x="133" y="1078"/>
                  </a:lnTo>
                  <a:lnTo>
                    <a:pt x="166" y="1102"/>
                  </a:lnTo>
                  <a:lnTo>
                    <a:pt x="194" y="1122"/>
                  </a:lnTo>
                  <a:lnTo>
                    <a:pt x="216" y="1141"/>
                  </a:lnTo>
                  <a:lnTo>
                    <a:pt x="227" y="1155"/>
                  </a:lnTo>
                  <a:lnTo>
                    <a:pt x="230" y="1178"/>
                  </a:lnTo>
                  <a:lnTo>
                    <a:pt x="225" y="1195"/>
                  </a:lnTo>
                  <a:lnTo>
                    <a:pt x="214" y="1208"/>
                  </a:lnTo>
                  <a:lnTo>
                    <a:pt x="202" y="1212"/>
                  </a:lnTo>
                  <a:lnTo>
                    <a:pt x="189" y="1216"/>
                  </a:lnTo>
                  <a:lnTo>
                    <a:pt x="180" y="1225"/>
                  </a:lnTo>
                  <a:lnTo>
                    <a:pt x="178" y="1231"/>
                  </a:lnTo>
                  <a:lnTo>
                    <a:pt x="194" y="1233"/>
                  </a:lnTo>
                  <a:lnTo>
                    <a:pt x="207" y="1230"/>
                  </a:lnTo>
                  <a:lnTo>
                    <a:pt x="220" y="1223"/>
                  </a:lnTo>
                  <a:lnTo>
                    <a:pt x="229" y="1214"/>
                  </a:lnTo>
                  <a:lnTo>
                    <a:pt x="238" y="1205"/>
                  </a:lnTo>
                  <a:lnTo>
                    <a:pt x="243" y="1192"/>
                  </a:lnTo>
                  <a:lnTo>
                    <a:pt x="247" y="1180"/>
                  </a:lnTo>
                  <a:lnTo>
                    <a:pt x="247" y="1166"/>
                  </a:lnTo>
                  <a:lnTo>
                    <a:pt x="243" y="1152"/>
                  </a:lnTo>
                  <a:lnTo>
                    <a:pt x="236" y="1134"/>
                  </a:lnTo>
                  <a:lnTo>
                    <a:pt x="227" y="1123"/>
                  </a:lnTo>
                  <a:lnTo>
                    <a:pt x="218" y="1117"/>
                  </a:lnTo>
                  <a:lnTo>
                    <a:pt x="211" y="1111"/>
                  </a:lnTo>
                  <a:lnTo>
                    <a:pt x="234" y="1109"/>
                  </a:lnTo>
                  <a:lnTo>
                    <a:pt x="261" y="1106"/>
                  </a:lnTo>
                  <a:lnTo>
                    <a:pt x="286" y="1102"/>
                  </a:lnTo>
                  <a:lnTo>
                    <a:pt x="312" y="1092"/>
                  </a:lnTo>
                  <a:lnTo>
                    <a:pt x="333" y="1078"/>
                  </a:lnTo>
                  <a:lnTo>
                    <a:pt x="351" y="1059"/>
                  </a:lnTo>
                  <a:lnTo>
                    <a:pt x="360" y="1034"/>
                  </a:lnTo>
                  <a:lnTo>
                    <a:pt x="362" y="1002"/>
                  </a:lnTo>
                  <a:lnTo>
                    <a:pt x="353" y="972"/>
                  </a:lnTo>
                  <a:lnTo>
                    <a:pt x="337" y="952"/>
                  </a:lnTo>
                  <a:lnTo>
                    <a:pt x="312" y="938"/>
                  </a:lnTo>
                  <a:lnTo>
                    <a:pt x="285" y="931"/>
                  </a:lnTo>
                  <a:lnTo>
                    <a:pt x="256" y="930"/>
                  </a:lnTo>
                  <a:lnTo>
                    <a:pt x="229" y="933"/>
                  </a:lnTo>
                  <a:lnTo>
                    <a:pt x="207" y="939"/>
                  </a:lnTo>
                  <a:lnTo>
                    <a:pt x="191" y="949"/>
                  </a:lnTo>
                  <a:lnTo>
                    <a:pt x="203" y="960"/>
                  </a:lnTo>
                  <a:lnTo>
                    <a:pt x="214" y="969"/>
                  </a:lnTo>
                  <a:lnTo>
                    <a:pt x="223" y="980"/>
                  </a:lnTo>
                  <a:lnTo>
                    <a:pt x="229" y="991"/>
                  </a:lnTo>
                  <a:lnTo>
                    <a:pt x="232" y="1002"/>
                  </a:lnTo>
                  <a:lnTo>
                    <a:pt x="232" y="1011"/>
                  </a:lnTo>
                  <a:lnTo>
                    <a:pt x="227" y="1024"/>
                  </a:lnTo>
                  <a:lnTo>
                    <a:pt x="220" y="1034"/>
                  </a:lnTo>
                  <a:lnTo>
                    <a:pt x="207" y="1044"/>
                  </a:lnTo>
                  <a:lnTo>
                    <a:pt x="191" y="1050"/>
                  </a:lnTo>
                  <a:lnTo>
                    <a:pt x="173" y="1052"/>
                  </a:lnTo>
                  <a:lnTo>
                    <a:pt x="153" y="1049"/>
                  </a:lnTo>
                  <a:lnTo>
                    <a:pt x="133" y="1042"/>
                  </a:lnTo>
                  <a:lnTo>
                    <a:pt x="115" y="1033"/>
                  </a:lnTo>
                  <a:lnTo>
                    <a:pt x="99" y="1020"/>
                  </a:lnTo>
                  <a:lnTo>
                    <a:pt x="86" y="1003"/>
                  </a:lnTo>
                  <a:lnTo>
                    <a:pt x="79" y="983"/>
                  </a:lnTo>
                  <a:lnTo>
                    <a:pt x="75" y="963"/>
                  </a:lnTo>
                  <a:lnTo>
                    <a:pt x="77" y="939"/>
                  </a:lnTo>
                  <a:lnTo>
                    <a:pt x="86" y="916"/>
                  </a:lnTo>
                  <a:lnTo>
                    <a:pt x="103" y="894"/>
                  </a:lnTo>
                  <a:lnTo>
                    <a:pt x="126" y="872"/>
                  </a:lnTo>
                  <a:lnTo>
                    <a:pt x="158" y="855"/>
                  </a:lnTo>
                  <a:lnTo>
                    <a:pt x="200" y="839"/>
                  </a:lnTo>
                  <a:lnTo>
                    <a:pt x="245" y="832"/>
                  </a:lnTo>
                  <a:lnTo>
                    <a:pt x="285" y="832"/>
                  </a:lnTo>
                  <a:lnTo>
                    <a:pt x="321" y="839"/>
                  </a:lnTo>
                  <a:lnTo>
                    <a:pt x="353" y="852"/>
                  </a:lnTo>
                  <a:lnTo>
                    <a:pt x="382" y="871"/>
                  </a:lnTo>
                  <a:lnTo>
                    <a:pt x="405" y="892"/>
                  </a:lnTo>
                  <a:lnTo>
                    <a:pt x="427" y="917"/>
                  </a:lnTo>
                  <a:lnTo>
                    <a:pt x="445" y="942"/>
                  </a:lnTo>
                  <a:lnTo>
                    <a:pt x="461" y="974"/>
                  </a:lnTo>
                  <a:lnTo>
                    <a:pt x="474" y="1014"/>
                  </a:lnTo>
                  <a:lnTo>
                    <a:pt x="481" y="1059"/>
                  </a:lnTo>
                  <a:lnTo>
                    <a:pt x="485" y="1111"/>
                  </a:lnTo>
                  <a:lnTo>
                    <a:pt x="485" y="1136"/>
                  </a:lnTo>
                  <a:lnTo>
                    <a:pt x="481" y="1162"/>
                  </a:lnTo>
                  <a:lnTo>
                    <a:pt x="476" y="1187"/>
                  </a:lnTo>
                  <a:lnTo>
                    <a:pt x="470" y="1212"/>
                  </a:lnTo>
                  <a:lnTo>
                    <a:pt x="461" y="1237"/>
                  </a:lnTo>
                  <a:lnTo>
                    <a:pt x="450" y="1262"/>
                  </a:lnTo>
                  <a:lnTo>
                    <a:pt x="436" y="1286"/>
                  </a:lnTo>
                  <a:lnTo>
                    <a:pt x="420" y="1308"/>
                  </a:lnTo>
                  <a:lnTo>
                    <a:pt x="420" y="2132"/>
                  </a:lnTo>
                  <a:lnTo>
                    <a:pt x="470" y="2132"/>
                  </a:lnTo>
                  <a:lnTo>
                    <a:pt x="470" y="1308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1" name="Freeform 1276">
              <a:extLst>
                <a:ext uri="{FF2B5EF4-FFF2-40B4-BE49-F238E27FC236}">
                  <a16:creationId xmlns:a16="http://schemas.microsoft.com/office/drawing/2014/main" xmlns="" id="{A98A32BD-B76A-47C9-A491-C9CCDF09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5" y="5268"/>
              <a:ext cx="94" cy="510"/>
            </a:xfrm>
            <a:custGeom>
              <a:avLst/>
              <a:gdLst>
                <a:gd name="T0" fmla="*/ 94 w 94"/>
                <a:gd name="T1" fmla="*/ 0 h 1021"/>
                <a:gd name="T2" fmla="*/ 94 w 94"/>
                <a:gd name="T3" fmla="*/ 25 h 1021"/>
                <a:gd name="T4" fmla="*/ 90 w 94"/>
                <a:gd name="T5" fmla="*/ 51 h 1021"/>
                <a:gd name="T6" fmla="*/ 85 w 94"/>
                <a:gd name="T7" fmla="*/ 76 h 1021"/>
                <a:gd name="T8" fmla="*/ 79 w 94"/>
                <a:gd name="T9" fmla="*/ 101 h 1021"/>
                <a:gd name="T10" fmla="*/ 70 w 94"/>
                <a:gd name="T11" fmla="*/ 126 h 1021"/>
                <a:gd name="T12" fmla="*/ 59 w 94"/>
                <a:gd name="T13" fmla="*/ 151 h 1021"/>
                <a:gd name="T14" fmla="*/ 45 w 94"/>
                <a:gd name="T15" fmla="*/ 175 h 1021"/>
                <a:gd name="T16" fmla="*/ 29 w 94"/>
                <a:gd name="T17" fmla="*/ 197 h 1021"/>
                <a:gd name="T18" fmla="*/ 29 w 94"/>
                <a:gd name="T19" fmla="*/ 1021 h 1021"/>
                <a:gd name="T20" fmla="*/ 0 w 94"/>
                <a:gd name="T21" fmla="*/ 1021 h 1021"/>
                <a:gd name="T22" fmla="*/ 0 w 94"/>
                <a:gd name="T23" fmla="*/ 197 h 1021"/>
                <a:gd name="T24" fmla="*/ 14 w 94"/>
                <a:gd name="T25" fmla="*/ 179 h 1021"/>
                <a:gd name="T26" fmla="*/ 31 w 94"/>
                <a:gd name="T27" fmla="*/ 158 h 1021"/>
                <a:gd name="T28" fmla="*/ 47 w 94"/>
                <a:gd name="T29" fmla="*/ 133 h 1021"/>
                <a:gd name="T30" fmla="*/ 61 w 94"/>
                <a:gd name="T31" fmla="*/ 105 h 1021"/>
                <a:gd name="T32" fmla="*/ 74 w 94"/>
                <a:gd name="T33" fmla="*/ 76 h 1021"/>
                <a:gd name="T34" fmla="*/ 85 w 94"/>
                <a:gd name="T35" fmla="*/ 48 h 1021"/>
                <a:gd name="T36" fmla="*/ 92 w 94"/>
                <a:gd name="T37" fmla="*/ 22 h 1021"/>
                <a:gd name="T38" fmla="*/ 94 w 94"/>
                <a:gd name="T39" fmla="*/ 0 h 1021"/>
                <a:gd name="T40" fmla="*/ 94 w 94"/>
                <a:gd name="T4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021">
                  <a:moveTo>
                    <a:pt x="94" y="0"/>
                  </a:moveTo>
                  <a:lnTo>
                    <a:pt x="94" y="25"/>
                  </a:lnTo>
                  <a:lnTo>
                    <a:pt x="90" y="51"/>
                  </a:lnTo>
                  <a:lnTo>
                    <a:pt x="85" y="76"/>
                  </a:lnTo>
                  <a:lnTo>
                    <a:pt x="79" y="101"/>
                  </a:lnTo>
                  <a:lnTo>
                    <a:pt x="70" y="126"/>
                  </a:lnTo>
                  <a:lnTo>
                    <a:pt x="59" y="151"/>
                  </a:lnTo>
                  <a:lnTo>
                    <a:pt x="45" y="175"/>
                  </a:lnTo>
                  <a:lnTo>
                    <a:pt x="29" y="197"/>
                  </a:lnTo>
                  <a:lnTo>
                    <a:pt x="29" y="1021"/>
                  </a:lnTo>
                  <a:lnTo>
                    <a:pt x="0" y="1021"/>
                  </a:lnTo>
                  <a:lnTo>
                    <a:pt x="0" y="197"/>
                  </a:lnTo>
                  <a:lnTo>
                    <a:pt x="14" y="179"/>
                  </a:lnTo>
                  <a:lnTo>
                    <a:pt x="31" y="158"/>
                  </a:lnTo>
                  <a:lnTo>
                    <a:pt x="47" y="133"/>
                  </a:lnTo>
                  <a:lnTo>
                    <a:pt x="61" y="105"/>
                  </a:lnTo>
                  <a:lnTo>
                    <a:pt x="74" y="76"/>
                  </a:lnTo>
                  <a:lnTo>
                    <a:pt x="85" y="48"/>
                  </a:lnTo>
                  <a:lnTo>
                    <a:pt x="92" y="22"/>
                  </a:lnTo>
                  <a:lnTo>
                    <a:pt x="94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2" name="Freeform 1277">
              <a:extLst>
                <a:ext uri="{FF2B5EF4-FFF2-40B4-BE49-F238E27FC236}">
                  <a16:creationId xmlns:a16="http://schemas.microsoft.com/office/drawing/2014/main" xmlns="" id="{5D36011B-902E-42C3-BE6F-88C4387D0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" y="5185"/>
              <a:ext cx="200" cy="74"/>
            </a:xfrm>
            <a:custGeom>
              <a:avLst/>
              <a:gdLst>
                <a:gd name="T0" fmla="*/ 0 w 200"/>
                <a:gd name="T1" fmla="*/ 115 h 148"/>
                <a:gd name="T2" fmla="*/ 9 w 200"/>
                <a:gd name="T3" fmla="*/ 128 h 148"/>
                <a:gd name="T4" fmla="*/ 22 w 200"/>
                <a:gd name="T5" fmla="*/ 137 h 148"/>
                <a:gd name="T6" fmla="*/ 36 w 200"/>
                <a:gd name="T7" fmla="*/ 143 h 148"/>
                <a:gd name="T8" fmla="*/ 52 w 200"/>
                <a:gd name="T9" fmla="*/ 146 h 148"/>
                <a:gd name="T10" fmla="*/ 68 w 200"/>
                <a:gd name="T11" fmla="*/ 148 h 148"/>
                <a:gd name="T12" fmla="*/ 90 w 200"/>
                <a:gd name="T13" fmla="*/ 148 h 148"/>
                <a:gd name="T14" fmla="*/ 115 w 200"/>
                <a:gd name="T15" fmla="*/ 145 h 148"/>
                <a:gd name="T16" fmla="*/ 141 w 200"/>
                <a:gd name="T17" fmla="*/ 138 h 148"/>
                <a:gd name="T18" fmla="*/ 162 w 200"/>
                <a:gd name="T19" fmla="*/ 129 h 148"/>
                <a:gd name="T20" fmla="*/ 182 w 200"/>
                <a:gd name="T21" fmla="*/ 115 h 148"/>
                <a:gd name="T22" fmla="*/ 195 w 200"/>
                <a:gd name="T23" fmla="*/ 96 h 148"/>
                <a:gd name="T24" fmla="*/ 200 w 200"/>
                <a:gd name="T25" fmla="*/ 71 h 148"/>
                <a:gd name="T26" fmla="*/ 196 w 200"/>
                <a:gd name="T27" fmla="*/ 46 h 148"/>
                <a:gd name="T28" fmla="*/ 189 w 200"/>
                <a:gd name="T29" fmla="*/ 28 h 148"/>
                <a:gd name="T30" fmla="*/ 177 w 200"/>
                <a:gd name="T31" fmla="*/ 14 h 148"/>
                <a:gd name="T32" fmla="*/ 162 w 200"/>
                <a:gd name="T33" fmla="*/ 6 h 148"/>
                <a:gd name="T34" fmla="*/ 146 w 200"/>
                <a:gd name="T35" fmla="*/ 1 h 148"/>
                <a:gd name="T36" fmla="*/ 128 w 200"/>
                <a:gd name="T37" fmla="*/ 0 h 148"/>
                <a:gd name="T38" fmla="*/ 112 w 200"/>
                <a:gd name="T39" fmla="*/ 0 h 148"/>
                <a:gd name="T40" fmla="*/ 97 w 200"/>
                <a:gd name="T41" fmla="*/ 3 h 148"/>
                <a:gd name="T42" fmla="*/ 117 w 200"/>
                <a:gd name="T43" fmla="*/ 28 h 148"/>
                <a:gd name="T44" fmla="*/ 124 w 200"/>
                <a:gd name="T45" fmla="*/ 51 h 148"/>
                <a:gd name="T46" fmla="*/ 123 w 200"/>
                <a:gd name="T47" fmla="*/ 73 h 148"/>
                <a:gd name="T48" fmla="*/ 112 w 200"/>
                <a:gd name="T49" fmla="*/ 92 h 148"/>
                <a:gd name="T50" fmla="*/ 92 w 200"/>
                <a:gd name="T51" fmla="*/ 107 h 148"/>
                <a:gd name="T52" fmla="*/ 67 w 200"/>
                <a:gd name="T53" fmla="*/ 117 h 148"/>
                <a:gd name="T54" fmla="*/ 36 w 200"/>
                <a:gd name="T55" fmla="*/ 120 h 148"/>
                <a:gd name="T56" fmla="*/ 0 w 200"/>
                <a:gd name="T57" fmla="*/ 1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0" h="148">
                  <a:moveTo>
                    <a:pt x="0" y="115"/>
                  </a:moveTo>
                  <a:lnTo>
                    <a:pt x="9" y="128"/>
                  </a:lnTo>
                  <a:lnTo>
                    <a:pt x="22" y="137"/>
                  </a:lnTo>
                  <a:lnTo>
                    <a:pt x="36" y="143"/>
                  </a:lnTo>
                  <a:lnTo>
                    <a:pt x="52" y="146"/>
                  </a:lnTo>
                  <a:lnTo>
                    <a:pt x="68" y="148"/>
                  </a:lnTo>
                  <a:lnTo>
                    <a:pt x="90" y="148"/>
                  </a:lnTo>
                  <a:lnTo>
                    <a:pt x="115" y="145"/>
                  </a:lnTo>
                  <a:lnTo>
                    <a:pt x="141" y="138"/>
                  </a:lnTo>
                  <a:lnTo>
                    <a:pt x="162" y="129"/>
                  </a:lnTo>
                  <a:lnTo>
                    <a:pt x="182" y="115"/>
                  </a:lnTo>
                  <a:lnTo>
                    <a:pt x="195" y="96"/>
                  </a:lnTo>
                  <a:lnTo>
                    <a:pt x="200" y="71"/>
                  </a:lnTo>
                  <a:lnTo>
                    <a:pt x="196" y="46"/>
                  </a:lnTo>
                  <a:lnTo>
                    <a:pt x="189" y="28"/>
                  </a:lnTo>
                  <a:lnTo>
                    <a:pt x="177" y="14"/>
                  </a:lnTo>
                  <a:lnTo>
                    <a:pt x="162" y="6"/>
                  </a:lnTo>
                  <a:lnTo>
                    <a:pt x="146" y="1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97" y="3"/>
                  </a:lnTo>
                  <a:lnTo>
                    <a:pt x="117" y="28"/>
                  </a:lnTo>
                  <a:lnTo>
                    <a:pt x="124" y="51"/>
                  </a:lnTo>
                  <a:lnTo>
                    <a:pt x="123" y="73"/>
                  </a:lnTo>
                  <a:lnTo>
                    <a:pt x="112" y="92"/>
                  </a:lnTo>
                  <a:lnTo>
                    <a:pt x="92" y="107"/>
                  </a:lnTo>
                  <a:lnTo>
                    <a:pt x="67" y="117"/>
                  </a:lnTo>
                  <a:lnTo>
                    <a:pt x="36" y="120"/>
                  </a:lnTo>
                  <a:lnTo>
                    <a:pt x="0" y="115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3" name="Freeform 1278">
              <a:extLst>
                <a:ext uri="{FF2B5EF4-FFF2-40B4-BE49-F238E27FC236}">
                  <a16:creationId xmlns:a16="http://schemas.microsoft.com/office/drawing/2014/main" xmlns="" id="{F0BA55AB-E591-4558-B92F-4A33920D0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9" y="4955"/>
              <a:ext cx="22" cy="168"/>
            </a:xfrm>
            <a:custGeom>
              <a:avLst/>
              <a:gdLst>
                <a:gd name="T0" fmla="*/ 0 w 22"/>
                <a:gd name="T1" fmla="*/ 0 h 336"/>
                <a:gd name="T2" fmla="*/ 7 w 22"/>
                <a:gd name="T3" fmla="*/ 5 h 336"/>
                <a:gd name="T4" fmla="*/ 13 w 22"/>
                <a:gd name="T5" fmla="*/ 8 h 336"/>
                <a:gd name="T6" fmla="*/ 18 w 22"/>
                <a:gd name="T7" fmla="*/ 9 h 336"/>
                <a:gd name="T8" fmla="*/ 22 w 22"/>
                <a:gd name="T9" fmla="*/ 13 h 336"/>
                <a:gd name="T10" fmla="*/ 22 w 22"/>
                <a:gd name="T11" fmla="*/ 334 h 336"/>
                <a:gd name="T12" fmla="*/ 16 w 22"/>
                <a:gd name="T13" fmla="*/ 334 h 336"/>
                <a:gd name="T14" fmla="*/ 11 w 22"/>
                <a:gd name="T15" fmla="*/ 334 h 336"/>
                <a:gd name="T16" fmla="*/ 5 w 22"/>
                <a:gd name="T17" fmla="*/ 336 h 336"/>
                <a:gd name="T18" fmla="*/ 0 w 22"/>
                <a:gd name="T19" fmla="*/ 336 h 336"/>
                <a:gd name="T20" fmla="*/ 0 w 22"/>
                <a:gd name="T21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6">
                  <a:moveTo>
                    <a:pt x="0" y="0"/>
                  </a:moveTo>
                  <a:lnTo>
                    <a:pt x="7" y="5"/>
                  </a:lnTo>
                  <a:lnTo>
                    <a:pt x="13" y="8"/>
                  </a:lnTo>
                  <a:lnTo>
                    <a:pt x="18" y="9"/>
                  </a:lnTo>
                  <a:lnTo>
                    <a:pt x="22" y="13"/>
                  </a:lnTo>
                  <a:lnTo>
                    <a:pt x="22" y="334"/>
                  </a:lnTo>
                  <a:lnTo>
                    <a:pt x="16" y="334"/>
                  </a:lnTo>
                  <a:lnTo>
                    <a:pt x="11" y="334"/>
                  </a:lnTo>
                  <a:lnTo>
                    <a:pt x="5" y="336"/>
                  </a:ln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4" name="Freeform 1279">
              <a:extLst>
                <a:ext uri="{FF2B5EF4-FFF2-40B4-BE49-F238E27FC236}">
                  <a16:creationId xmlns:a16="http://schemas.microsoft.com/office/drawing/2014/main" xmlns="" id="{BCEA2791-0746-4020-9C71-F49E62AFC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" y="4724"/>
              <a:ext cx="157" cy="121"/>
            </a:xfrm>
            <a:custGeom>
              <a:avLst/>
              <a:gdLst>
                <a:gd name="T0" fmla="*/ 108 w 157"/>
                <a:gd name="T1" fmla="*/ 36 h 242"/>
                <a:gd name="T2" fmla="*/ 101 w 157"/>
                <a:gd name="T3" fmla="*/ 44 h 242"/>
                <a:gd name="T4" fmla="*/ 98 w 157"/>
                <a:gd name="T5" fmla="*/ 52 h 242"/>
                <a:gd name="T6" fmla="*/ 99 w 157"/>
                <a:gd name="T7" fmla="*/ 61 h 242"/>
                <a:gd name="T8" fmla="*/ 108 w 157"/>
                <a:gd name="T9" fmla="*/ 69 h 242"/>
                <a:gd name="T10" fmla="*/ 116 w 157"/>
                <a:gd name="T11" fmla="*/ 70 h 242"/>
                <a:gd name="T12" fmla="*/ 125 w 157"/>
                <a:gd name="T13" fmla="*/ 72 h 242"/>
                <a:gd name="T14" fmla="*/ 134 w 157"/>
                <a:gd name="T15" fmla="*/ 70 h 242"/>
                <a:gd name="T16" fmla="*/ 141 w 157"/>
                <a:gd name="T17" fmla="*/ 67 h 242"/>
                <a:gd name="T18" fmla="*/ 150 w 157"/>
                <a:gd name="T19" fmla="*/ 62 h 242"/>
                <a:gd name="T20" fmla="*/ 155 w 157"/>
                <a:gd name="T21" fmla="*/ 55 h 242"/>
                <a:gd name="T22" fmla="*/ 157 w 157"/>
                <a:gd name="T23" fmla="*/ 45 h 242"/>
                <a:gd name="T24" fmla="*/ 157 w 157"/>
                <a:gd name="T25" fmla="*/ 34 h 242"/>
                <a:gd name="T26" fmla="*/ 153 w 157"/>
                <a:gd name="T27" fmla="*/ 23 h 242"/>
                <a:gd name="T28" fmla="*/ 146 w 157"/>
                <a:gd name="T29" fmla="*/ 14 h 242"/>
                <a:gd name="T30" fmla="*/ 135 w 157"/>
                <a:gd name="T31" fmla="*/ 6 h 242"/>
                <a:gd name="T32" fmla="*/ 125 w 157"/>
                <a:gd name="T33" fmla="*/ 2 h 242"/>
                <a:gd name="T34" fmla="*/ 112 w 157"/>
                <a:gd name="T35" fmla="*/ 0 h 242"/>
                <a:gd name="T36" fmla="*/ 98 w 157"/>
                <a:gd name="T37" fmla="*/ 0 h 242"/>
                <a:gd name="T38" fmla="*/ 83 w 157"/>
                <a:gd name="T39" fmla="*/ 3 h 242"/>
                <a:gd name="T40" fmla="*/ 69 w 157"/>
                <a:gd name="T41" fmla="*/ 8 h 242"/>
                <a:gd name="T42" fmla="*/ 56 w 157"/>
                <a:gd name="T43" fmla="*/ 16 h 242"/>
                <a:gd name="T44" fmla="*/ 43 w 157"/>
                <a:gd name="T45" fmla="*/ 25 h 242"/>
                <a:gd name="T46" fmla="*/ 31 w 157"/>
                <a:gd name="T47" fmla="*/ 37 h 242"/>
                <a:gd name="T48" fmla="*/ 22 w 157"/>
                <a:gd name="T49" fmla="*/ 53 h 242"/>
                <a:gd name="T50" fmla="*/ 13 w 157"/>
                <a:gd name="T51" fmla="*/ 69 h 242"/>
                <a:gd name="T52" fmla="*/ 6 w 157"/>
                <a:gd name="T53" fmla="*/ 87 h 242"/>
                <a:gd name="T54" fmla="*/ 2 w 157"/>
                <a:gd name="T55" fmla="*/ 106 h 242"/>
                <a:gd name="T56" fmla="*/ 0 w 157"/>
                <a:gd name="T57" fmla="*/ 126 h 242"/>
                <a:gd name="T58" fmla="*/ 2 w 157"/>
                <a:gd name="T59" fmla="*/ 156 h 242"/>
                <a:gd name="T60" fmla="*/ 7 w 157"/>
                <a:gd name="T61" fmla="*/ 189 h 242"/>
                <a:gd name="T62" fmla="*/ 15 w 157"/>
                <a:gd name="T63" fmla="*/ 219 h 242"/>
                <a:gd name="T64" fmla="*/ 22 w 157"/>
                <a:gd name="T65" fmla="*/ 242 h 242"/>
                <a:gd name="T66" fmla="*/ 18 w 157"/>
                <a:gd name="T67" fmla="*/ 200 h 242"/>
                <a:gd name="T68" fmla="*/ 18 w 157"/>
                <a:gd name="T69" fmla="*/ 156 h 242"/>
                <a:gd name="T70" fmla="*/ 25 w 157"/>
                <a:gd name="T71" fmla="*/ 114 h 242"/>
                <a:gd name="T72" fmla="*/ 40 w 157"/>
                <a:gd name="T73" fmla="*/ 73 h 242"/>
                <a:gd name="T74" fmla="*/ 51 w 157"/>
                <a:gd name="T75" fmla="*/ 58 h 242"/>
                <a:gd name="T76" fmla="*/ 61 w 157"/>
                <a:gd name="T77" fmla="*/ 45 h 242"/>
                <a:gd name="T78" fmla="*/ 72 w 157"/>
                <a:gd name="T79" fmla="*/ 36 h 242"/>
                <a:gd name="T80" fmla="*/ 85 w 157"/>
                <a:gd name="T81" fmla="*/ 28 h 242"/>
                <a:gd name="T82" fmla="*/ 96 w 157"/>
                <a:gd name="T83" fmla="*/ 25 h 242"/>
                <a:gd name="T84" fmla="*/ 105 w 157"/>
                <a:gd name="T85" fmla="*/ 23 h 242"/>
                <a:gd name="T86" fmla="*/ 114 w 157"/>
                <a:gd name="T87" fmla="*/ 23 h 242"/>
                <a:gd name="T88" fmla="*/ 121 w 157"/>
                <a:gd name="T89" fmla="*/ 25 h 242"/>
                <a:gd name="T90" fmla="*/ 126 w 157"/>
                <a:gd name="T91" fmla="*/ 28 h 242"/>
                <a:gd name="T92" fmla="*/ 128 w 157"/>
                <a:gd name="T93" fmla="*/ 31 h 242"/>
                <a:gd name="T94" fmla="*/ 130 w 157"/>
                <a:gd name="T95" fmla="*/ 34 h 242"/>
                <a:gd name="T96" fmla="*/ 128 w 157"/>
                <a:gd name="T97" fmla="*/ 37 h 242"/>
                <a:gd name="T98" fmla="*/ 125 w 157"/>
                <a:gd name="T99" fmla="*/ 34 h 242"/>
                <a:gd name="T100" fmla="*/ 119 w 157"/>
                <a:gd name="T101" fmla="*/ 33 h 242"/>
                <a:gd name="T102" fmla="*/ 114 w 157"/>
                <a:gd name="T103" fmla="*/ 34 h 242"/>
                <a:gd name="T104" fmla="*/ 108 w 157"/>
                <a:gd name="T105" fmla="*/ 3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" h="242">
                  <a:moveTo>
                    <a:pt x="108" y="36"/>
                  </a:moveTo>
                  <a:lnTo>
                    <a:pt x="101" y="44"/>
                  </a:lnTo>
                  <a:lnTo>
                    <a:pt x="98" y="52"/>
                  </a:lnTo>
                  <a:lnTo>
                    <a:pt x="99" y="61"/>
                  </a:lnTo>
                  <a:lnTo>
                    <a:pt x="108" y="69"/>
                  </a:lnTo>
                  <a:lnTo>
                    <a:pt x="116" y="70"/>
                  </a:lnTo>
                  <a:lnTo>
                    <a:pt x="125" y="72"/>
                  </a:lnTo>
                  <a:lnTo>
                    <a:pt x="134" y="70"/>
                  </a:lnTo>
                  <a:lnTo>
                    <a:pt x="141" y="67"/>
                  </a:lnTo>
                  <a:lnTo>
                    <a:pt x="150" y="62"/>
                  </a:lnTo>
                  <a:lnTo>
                    <a:pt x="155" y="55"/>
                  </a:lnTo>
                  <a:lnTo>
                    <a:pt x="157" y="45"/>
                  </a:lnTo>
                  <a:lnTo>
                    <a:pt x="157" y="34"/>
                  </a:lnTo>
                  <a:lnTo>
                    <a:pt x="153" y="23"/>
                  </a:lnTo>
                  <a:lnTo>
                    <a:pt x="146" y="14"/>
                  </a:lnTo>
                  <a:lnTo>
                    <a:pt x="135" y="6"/>
                  </a:lnTo>
                  <a:lnTo>
                    <a:pt x="125" y="2"/>
                  </a:lnTo>
                  <a:lnTo>
                    <a:pt x="112" y="0"/>
                  </a:lnTo>
                  <a:lnTo>
                    <a:pt x="98" y="0"/>
                  </a:lnTo>
                  <a:lnTo>
                    <a:pt x="83" y="3"/>
                  </a:lnTo>
                  <a:lnTo>
                    <a:pt x="69" y="8"/>
                  </a:lnTo>
                  <a:lnTo>
                    <a:pt x="56" y="16"/>
                  </a:lnTo>
                  <a:lnTo>
                    <a:pt x="43" y="25"/>
                  </a:lnTo>
                  <a:lnTo>
                    <a:pt x="31" y="37"/>
                  </a:lnTo>
                  <a:lnTo>
                    <a:pt x="22" y="53"/>
                  </a:lnTo>
                  <a:lnTo>
                    <a:pt x="13" y="69"/>
                  </a:lnTo>
                  <a:lnTo>
                    <a:pt x="6" y="87"/>
                  </a:lnTo>
                  <a:lnTo>
                    <a:pt x="2" y="106"/>
                  </a:lnTo>
                  <a:lnTo>
                    <a:pt x="0" y="126"/>
                  </a:lnTo>
                  <a:lnTo>
                    <a:pt x="2" y="156"/>
                  </a:lnTo>
                  <a:lnTo>
                    <a:pt x="7" y="189"/>
                  </a:lnTo>
                  <a:lnTo>
                    <a:pt x="15" y="219"/>
                  </a:lnTo>
                  <a:lnTo>
                    <a:pt x="22" y="242"/>
                  </a:lnTo>
                  <a:lnTo>
                    <a:pt x="18" y="200"/>
                  </a:lnTo>
                  <a:lnTo>
                    <a:pt x="18" y="156"/>
                  </a:lnTo>
                  <a:lnTo>
                    <a:pt x="25" y="114"/>
                  </a:lnTo>
                  <a:lnTo>
                    <a:pt x="40" y="73"/>
                  </a:lnTo>
                  <a:lnTo>
                    <a:pt x="51" y="58"/>
                  </a:lnTo>
                  <a:lnTo>
                    <a:pt x="61" y="45"/>
                  </a:lnTo>
                  <a:lnTo>
                    <a:pt x="72" y="36"/>
                  </a:lnTo>
                  <a:lnTo>
                    <a:pt x="85" y="28"/>
                  </a:lnTo>
                  <a:lnTo>
                    <a:pt x="96" y="25"/>
                  </a:lnTo>
                  <a:lnTo>
                    <a:pt x="105" y="23"/>
                  </a:lnTo>
                  <a:lnTo>
                    <a:pt x="114" y="23"/>
                  </a:lnTo>
                  <a:lnTo>
                    <a:pt x="121" y="25"/>
                  </a:lnTo>
                  <a:lnTo>
                    <a:pt x="126" y="28"/>
                  </a:lnTo>
                  <a:lnTo>
                    <a:pt x="128" y="31"/>
                  </a:lnTo>
                  <a:lnTo>
                    <a:pt x="130" y="34"/>
                  </a:lnTo>
                  <a:lnTo>
                    <a:pt x="128" y="37"/>
                  </a:lnTo>
                  <a:lnTo>
                    <a:pt x="125" y="34"/>
                  </a:lnTo>
                  <a:lnTo>
                    <a:pt x="119" y="33"/>
                  </a:lnTo>
                  <a:lnTo>
                    <a:pt x="114" y="34"/>
                  </a:lnTo>
                  <a:lnTo>
                    <a:pt x="108" y="36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Freeform 1280">
              <a:extLst>
                <a:ext uri="{FF2B5EF4-FFF2-40B4-BE49-F238E27FC236}">
                  <a16:creationId xmlns:a16="http://schemas.microsoft.com/office/drawing/2014/main" xmlns="" id="{A0E0B413-8A7C-4F2E-ABE9-5851C7A05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7004"/>
              <a:ext cx="303" cy="69"/>
            </a:xfrm>
            <a:custGeom>
              <a:avLst/>
              <a:gdLst>
                <a:gd name="T0" fmla="*/ 29 w 303"/>
                <a:gd name="T1" fmla="*/ 24 h 139"/>
                <a:gd name="T2" fmla="*/ 34 w 303"/>
                <a:gd name="T3" fmla="*/ 16 h 139"/>
                <a:gd name="T4" fmla="*/ 34 w 303"/>
                <a:gd name="T5" fmla="*/ 7 h 139"/>
                <a:gd name="T6" fmla="*/ 27 w 303"/>
                <a:gd name="T7" fmla="*/ 0 h 139"/>
                <a:gd name="T8" fmla="*/ 15 w 303"/>
                <a:gd name="T9" fmla="*/ 3 h 139"/>
                <a:gd name="T10" fmla="*/ 2 w 303"/>
                <a:gd name="T11" fmla="*/ 19 h 139"/>
                <a:gd name="T12" fmla="*/ 0 w 303"/>
                <a:gd name="T13" fmla="*/ 41 h 139"/>
                <a:gd name="T14" fmla="*/ 6 w 303"/>
                <a:gd name="T15" fmla="*/ 66 h 139"/>
                <a:gd name="T16" fmla="*/ 15 w 303"/>
                <a:gd name="T17" fmla="*/ 86 h 139"/>
                <a:gd name="T18" fmla="*/ 22 w 303"/>
                <a:gd name="T19" fmla="*/ 96 h 139"/>
                <a:gd name="T20" fmla="*/ 34 w 303"/>
                <a:gd name="T21" fmla="*/ 103 h 139"/>
                <a:gd name="T22" fmla="*/ 49 w 303"/>
                <a:gd name="T23" fmla="*/ 113 h 139"/>
                <a:gd name="T24" fmla="*/ 69 w 303"/>
                <a:gd name="T25" fmla="*/ 122 h 139"/>
                <a:gd name="T26" fmla="*/ 88 w 303"/>
                <a:gd name="T27" fmla="*/ 130 h 139"/>
                <a:gd name="T28" fmla="*/ 110 w 303"/>
                <a:gd name="T29" fmla="*/ 135 h 139"/>
                <a:gd name="T30" fmla="*/ 132 w 303"/>
                <a:gd name="T31" fmla="*/ 139 h 139"/>
                <a:gd name="T32" fmla="*/ 153 w 303"/>
                <a:gd name="T33" fmla="*/ 139 h 139"/>
                <a:gd name="T34" fmla="*/ 179 w 303"/>
                <a:gd name="T35" fmla="*/ 136 h 139"/>
                <a:gd name="T36" fmla="*/ 202 w 303"/>
                <a:gd name="T37" fmla="*/ 130 h 139"/>
                <a:gd name="T38" fmla="*/ 224 w 303"/>
                <a:gd name="T39" fmla="*/ 121 h 139"/>
                <a:gd name="T40" fmla="*/ 244 w 303"/>
                <a:gd name="T41" fmla="*/ 110 h 139"/>
                <a:gd name="T42" fmla="*/ 260 w 303"/>
                <a:gd name="T43" fmla="*/ 99 h 139"/>
                <a:gd name="T44" fmla="*/ 276 w 303"/>
                <a:gd name="T45" fmla="*/ 86 h 139"/>
                <a:gd name="T46" fmla="*/ 290 w 303"/>
                <a:gd name="T47" fmla="*/ 74 h 139"/>
                <a:gd name="T48" fmla="*/ 301 w 303"/>
                <a:gd name="T49" fmla="*/ 61 h 139"/>
                <a:gd name="T50" fmla="*/ 303 w 303"/>
                <a:gd name="T51" fmla="*/ 57 h 139"/>
                <a:gd name="T52" fmla="*/ 303 w 303"/>
                <a:gd name="T53" fmla="*/ 49 h 139"/>
                <a:gd name="T54" fmla="*/ 299 w 303"/>
                <a:gd name="T55" fmla="*/ 46 h 139"/>
                <a:gd name="T56" fmla="*/ 290 w 303"/>
                <a:gd name="T57" fmla="*/ 50 h 139"/>
                <a:gd name="T58" fmla="*/ 283 w 303"/>
                <a:gd name="T59" fmla="*/ 58 h 139"/>
                <a:gd name="T60" fmla="*/ 272 w 303"/>
                <a:gd name="T61" fmla="*/ 69 h 139"/>
                <a:gd name="T62" fmla="*/ 256 w 303"/>
                <a:gd name="T63" fmla="*/ 82 h 139"/>
                <a:gd name="T64" fmla="*/ 238 w 303"/>
                <a:gd name="T65" fmla="*/ 96 h 139"/>
                <a:gd name="T66" fmla="*/ 215 w 303"/>
                <a:gd name="T67" fmla="*/ 108 h 139"/>
                <a:gd name="T68" fmla="*/ 188 w 303"/>
                <a:gd name="T69" fmla="*/ 117 h 139"/>
                <a:gd name="T70" fmla="*/ 159 w 303"/>
                <a:gd name="T71" fmla="*/ 124 h 139"/>
                <a:gd name="T72" fmla="*/ 125 w 303"/>
                <a:gd name="T73" fmla="*/ 122 h 139"/>
                <a:gd name="T74" fmla="*/ 92 w 303"/>
                <a:gd name="T75" fmla="*/ 114 h 139"/>
                <a:gd name="T76" fmla="*/ 69 w 303"/>
                <a:gd name="T77" fmla="*/ 103 h 139"/>
                <a:gd name="T78" fmla="*/ 49 w 303"/>
                <a:gd name="T79" fmla="*/ 89 h 139"/>
                <a:gd name="T80" fmla="*/ 36 w 303"/>
                <a:gd name="T81" fmla="*/ 74 h 139"/>
                <a:gd name="T82" fmla="*/ 27 w 303"/>
                <a:gd name="T83" fmla="*/ 58 h 139"/>
                <a:gd name="T84" fmla="*/ 24 w 303"/>
                <a:gd name="T85" fmla="*/ 44 h 139"/>
                <a:gd name="T86" fmla="*/ 25 w 303"/>
                <a:gd name="T87" fmla="*/ 32 h 139"/>
                <a:gd name="T88" fmla="*/ 29 w 303"/>
                <a:gd name="T89" fmla="*/ 2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3" h="139">
                  <a:moveTo>
                    <a:pt x="29" y="24"/>
                  </a:moveTo>
                  <a:lnTo>
                    <a:pt x="34" y="16"/>
                  </a:lnTo>
                  <a:lnTo>
                    <a:pt x="34" y="7"/>
                  </a:lnTo>
                  <a:lnTo>
                    <a:pt x="27" y="0"/>
                  </a:lnTo>
                  <a:lnTo>
                    <a:pt x="15" y="3"/>
                  </a:lnTo>
                  <a:lnTo>
                    <a:pt x="2" y="19"/>
                  </a:lnTo>
                  <a:lnTo>
                    <a:pt x="0" y="41"/>
                  </a:lnTo>
                  <a:lnTo>
                    <a:pt x="6" y="66"/>
                  </a:lnTo>
                  <a:lnTo>
                    <a:pt x="15" y="86"/>
                  </a:lnTo>
                  <a:lnTo>
                    <a:pt x="22" y="96"/>
                  </a:lnTo>
                  <a:lnTo>
                    <a:pt x="34" y="103"/>
                  </a:lnTo>
                  <a:lnTo>
                    <a:pt x="49" y="113"/>
                  </a:lnTo>
                  <a:lnTo>
                    <a:pt x="69" y="122"/>
                  </a:lnTo>
                  <a:lnTo>
                    <a:pt x="88" y="130"/>
                  </a:lnTo>
                  <a:lnTo>
                    <a:pt x="110" y="135"/>
                  </a:lnTo>
                  <a:lnTo>
                    <a:pt x="132" y="139"/>
                  </a:lnTo>
                  <a:lnTo>
                    <a:pt x="153" y="139"/>
                  </a:lnTo>
                  <a:lnTo>
                    <a:pt x="179" y="136"/>
                  </a:lnTo>
                  <a:lnTo>
                    <a:pt x="202" y="130"/>
                  </a:lnTo>
                  <a:lnTo>
                    <a:pt x="224" y="121"/>
                  </a:lnTo>
                  <a:lnTo>
                    <a:pt x="244" y="110"/>
                  </a:lnTo>
                  <a:lnTo>
                    <a:pt x="260" y="99"/>
                  </a:lnTo>
                  <a:lnTo>
                    <a:pt x="276" y="86"/>
                  </a:lnTo>
                  <a:lnTo>
                    <a:pt x="290" y="74"/>
                  </a:lnTo>
                  <a:lnTo>
                    <a:pt x="301" y="61"/>
                  </a:lnTo>
                  <a:lnTo>
                    <a:pt x="303" y="57"/>
                  </a:lnTo>
                  <a:lnTo>
                    <a:pt x="303" y="49"/>
                  </a:lnTo>
                  <a:lnTo>
                    <a:pt x="299" y="46"/>
                  </a:lnTo>
                  <a:lnTo>
                    <a:pt x="290" y="50"/>
                  </a:lnTo>
                  <a:lnTo>
                    <a:pt x="283" y="58"/>
                  </a:lnTo>
                  <a:lnTo>
                    <a:pt x="272" y="69"/>
                  </a:lnTo>
                  <a:lnTo>
                    <a:pt x="256" y="82"/>
                  </a:lnTo>
                  <a:lnTo>
                    <a:pt x="238" y="96"/>
                  </a:lnTo>
                  <a:lnTo>
                    <a:pt x="215" y="108"/>
                  </a:lnTo>
                  <a:lnTo>
                    <a:pt x="188" y="117"/>
                  </a:lnTo>
                  <a:lnTo>
                    <a:pt x="159" y="124"/>
                  </a:lnTo>
                  <a:lnTo>
                    <a:pt x="125" y="122"/>
                  </a:lnTo>
                  <a:lnTo>
                    <a:pt x="92" y="114"/>
                  </a:lnTo>
                  <a:lnTo>
                    <a:pt x="69" y="103"/>
                  </a:lnTo>
                  <a:lnTo>
                    <a:pt x="49" y="89"/>
                  </a:lnTo>
                  <a:lnTo>
                    <a:pt x="36" y="74"/>
                  </a:lnTo>
                  <a:lnTo>
                    <a:pt x="27" y="58"/>
                  </a:lnTo>
                  <a:lnTo>
                    <a:pt x="24" y="44"/>
                  </a:lnTo>
                  <a:lnTo>
                    <a:pt x="25" y="32"/>
                  </a:lnTo>
                  <a:lnTo>
                    <a:pt x="29" y="24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Freeform 1281">
              <a:extLst>
                <a:ext uri="{FF2B5EF4-FFF2-40B4-BE49-F238E27FC236}">
                  <a16:creationId xmlns:a16="http://schemas.microsoft.com/office/drawing/2014/main" xmlns="" id="{AF42EEC4-4EA1-4E14-BF79-103F4F5A8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6" y="6830"/>
              <a:ext cx="562" cy="244"/>
            </a:xfrm>
            <a:custGeom>
              <a:avLst/>
              <a:gdLst>
                <a:gd name="T0" fmla="*/ 242 w 562"/>
                <a:gd name="T1" fmla="*/ 280 h 489"/>
                <a:gd name="T2" fmla="*/ 220 w 562"/>
                <a:gd name="T3" fmla="*/ 263 h 489"/>
                <a:gd name="T4" fmla="*/ 195 w 562"/>
                <a:gd name="T5" fmla="*/ 244 h 489"/>
                <a:gd name="T6" fmla="*/ 168 w 562"/>
                <a:gd name="T7" fmla="*/ 228 h 489"/>
                <a:gd name="T8" fmla="*/ 139 w 562"/>
                <a:gd name="T9" fmla="*/ 213 h 489"/>
                <a:gd name="T10" fmla="*/ 106 w 562"/>
                <a:gd name="T11" fmla="*/ 199 h 489"/>
                <a:gd name="T12" fmla="*/ 72 w 562"/>
                <a:gd name="T13" fmla="*/ 188 h 489"/>
                <a:gd name="T14" fmla="*/ 38 w 562"/>
                <a:gd name="T15" fmla="*/ 180 h 489"/>
                <a:gd name="T16" fmla="*/ 0 w 562"/>
                <a:gd name="T17" fmla="*/ 175 h 489"/>
                <a:gd name="T18" fmla="*/ 0 w 562"/>
                <a:gd name="T19" fmla="*/ 0 h 489"/>
                <a:gd name="T20" fmla="*/ 51 w 562"/>
                <a:gd name="T21" fmla="*/ 0 h 489"/>
                <a:gd name="T22" fmla="*/ 51 w 562"/>
                <a:gd name="T23" fmla="*/ 131 h 489"/>
                <a:gd name="T24" fmla="*/ 88 w 562"/>
                <a:gd name="T25" fmla="*/ 141 h 489"/>
                <a:gd name="T26" fmla="*/ 124 w 562"/>
                <a:gd name="T27" fmla="*/ 152 h 489"/>
                <a:gd name="T28" fmla="*/ 157 w 562"/>
                <a:gd name="T29" fmla="*/ 166 h 489"/>
                <a:gd name="T30" fmla="*/ 186 w 562"/>
                <a:gd name="T31" fmla="*/ 180 h 489"/>
                <a:gd name="T32" fmla="*/ 213 w 562"/>
                <a:gd name="T33" fmla="*/ 194 h 489"/>
                <a:gd name="T34" fmla="*/ 238 w 562"/>
                <a:gd name="T35" fmla="*/ 209 h 489"/>
                <a:gd name="T36" fmla="*/ 263 w 562"/>
                <a:gd name="T37" fmla="*/ 227 h 489"/>
                <a:gd name="T38" fmla="*/ 285 w 562"/>
                <a:gd name="T39" fmla="*/ 242 h 489"/>
                <a:gd name="T40" fmla="*/ 303 w 562"/>
                <a:gd name="T41" fmla="*/ 261 h 489"/>
                <a:gd name="T42" fmla="*/ 321 w 562"/>
                <a:gd name="T43" fmla="*/ 281 h 489"/>
                <a:gd name="T44" fmla="*/ 339 w 562"/>
                <a:gd name="T45" fmla="*/ 303 h 489"/>
                <a:gd name="T46" fmla="*/ 357 w 562"/>
                <a:gd name="T47" fmla="*/ 327 h 489"/>
                <a:gd name="T48" fmla="*/ 373 w 562"/>
                <a:gd name="T49" fmla="*/ 353 h 489"/>
                <a:gd name="T50" fmla="*/ 388 w 562"/>
                <a:gd name="T51" fmla="*/ 381 h 489"/>
                <a:gd name="T52" fmla="*/ 402 w 562"/>
                <a:gd name="T53" fmla="*/ 411 h 489"/>
                <a:gd name="T54" fmla="*/ 413 w 562"/>
                <a:gd name="T55" fmla="*/ 445 h 489"/>
                <a:gd name="T56" fmla="*/ 562 w 562"/>
                <a:gd name="T57" fmla="*/ 445 h 489"/>
                <a:gd name="T58" fmla="*/ 562 w 562"/>
                <a:gd name="T59" fmla="*/ 489 h 489"/>
                <a:gd name="T60" fmla="*/ 361 w 562"/>
                <a:gd name="T61" fmla="*/ 489 h 489"/>
                <a:gd name="T62" fmla="*/ 355 w 562"/>
                <a:gd name="T63" fmla="*/ 456 h 489"/>
                <a:gd name="T64" fmla="*/ 346 w 562"/>
                <a:gd name="T65" fmla="*/ 425 h 489"/>
                <a:gd name="T66" fmla="*/ 334 w 562"/>
                <a:gd name="T67" fmla="*/ 395 h 489"/>
                <a:gd name="T68" fmla="*/ 317 w 562"/>
                <a:gd name="T69" fmla="*/ 369 h 489"/>
                <a:gd name="T70" fmla="*/ 301 w 562"/>
                <a:gd name="T71" fmla="*/ 344 h 489"/>
                <a:gd name="T72" fmla="*/ 281 w 562"/>
                <a:gd name="T73" fmla="*/ 320 h 489"/>
                <a:gd name="T74" fmla="*/ 261 w 562"/>
                <a:gd name="T75" fmla="*/ 298 h 489"/>
                <a:gd name="T76" fmla="*/ 242 w 562"/>
                <a:gd name="T77" fmla="*/ 28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2" h="489">
                  <a:moveTo>
                    <a:pt x="242" y="280"/>
                  </a:moveTo>
                  <a:lnTo>
                    <a:pt x="220" y="263"/>
                  </a:lnTo>
                  <a:lnTo>
                    <a:pt x="195" y="244"/>
                  </a:lnTo>
                  <a:lnTo>
                    <a:pt x="168" y="228"/>
                  </a:lnTo>
                  <a:lnTo>
                    <a:pt x="139" y="213"/>
                  </a:lnTo>
                  <a:lnTo>
                    <a:pt x="106" y="199"/>
                  </a:lnTo>
                  <a:lnTo>
                    <a:pt x="72" y="188"/>
                  </a:lnTo>
                  <a:lnTo>
                    <a:pt x="38" y="180"/>
                  </a:lnTo>
                  <a:lnTo>
                    <a:pt x="0" y="175"/>
                  </a:lnTo>
                  <a:lnTo>
                    <a:pt x="0" y="0"/>
                  </a:lnTo>
                  <a:lnTo>
                    <a:pt x="51" y="0"/>
                  </a:lnTo>
                  <a:lnTo>
                    <a:pt x="51" y="131"/>
                  </a:lnTo>
                  <a:lnTo>
                    <a:pt x="88" y="141"/>
                  </a:lnTo>
                  <a:lnTo>
                    <a:pt x="124" y="152"/>
                  </a:lnTo>
                  <a:lnTo>
                    <a:pt x="157" y="166"/>
                  </a:lnTo>
                  <a:lnTo>
                    <a:pt x="186" y="180"/>
                  </a:lnTo>
                  <a:lnTo>
                    <a:pt x="213" y="194"/>
                  </a:lnTo>
                  <a:lnTo>
                    <a:pt x="238" y="209"/>
                  </a:lnTo>
                  <a:lnTo>
                    <a:pt x="263" y="227"/>
                  </a:lnTo>
                  <a:lnTo>
                    <a:pt x="285" y="242"/>
                  </a:lnTo>
                  <a:lnTo>
                    <a:pt x="303" y="261"/>
                  </a:lnTo>
                  <a:lnTo>
                    <a:pt x="321" y="281"/>
                  </a:lnTo>
                  <a:lnTo>
                    <a:pt x="339" y="303"/>
                  </a:lnTo>
                  <a:lnTo>
                    <a:pt x="357" y="327"/>
                  </a:lnTo>
                  <a:lnTo>
                    <a:pt x="373" y="353"/>
                  </a:lnTo>
                  <a:lnTo>
                    <a:pt x="388" y="381"/>
                  </a:lnTo>
                  <a:lnTo>
                    <a:pt x="402" y="411"/>
                  </a:lnTo>
                  <a:lnTo>
                    <a:pt x="413" y="445"/>
                  </a:lnTo>
                  <a:lnTo>
                    <a:pt x="562" y="445"/>
                  </a:lnTo>
                  <a:lnTo>
                    <a:pt x="562" y="489"/>
                  </a:lnTo>
                  <a:lnTo>
                    <a:pt x="361" y="489"/>
                  </a:lnTo>
                  <a:lnTo>
                    <a:pt x="355" y="456"/>
                  </a:lnTo>
                  <a:lnTo>
                    <a:pt x="346" y="425"/>
                  </a:lnTo>
                  <a:lnTo>
                    <a:pt x="334" y="395"/>
                  </a:lnTo>
                  <a:lnTo>
                    <a:pt x="317" y="369"/>
                  </a:lnTo>
                  <a:lnTo>
                    <a:pt x="301" y="344"/>
                  </a:lnTo>
                  <a:lnTo>
                    <a:pt x="281" y="320"/>
                  </a:lnTo>
                  <a:lnTo>
                    <a:pt x="261" y="298"/>
                  </a:lnTo>
                  <a:lnTo>
                    <a:pt x="242" y="28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7" name="Freeform 1282">
              <a:extLst>
                <a:ext uri="{FF2B5EF4-FFF2-40B4-BE49-F238E27FC236}">
                  <a16:creationId xmlns:a16="http://schemas.microsoft.com/office/drawing/2014/main" xmlns="" id="{BC5B5871-779E-4E92-8A95-3C91EAFAD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6" y="6830"/>
              <a:ext cx="722" cy="313"/>
            </a:xfrm>
            <a:custGeom>
              <a:avLst/>
              <a:gdLst>
                <a:gd name="T0" fmla="*/ 382 w 722"/>
                <a:gd name="T1" fmla="*/ 609 h 628"/>
                <a:gd name="T2" fmla="*/ 384 w 722"/>
                <a:gd name="T3" fmla="*/ 578 h 628"/>
                <a:gd name="T4" fmla="*/ 380 w 722"/>
                <a:gd name="T5" fmla="*/ 545 h 628"/>
                <a:gd name="T6" fmla="*/ 375 w 722"/>
                <a:gd name="T7" fmla="*/ 512 h 628"/>
                <a:gd name="T8" fmla="*/ 366 w 722"/>
                <a:gd name="T9" fmla="*/ 481 h 628"/>
                <a:gd name="T10" fmla="*/ 351 w 722"/>
                <a:gd name="T11" fmla="*/ 450 h 628"/>
                <a:gd name="T12" fmla="*/ 335 w 722"/>
                <a:gd name="T13" fmla="*/ 422 h 628"/>
                <a:gd name="T14" fmla="*/ 315 w 722"/>
                <a:gd name="T15" fmla="*/ 395 h 628"/>
                <a:gd name="T16" fmla="*/ 293 w 722"/>
                <a:gd name="T17" fmla="*/ 373 h 628"/>
                <a:gd name="T18" fmla="*/ 268 w 722"/>
                <a:gd name="T19" fmla="*/ 355 h 628"/>
                <a:gd name="T20" fmla="*/ 238 w 722"/>
                <a:gd name="T21" fmla="*/ 337 h 628"/>
                <a:gd name="T22" fmla="*/ 205 w 722"/>
                <a:gd name="T23" fmla="*/ 323 h 628"/>
                <a:gd name="T24" fmla="*/ 169 w 722"/>
                <a:gd name="T25" fmla="*/ 311 h 628"/>
                <a:gd name="T26" fmla="*/ 133 w 722"/>
                <a:gd name="T27" fmla="*/ 303 h 628"/>
                <a:gd name="T28" fmla="*/ 95 w 722"/>
                <a:gd name="T29" fmla="*/ 297 h 628"/>
                <a:gd name="T30" fmla="*/ 57 w 722"/>
                <a:gd name="T31" fmla="*/ 295 h 628"/>
                <a:gd name="T32" fmla="*/ 21 w 722"/>
                <a:gd name="T33" fmla="*/ 297 h 628"/>
                <a:gd name="T34" fmla="*/ 0 w 722"/>
                <a:gd name="T35" fmla="*/ 297 h 628"/>
                <a:gd name="T36" fmla="*/ 0 w 722"/>
                <a:gd name="T37" fmla="*/ 0 h 628"/>
                <a:gd name="T38" fmla="*/ 21 w 722"/>
                <a:gd name="T39" fmla="*/ 0 h 628"/>
                <a:gd name="T40" fmla="*/ 21 w 722"/>
                <a:gd name="T41" fmla="*/ 275 h 628"/>
                <a:gd name="T42" fmla="*/ 59 w 722"/>
                <a:gd name="T43" fmla="*/ 273 h 628"/>
                <a:gd name="T44" fmla="*/ 99 w 722"/>
                <a:gd name="T45" fmla="*/ 277 h 628"/>
                <a:gd name="T46" fmla="*/ 138 w 722"/>
                <a:gd name="T47" fmla="*/ 283 h 628"/>
                <a:gd name="T48" fmla="*/ 178 w 722"/>
                <a:gd name="T49" fmla="*/ 294 h 628"/>
                <a:gd name="T50" fmla="*/ 214 w 722"/>
                <a:gd name="T51" fmla="*/ 306 h 628"/>
                <a:gd name="T52" fmla="*/ 248 w 722"/>
                <a:gd name="T53" fmla="*/ 322 h 628"/>
                <a:gd name="T54" fmla="*/ 281 w 722"/>
                <a:gd name="T55" fmla="*/ 339 h 628"/>
                <a:gd name="T56" fmla="*/ 308 w 722"/>
                <a:gd name="T57" fmla="*/ 359 h 628"/>
                <a:gd name="T58" fmla="*/ 331 w 722"/>
                <a:gd name="T59" fmla="*/ 383 h 628"/>
                <a:gd name="T60" fmla="*/ 353 w 722"/>
                <a:gd name="T61" fmla="*/ 411 h 628"/>
                <a:gd name="T62" fmla="*/ 371 w 722"/>
                <a:gd name="T63" fmla="*/ 440 h 628"/>
                <a:gd name="T64" fmla="*/ 385 w 722"/>
                <a:gd name="T65" fmla="*/ 473 h 628"/>
                <a:gd name="T66" fmla="*/ 398 w 722"/>
                <a:gd name="T67" fmla="*/ 508 h 628"/>
                <a:gd name="T68" fmla="*/ 405 w 722"/>
                <a:gd name="T69" fmla="*/ 542 h 628"/>
                <a:gd name="T70" fmla="*/ 409 w 722"/>
                <a:gd name="T71" fmla="*/ 576 h 628"/>
                <a:gd name="T72" fmla="*/ 407 w 722"/>
                <a:gd name="T73" fmla="*/ 609 h 628"/>
                <a:gd name="T74" fmla="*/ 722 w 722"/>
                <a:gd name="T75" fmla="*/ 609 h 628"/>
                <a:gd name="T76" fmla="*/ 722 w 722"/>
                <a:gd name="T77" fmla="*/ 628 h 628"/>
                <a:gd name="T78" fmla="*/ 382 w 722"/>
                <a:gd name="T79" fmla="*/ 628 h 628"/>
                <a:gd name="T80" fmla="*/ 382 w 722"/>
                <a:gd name="T81" fmla="*/ 609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22" h="628">
                  <a:moveTo>
                    <a:pt x="382" y="609"/>
                  </a:moveTo>
                  <a:lnTo>
                    <a:pt x="384" y="578"/>
                  </a:lnTo>
                  <a:lnTo>
                    <a:pt x="380" y="545"/>
                  </a:lnTo>
                  <a:lnTo>
                    <a:pt x="375" y="512"/>
                  </a:lnTo>
                  <a:lnTo>
                    <a:pt x="366" y="481"/>
                  </a:lnTo>
                  <a:lnTo>
                    <a:pt x="351" y="450"/>
                  </a:lnTo>
                  <a:lnTo>
                    <a:pt x="335" y="422"/>
                  </a:lnTo>
                  <a:lnTo>
                    <a:pt x="315" y="395"/>
                  </a:lnTo>
                  <a:lnTo>
                    <a:pt x="293" y="373"/>
                  </a:lnTo>
                  <a:lnTo>
                    <a:pt x="268" y="355"/>
                  </a:lnTo>
                  <a:lnTo>
                    <a:pt x="238" y="337"/>
                  </a:lnTo>
                  <a:lnTo>
                    <a:pt x="205" y="323"/>
                  </a:lnTo>
                  <a:lnTo>
                    <a:pt x="169" y="311"/>
                  </a:lnTo>
                  <a:lnTo>
                    <a:pt x="133" y="303"/>
                  </a:lnTo>
                  <a:lnTo>
                    <a:pt x="95" y="297"/>
                  </a:lnTo>
                  <a:lnTo>
                    <a:pt x="57" y="295"/>
                  </a:lnTo>
                  <a:lnTo>
                    <a:pt x="21" y="297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275"/>
                  </a:lnTo>
                  <a:lnTo>
                    <a:pt x="59" y="273"/>
                  </a:lnTo>
                  <a:lnTo>
                    <a:pt x="99" y="277"/>
                  </a:lnTo>
                  <a:lnTo>
                    <a:pt x="138" y="283"/>
                  </a:lnTo>
                  <a:lnTo>
                    <a:pt x="178" y="294"/>
                  </a:lnTo>
                  <a:lnTo>
                    <a:pt x="214" y="306"/>
                  </a:lnTo>
                  <a:lnTo>
                    <a:pt x="248" y="322"/>
                  </a:lnTo>
                  <a:lnTo>
                    <a:pt x="281" y="339"/>
                  </a:lnTo>
                  <a:lnTo>
                    <a:pt x="308" y="359"/>
                  </a:lnTo>
                  <a:lnTo>
                    <a:pt x="331" y="383"/>
                  </a:lnTo>
                  <a:lnTo>
                    <a:pt x="353" y="411"/>
                  </a:lnTo>
                  <a:lnTo>
                    <a:pt x="371" y="440"/>
                  </a:lnTo>
                  <a:lnTo>
                    <a:pt x="385" y="473"/>
                  </a:lnTo>
                  <a:lnTo>
                    <a:pt x="398" y="508"/>
                  </a:lnTo>
                  <a:lnTo>
                    <a:pt x="405" y="542"/>
                  </a:lnTo>
                  <a:lnTo>
                    <a:pt x="409" y="576"/>
                  </a:lnTo>
                  <a:lnTo>
                    <a:pt x="407" y="609"/>
                  </a:lnTo>
                  <a:lnTo>
                    <a:pt x="722" y="609"/>
                  </a:lnTo>
                  <a:lnTo>
                    <a:pt x="722" y="628"/>
                  </a:lnTo>
                  <a:lnTo>
                    <a:pt x="382" y="628"/>
                  </a:lnTo>
                  <a:lnTo>
                    <a:pt x="382" y="60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8" name="Freeform 1283">
              <a:extLst>
                <a:ext uri="{FF2B5EF4-FFF2-40B4-BE49-F238E27FC236}">
                  <a16:creationId xmlns:a16="http://schemas.microsoft.com/office/drawing/2014/main" xmlns="" id="{1CEB2DAA-BBF6-4F9B-A083-AD60D4CED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6830"/>
              <a:ext cx="483" cy="210"/>
            </a:xfrm>
            <a:custGeom>
              <a:avLst/>
              <a:gdLst>
                <a:gd name="T0" fmla="*/ 222 w 483"/>
                <a:gd name="T1" fmla="*/ 214 h 420"/>
                <a:gd name="T2" fmla="*/ 206 w 483"/>
                <a:gd name="T3" fmla="*/ 202 h 420"/>
                <a:gd name="T4" fmla="*/ 186 w 483"/>
                <a:gd name="T5" fmla="*/ 188 h 420"/>
                <a:gd name="T6" fmla="*/ 163 w 483"/>
                <a:gd name="T7" fmla="*/ 170 h 420"/>
                <a:gd name="T8" fmla="*/ 136 w 483"/>
                <a:gd name="T9" fmla="*/ 155 h 420"/>
                <a:gd name="T10" fmla="*/ 107 w 483"/>
                <a:gd name="T11" fmla="*/ 141 h 420"/>
                <a:gd name="T12" fmla="*/ 78 w 483"/>
                <a:gd name="T13" fmla="*/ 127 h 420"/>
                <a:gd name="T14" fmla="*/ 47 w 483"/>
                <a:gd name="T15" fmla="*/ 117 h 420"/>
                <a:gd name="T16" fmla="*/ 18 w 483"/>
                <a:gd name="T17" fmla="*/ 111 h 420"/>
                <a:gd name="T18" fmla="*/ 18 w 483"/>
                <a:gd name="T19" fmla="*/ 111 h 420"/>
                <a:gd name="T20" fmla="*/ 0 w 483"/>
                <a:gd name="T21" fmla="*/ 111 h 420"/>
                <a:gd name="T22" fmla="*/ 0 w 483"/>
                <a:gd name="T23" fmla="*/ 0 h 420"/>
                <a:gd name="T24" fmla="*/ 22 w 483"/>
                <a:gd name="T25" fmla="*/ 0 h 420"/>
                <a:gd name="T26" fmla="*/ 22 w 483"/>
                <a:gd name="T27" fmla="*/ 95 h 420"/>
                <a:gd name="T28" fmla="*/ 53 w 483"/>
                <a:gd name="T29" fmla="*/ 102 h 420"/>
                <a:gd name="T30" fmla="*/ 85 w 483"/>
                <a:gd name="T31" fmla="*/ 111 h 420"/>
                <a:gd name="T32" fmla="*/ 116 w 483"/>
                <a:gd name="T33" fmla="*/ 125 h 420"/>
                <a:gd name="T34" fmla="*/ 146 w 483"/>
                <a:gd name="T35" fmla="*/ 141 h 420"/>
                <a:gd name="T36" fmla="*/ 173 w 483"/>
                <a:gd name="T37" fmla="*/ 156 h 420"/>
                <a:gd name="T38" fmla="*/ 199 w 483"/>
                <a:gd name="T39" fmla="*/ 174 h 420"/>
                <a:gd name="T40" fmla="*/ 220 w 483"/>
                <a:gd name="T41" fmla="*/ 189 h 420"/>
                <a:gd name="T42" fmla="*/ 237 w 483"/>
                <a:gd name="T43" fmla="*/ 202 h 420"/>
                <a:gd name="T44" fmla="*/ 253 w 483"/>
                <a:gd name="T45" fmla="*/ 214 h 420"/>
                <a:gd name="T46" fmla="*/ 267 w 483"/>
                <a:gd name="T47" fmla="*/ 228 h 420"/>
                <a:gd name="T48" fmla="*/ 285 w 483"/>
                <a:gd name="T49" fmla="*/ 247 h 420"/>
                <a:gd name="T50" fmla="*/ 303 w 483"/>
                <a:gd name="T51" fmla="*/ 269 h 420"/>
                <a:gd name="T52" fmla="*/ 323 w 483"/>
                <a:gd name="T53" fmla="*/ 292 h 420"/>
                <a:gd name="T54" fmla="*/ 341 w 483"/>
                <a:gd name="T55" fmla="*/ 319 h 420"/>
                <a:gd name="T56" fmla="*/ 355 w 483"/>
                <a:gd name="T57" fmla="*/ 345 h 420"/>
                <a:gd name="T58" fmla="*/ 368 w 483"/>
                <a:gd name="T59" fmla="*/ 373 h 420"/>
                <a:gd name="T60" fmla="*/ 375 w 483"/>
                <a:gd name="T61" fmla="*/ 400 h 420"/>
                <a:gd name="T62" fmla="*/ 483 w 483"/>
                <a:gd name="T63" fmla="*/ 400 h 420"/>
                <a:gd name="T64" fmla="*/ 483 w 483"/>
                <a:gd name="T65" fmla="*/ 420 h 420"/>
                <a:gd name="T66" fmla="*/ 357 w 483"/>
                <a:gd name="T67" fmla="*/ 420 h 420"/>
                <a:gd name="T68" fmla="*/ 357 w 483"/>
                <a:gd name="T69" fmla="*/ 403 h 420"/>
                <a:gd name="T70" fmla="*/ 357 w 483"/>
                <a:gd name="T71" fmla="*/ 403 h 420"/>
                <a:gd name="T72" fmla="*/ 350 w 483"/>
                <a:gd name="T73" fmla="*/ 378 h 420"/>
                <a:gd name="T74" fmla="*/ 339 w 483"/>
                <a:gd name="T75" fmla="*/ 353 h 420"/>
                <a:gd name="T76" fmla="*/ 323 w 483"/>
                <a:gd name="T77" fmla="*/ 328 h 420"/>
                <a:gd name="T78" fmla="*/ 307 w 483"/>
                <a:gd name="T79" fmla="*/ 303 h 420"/>
                <a:gd name="T80" fmla="*/ 287 w 483"/>
                <a:gd name="T81" fmla="*/ 280 h 420"/>
                <a:gd name="T82" fmla="*/ 269 w 483"/>
                <a:gd name="T83" fmla="*/ 259 h 420"/>
                <a:gd name="T84" fmla="*/ 251 w 483"/>
                <a:gd name="T85" fmla="*/ 242 h 420"/>
                <a:gd name="T86" fmla="*/ 237 w 483"/>
                <a:gd name="T87" fmla="*/ 228 h 420"/>
                <a:gd name="T88" fmla="*/ 222 w 483"/>
                <a:gd name="T89" fmla="*/ 21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3" h="420">
                  <a:moveTo>
                    <a:pt x="222" y="214"/>
                  </a:moveTo>
                  <a:lnTo>
                    <a:pt x="206" y="202"/>
                  </a:lnTo>
                  <a:lnTo>
                    <a:pt x="186" y="188"/>
                  </a:lnTo>
                  <a:lnTo>
                    <a:pt x="163" y="170"/>
                  </a:lnTo>
                  <a:lnTo>
                    <a:pt x="136" y="155"/>
                  </a:lnTo>
                  <a:lnTo>
                    <a:pt x="107" y="141"/>
                  </a:lnTo>
                  <a:lnTo>
                    <a:pt x="78" y="127"/>
                  </a:lnTo>
                  <a:lnTo>
                    <a:pt x="47" y="117"/>
                  </a:lnTo>
                  <a:lnTo>
                    <a:pt x="18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95"/>
                  </a:lnTo>
                  <a:lnTo>
                    <a:pt x="53" y="102"/>
                  </a:lnTo>
                  <a:lnTo>
                    <a:pt x="85" y="111"/>
                  </a:lnTo>
                  <a:lnTo>
                    <a:pt x="116" y="125"/>
                  </a:lnTo>
                  <a:lnTo>
                    <a:pt x="146" y="141"/>
                  </a:lnTo>
                  <a:lnTo>
                    <a:pt x="173" y="156"/>
                  </a:lnTo>
                  <a:lnTo>
                    <a:pt x="199" y="174"/>
                  </a:lnTo>
                  <a:lnTo>
                    <a:pt x="220" y="189"/>
                  </a:lnTo>
                  <a:lnTo>
                    <a:pt x="237" y="202"/>
                  </a:lnTo>
                  <a:lnTo>
                    <a:pt x="253" y="214"/>
                  </a:lnTo>
                  <a:lnTo>
                    <a:pt x="267" y="228"/>
                  </a:lnTo>
                  <a:lnTo>
                    <a:pt x="285" y="247"/>
                  </a:lnTo>
                  <a:lnTo>
                    <a:pt x="303" y="269"/>
                  </a:lnTo>
                  <a:lnTo>
                    <a:pt x="323" y="292"/>
                  </a:lnTo>
                  <a:lnTo>
                    <a:pt x="341" y="319"/>
                  </a:lnTo>
                  <a:lnTo>
                    <a:pt x="355" y="345"/>
                  </a:lnTo>
                  <a:lnTo>
                    <a:pt x="368" y="373"/>
                  </a:lnTo>
                  <a:lnTo>
                    <a:pt x="375" y="400"/>
                  </a:lnTo>
                  <a:lnTo>
                    <a:pt x="483" y="400"/>
                  </a:lnTo>
                  <a:lnTo>
                    <a:pt x="483" y="420"/>
                  </a:lnTo>
                  <a:lnTo>
                    <a:pt x="357" y="420"/>
                  </a:lnTo>
                  <a:lnTo>
                    <a:pt x="357" y="403"/>
                  </a:lnTo>
                  <a:lnTo>
                    <a:pt x="350" y="378"/>
                  </a:lnTo>
                  <a:lnTo>
                    <a:pt x="339" y="353"/>
                  </a:lnTo>
                  <a:lnTo>
                    <a:pt x="323" y="328"/>
                  </a:lnTo>
                  <a:lnTo>
                    <a:pt x="307" y="303"/>
                  </a:lnTo>
                  <a:lnTo>
                    <a:pt x="287" y="280"/>
                  </a:lnTo>
                  <a:lnTo>
                    <a:pt x="269" y="259"/>
                  </a:lnTo>
                  <a:lnTo>
                    <a:pt x="251" y="242"/>
                  </a:lnTo>
                  <a:lnTo>
                    <a:pt x="237" y="228"/>
                  </a:lnTo>
                  <a:lnTo>
                    <a:pt x="222" y="214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Freeform 1284">
              <a:extLst>
                <a:ext uri="{FF2B5EF4-FFF2-40B4-BE49-F238E27FC236}">
                  <a16:creationId xmlns:a16="http://schemas.microsoft.com/office/drawing/2014/main" xmlns="" id="{2E2F4005-BC0B-42CC-87A0-E2C5A7015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6830"/>
              <a:ext cx="511" cy="222"/>
            </a:xfrm>
            <a:custGeom>
              <a:avLst/>
              <a:gdLst>
                <a:gd name="T0" fmla="*/ 511 w 511"/>
                <a:gd name="T1" fmla="*/ 420 h 445"/>
                <a:gd name="T2" fmla="*/ 385 w 511"/>
                <a:gd name="T3" fmla="*/ 420 h 445"/>
                <a:gd name="T4" fmla="*/ 385 w 511"/>
                <a:gd name="T5" fmla="*/ 403 h 445"/>
                <a:gd name="T6" fmla="*/ 385 w 511"/>
                <a:gd name="T7" fmla="*/ 403 h 445"/>
                <a:gd name="T8" fmla="*/ 378 w 511"/>
                <a:gd name="T9" fmla="*/ 378 h 445"/>
                <a:gd name="T10" fmla="*/ 367 w 511"/>
                <a:gd name="T11" fmla="*/ 353 h 445"/>
                <a:gd name="T12" fmla="*/ 351 w 511"/>
                <a:gd name="T13" fmla="*/ 328 h 445"/>
                <a:gd name="T14" fmla="*/ 335 w 511"/>
                <a:gd name="T15" fmla="*/ 303 h 445"/>
                <a:gd name="T16" fmla="*/ 315 w 511"/>
                <a:gd name="T17" fmla="*/ 280 h 445"/>
                <a:gd name="T18" fmla="*/ 297 w 511"/>
                <a:gd name="T19" fmla="*/ 259 h 445"/>
                <a:gd name="T20" fmla="*/ 279 w 511"/>
                <a:gd name="T21" fmla="*/ 242 h 445"/>
                <a:gd name="T22" fmla="*/ 265 w 511"/>
                <a:gd name="T23" fmla="*/ 228 h 445"/>
                <a:gd name="T24" fmla="*/ 250 w 511"/>
                <a:gd name="T25" fmla="*/ 214 h 445"/>
                <a:gd name="T26" fmla="*/ 234 w 511"/>
                <a:gd name="T27" fmla="*/ 202 h 445"/>
                <a:gd name="T28" fmla="*/ 214 w 511"/>
                <a:gd name="T29" fmla="*/ 188 h 445"/>
                <a:gd name="T30" fmla="*/ 191 w 511"/>
                <a:gd name="T31" fmla="*/ 170 h 445"/>
                <a:gd name="T32" fmla="*/ 164 w 511"/>
                <a:gd name="T33" fmla="*/ 155 h 445"/>
                <a:gd name="T34" fmla="*/ 135 w 511"/>
                <a:gd name="T35" fmla="*/ 141 h 445"/>
                <a:gd name="T36" fmla="*/ 106 w 511"/>
                <a:gd name="T37" fmla="*/ 127 h 445"/>
                <a:gd name="T38" fmla="*/ 75 w 511"/>
                <a:gd name="T39" fmla="*/ 117 h 445"/>
                <a:gd name="T40" fmla="*/ 46 w 511"/>
                <a:gd name="T41" fmla="*/ 111 h 445"/>
                <a:gd name="T42" fmla="*/ 46 w 511"/>
                <a:gd name="T43" fmla="*/ 111 h 445"/>
                <a:gd name="T44" fmla="*/ 28 w 511"/>
                <a:gd name="T45" fmla="*/ 111 h 445"/>
                <a:gd name="T46" fmla="*/ 28 w 511"/>
                <a:gd name="T47" fmla="*/ 0 h 445"/>
                <a:gd name="T48" fmla="*/ 0 w 511"/>
                <a:gd name="T49" fmla="*/ 0 h 445"/>
                <a:gd name="T50" fmla="*/ 0 w 511"/>
                <a:gd name="T51" fmla="*/ 131 h 445"/>
                <a:gd name="T52" fmla="*/ 37 w 511"/>
                <a:gd name="T53" fmla="*/ 141 h 445"/>
                <a:gd name="T54" fmla="*/ 73 w 511"/>
                <a:gd name="T55" fmla="*/ 152 h 445"/>
                <a:gd name="T56" fmla="*/ 106 w 511"/>
                <a:gd name="T57" fmla="*/ 166 h 445"/>
                <a:gd name="T58" fmla="*/ 135 w 511"/>
                <a:gd name="T59" fmla="*/ 180 h 445"/>
                <a:gd name="T60" fmla="*/ 162 w 511"/>
                <a:gd name="T61" fmla="*/ 194 h 445"/>
                <a:gd name="T62" fmla="*/ 187 w 511"/>
                <a:gd name="T63" fmla="*/ 209 h 445"/>
                <a:gd name="T64" fmla="*/ 212 w 511"/>
                <a:gd name="T65" fmla="*/ 227 h 445"/>
                <a:gd name="T66" fmla="*/ 234 w 511"/>
                <a:gd name="T67" fmla="*/ 242 h 445"/>
                <a:gd name="T68" fmla="*/ 252 w 511"/>
                <a:gd name="T69" fmla="*/ 261 h 445"/>
                <a:gd name="T70" fmla="*/ 270 w 511"/>
                <a:gd name="T71" fmla="*/ 281 h 445"/>
                <a:gd name="T72" fmla="*/ 288 w 511"/>
                <a:gd name="T73" fmla="*/ 303 h 445"/>
                <a:gd name="T74" fmla="*/ 306 w 511"/>
                <a:gd name="T75" fmla="*/ 327 h 445"/>
                <a:gd name="T76" fmla="*/ 322 w 511"/>
                <a:gd name="T77" fmla="*/ 353 h 445"/>
                <a:gd name="T78" fmla="*/ 337 w 511"/>
                <a:gd name="T79" fmla="*/ 381 h 445"/>
                <a:gd name="T80" fmla="*/ 351 w 511"/>
                <a:gd name="T81" fmla="*/ 411 h 445"/>
                <a:gd name="T82" fmla="*/ 362 w 511"/>
                <a:gd name="T83" fmla="*/ 445 h 445"/>
                <a:gd name="T84" fmla="*/ 511 w 511"/>
                <a:gd name="T85" fmla="*/ 445 h 445"/>
                <a:gd name="T86" fmla="*/ 511 w 511"/>
                <a:gd name="T87" fmla="*/ 4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1" h="445">
                  <a:moveTo>
                    <a:pt x="511" y="420"/>
                  </a:moveTo>
                  <a:lnTo>
                    <a:pt x="385" y="420"/>
                  </a:lnTo>
                  <a:lnTo>
                    <a:pt x="385" y="403"/>
                  </a:lnTo>
                  <a:lnTo>
                    <a:pt x="378" y="378"/>
                  </a:lnTo>
                  <a:lnTo>
                    <a:pt x="367" y="353"/>
                  </a:lnTo>
                  <a:lnTo>
                    <a:pt x="351" y="328"/>
                  </a:lnTo>
                  <a:lnTo>
                    <a:pt x="335" y="303"/>
                  </a:lnTo>
                  <a:lnTo>
                    <a:pt x="315" y="280"/>
                  </a:lnTo>
                  <a:lnTo>
                    <a:pt x="297" y="259"/>
                  </a:lnTo>
                  <a:lnTo>
                    <a:pt x="279" y="242"/>
                  </a:lnTo>
                  <a:lnTo>
                    <a:pt x="265" y="228"/>
                  </a:lnTo>
                  <a:lnTo>
                    <a:pt x="250" y="214"/>
                  </a:lnTo>
                  <a:lnTo>
                    <a:pt x="234" y="202"/>
                  </a:lnTo>
                  <a:lnTo>
                    <a:pt x="214" y="188"/>
                  </a:lnTo>
                  <a:lnTo>
                    <a:pt x="191" y="170"/>
                  </a:lnTo>
                  <a:lnTo>
                    <a:pt x="164" y="155"/>
                  </a:lnTo>
                  <a:lnTo>
                    <a:pt x="135" y="141"/>
                  </a:lnTo>
                  <a:lnTo>
                    <a:pt x="106" y="127"/>
                  </a:lnTo>
                  <a:lnTo>
                    <a:pt x="75" y="117"/>
                  </a:lnTo>
                  <a:lnTo>
                    <a:pt x="46" y="111"/>
                  </a:lnTo>
                  <a:lnTo>
                    <a:pt x="28" y="111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31"/>
                  </a:lnTo>
                  <a:lnTo>
                    <a:pt x="37" y="141"/>
                  </a:lnTo>
                  <a:lnTo>
                    <a:pt x="73" y="152"/>
                  </a:lnTo>
                  <a:lnTo>
                    <a:pt x="106" y="166"/>
                  </a:lnTo>
                  <a:lnTo>
                    <a:pt x="135" y="180"/>
                  </a:lnTo>
                  <a:lnTo>
                    <a:pt x="162" y="194"/>
                  </a:lnTo>
                  <a:lnTo>
                    <a:pt x="187" y="209"/>
                  </a:lnTo>
                  <a:lnTo>
                    <a:pt x="212" y="227"/>
                  </a:lnTo>
                  <a:lnTo>
                    <a:pt x="234" y="242"/>
                  </a:lnTo>
                  <a:lnTo>
                    <a:pt x="252" y="261"/>
                  </a:lnTo>
                  <a:lnTo>
                    <a:pt x="270" y="281"/>
                  </a:lnTo>
                  <a:lnTo>
                    <a:pt x="288" y="303"/>
                  </a:lnTo>
                  <a:lnTo>
                    <a:pt x="306" y="327"/>
                  </a:lnTo>
                  <a:lnTo>
                    <a:pt x="322" y="353"/>
                  </a:lnTo>
                  <a:lnTo>
                    <a:pt x="337" y="381"/>
                  </a:lnTo>
                  <a:lnTo>
                    <a:pt x="351" y="411"/>
                  </a:lnTo>
                  <a:lnTo>
                    <a:pt x="362" y="445"/>
                  </a:lnTo>
                  <a:lnTo>
                    <a:pt x="511" y="445"/>
                  </a:lnTo>
                  <a:lnTo>
                    <a:pt x="511" y="42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Freeform 1285">
              <a:extLst>
                <a:ext uri="{FF2B5EF4-FFF2-40B4-BE49-F238E27FC236}">
                  <a16:creationId xmlns:a16="http://schemas.microsoft.com/office/drawing/2014/main" xmlns="" id="{566C1C27-D98C-45D9-9C27-DC755D425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7094"/>
              <a:ext cx="191" cy="82"/>
            </a:xfrm>
            <a:custGeom>
              <a:avLst/>
              <a:gdLst>
                <a:gd name="T0" fmla="*/ 24 w 191"/>
                <a:gd name="T1" fmla="*/ 157 h 164"/>
                <a:gd name="T2" fmla="*/ 20 w 191"/>
                <a:gd name="T3" fmla="*/ 161 h 164"/>
                <a:gd name="T4" fmla="*/ 15 w 191"/>
                <a:gd name="T5" fmla="*/ 164 h 164"/>
                <a:gd name="T6" fmla="*/ 9 w 191"/>
                <a:gd name="T7" fmla="*/ 164 h 164"/>
                <a:gd name="T8" fmla="*/ 4 w 191"/>
                <a:gd name="T9" fmla="*/ 161 h 164"/>
                <a:gd name="T10" fmla="*/ 0 w 191"/>
                <a:gd name="T11" fmla="*/ 157 h 164"/>
                <a:gd name="T12" fmla="*/ 2 w 191"/>
                <a:gd name="T13" fmla="*/ 152 h 164"/>
                <a:gd name="T14" fmla="*/ 6 w 191"/>
                <a:gd name="T15" fmla="*/ 149 h 164"/>
                <a:gd name="T16" fmla="*/ 11 w 191"/>
                <a:gd name="T17" fmla="*/ 144 h 164"/>
                <a:gd name="T18" fmla="*/ 15 w 191"/>
                <a:gd name="T19" fmla="*/ 141 h 164"/>
                <a:gd name="T20" fmla="*/ 18 w 191"/>
                <a:gd name="T21" fmla="*/ 138 h 164"/>
                <a:gd name="T22" fmla="*/ 22 w 191"/>
                <a:gd name="T23" fmla="*/ 133 h 164"/>
                <a:gd name="T24" fmla="*/ 25 w 191"/>
                <a:gd name="T25" fmla="*/ 130 h 164"/>
                <a:gd name="T26" fmla="*/ 9 w 191"/>
                <a:gd name="T27" fmla="*/ 103 h 164"/>
                <a:gd name="T28" fmla="*/ 6 w 191"/>
                <a:gd name="T29" fmla="*/ 75 h 164"/>
                <a:gd name="T30" fmla="*/ 16 w 191"/>
                <a:gd name="T31" fmla="*/ 47 h 164"/>
                <a:gd name="T32" fmla="*/ 42 w 191"/>
                <a:gd name="T33" fmla="*/ 21 h 164"/>
                <a:gd name="T34" fmla="*/ 54 w 191"/>
                <a:gd name="T35" fmla="*/ 13 h 164"/>
                <a:gd name="T36" fmla="*/ 70 w 191"/>
                <a:gd name="T37" fmla="*/ 7 h 164"/>
                <a:gd name="T38" fmla="*/ 87 w 191"/>
                <a:gd name="T39" fmla="*/ 2 h 164"/>
                <a:gd name="T40" fmla="*/ 105 w 191"/>
                <a:gd name="T41" fmla="*/ 0 h 164"/>
                <a:gd name="T42" fmla="*/ 121 w 191"/>
                <a:gd name="T43" fmla="*/ 0 h 164"/>
                <a:gd name="T44" fmla="*/ 139 w 191"/>
                <a:gd name="T45" fmla="*/ 4 h 164"/>
                <a:gd name="T46" fmla="*/ 155 w 191"/>
                <a:gd name="T47" fmla="*/ 10 h 164"/>
                <a:gd name="T48" fmla="*/ 170 w 191"/>
                <a:gd name="T49" fmla="*/ 19 h 164"/>
                <a:gd name="T50" fmla="*/ 188 w 191"/>
                <a:gd name="T51" fmla="*/ 46 h 164"/>
                <a:gd name="T52" fmla="*/ 191 w 191"/>
                <a:gd name="T53" fmla="*/ 75 h 164"/>
                <a:gd name="T54" fmla="*/ 182 w 191"/>
                <a:gd name="T55" fmla="*/ 105 h 164"/>
                <a:gd name="T56" fmla="*/ 168 w 191"/>
                <a:gd name="T57" fmla="*/ 128 h 164"/>
                <a:gd name="T58" fmla="*/ 153 w 191"/>
                <a:gd name="T59" fmla="*/ 142 h 164"/>
                <a:gd name="T60" fmla="*/ 137 w 191"/>
                <a:gd name="T61" fmla="*/ 152 h 164"/>
                <a:gd name="T62" fmla="*/ 121 w 191"/>
                <a:gd name="T63" fmla="*/ 158 h 164"/>
                <a:gd name="T64" fmla="*/ 105 w 191"/>
                <a:gd name="T65" fmla="*/ 160 h 164"/>
                <a:gd name="T66" fmla="*/ 87 w 191"/>
                <a:gd name="T67" fmla="*/ 160 h 164"/>
                <a:gd name="T68" fmla="*/ 70 w 191"/>
                <a:gd name="T69" fmla="*/ 157 h 164"/>
                <a:gd name="T70" fmla="*/ 54 w 191"/>
                <a:gd name="T71" fmla="*/ 152 h 164"/>
                <a:gd name="T72" fmla="*/ 40 w 191"/>
                <a:gd name="T73" fmla="*/ 144 h 164"/>
                <a:gd name="T74" fmla="*/ 36 w 191"/>
                <a:gd name="T75" fmla="*/ 147 h 164"/>
                <a:gd name="T76" fmla="*/ 33 w 191"/>
                <a:gd name="T77" fmla="*/ 150 h 164"/>
                <a:gd name="T78" fmla="*/ 27 w 191"/>
                <a:gd name="T79" fmla="*/ 153 h 164"/>
                <a:gd name="T80" fmla="*/ 24 w 191"/>
                <a:gd name="T81" fmla="*/ 15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1" h="164">
                  <a:moveTo>
                    <a:pt x="24" y="157"/>
                  </a:moveTo>
                  <a:lnTo>
                    <a:pt x="20" y="161"/>
                  </a:lnTo>
                  <a:lnTo>
                    <a:pt x="15" y="164"/>
                  </a:lnTo>
                  <a:lnTo>
                    <a:pt x="9" y="164"/>
                  </a:lnTo>
                  <a:lnTo>
                    <a:pt x="4" y="161"/>
                  </a:lnTo>
                  <a:lnTo>
                    <a:pt x="0" y="157"/>
                  </a:lnTo>
                  <a:lnTo>
                    <a:pt x="2" y="152"/>
                  </a:lnTo>
                  <a:lnTo>
                    <a:pt x="6" y="149"/>
                  </a:lnTo>
                  <a:lnTo>
                    <a:pt x="11" y="144"/>
                  </a:lnTo>
                  <a:lnTo>
                    <a:pt x="15" y="141"/>
                  </a:lnTo>
                  <a:lnTo>
                    <a:pt x="18" y="138"/>
                  </a:lnTo>
                  <a:lnTo>
                    <a:pt x="22" y="133"/>
                  </a:lnTo>
                  <a:lnTo>
                    <a:pt x="25" y="130"/>
                  </a:lnTo>
                  <a:lnTo>
                    <a:pt x="9" y="103"/>
                  </a:lnTo>
                  <a:lnTo>
                    <a:pt x="6" y="75"/>
                  </a:lnTo>
                  <a:lnTo>
                    <a:pt x="16" y="47"/>
                  </a:lnTo>
                  <a:lnTo>
                    <a:pt x="42" y="21"/>
                  </a:lnTo>
                  <a:lnTo>
                    <a:pt x="54" y="13"/>
                  </a:lnTo>
                  <a:lnTo>
                    <a:pt x="70" y="7"/>
                  </a:lnTo>
                  <a:lnTo>
                    <a:pt x="87" y="2"/>
                  </a:lnTo>
                  <a:lnTo>
                    <a:pt x="105" y="0"/>
                  </a:lnTo>
                  <a:lnTo>
                    <a:pt x="121" y="0"/>
                  </a:lnTo>
                  <a:lnTo>
                    <a:pt x="139" y="4"/>
                  </a:lnTo>
                  <a:lnTo>
                    <a:pt x="155" y="10"/>
                  </a:lnTo>
                  <a:lnTo>
                    <a:pt x="170" y="19"/>
                  </a:lnTo>
                  <a:lnTo>
                    <a:pt x="188" y="46"/>
                  </a:lnTo>
                  <a:lnTo>
                    <a:pt x="191" y="75"/>
                  </a:lnTo>
                  <a:lnTo>
                    <a:pt x="182" y="105"/>
                  </a:lnTo>
                  <a:lnTo>
                    <a:pt x="168" y="128"/>
                  </a:lnTo>
                  <a:lnTo>
                    <a:pt x="153" y="142"/>
                  </a:lnTo>
                  <a:lnTo>
                    <a:pt x="137" y="152"/>
                  </a:lnTo>
                  <a:lnTo>
                    <a:pt x="121" y="158"/>
                  </a:lnTo>
                  <a:lnTo>
                    <a:pt x="105" y="160"/>
                  </a:lnTo>
                  <a:lnTo>
                    <a:pt x="87" y="160"/>
                  </a:lnTo>
                  <a:lnTo>
                    <a:pt x="70" y="157"/>
                  </a:lnTo>
                  <a:lnTo>
                    <a:pt x="54" y="152"/>
                  </a:lnTo>
                  <a:lnTo>
                    <a:pt x="40" y="144"/>
                  </a:lnTo>
                  <a:lnTo>
                    <a:pt x="36" y="147"/>
                  </a:lnTo>
                  <a:lnTo>
                    <a:pt x="33" y="150"/>
                  </a:lnTo>
                  <a:lnTo>
                    <a:pt x="27" y="153"/>
                  </a:lnTo>
                  <a:lnTo>
                    <a:pt x="24" y="157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 1286">
              <a:extLst>
                <a:ext uri="{FF2B5EF4-FFF2-40B4-BE49-F238E27FC236}">
                  <a16:creationId xmlns:a16="http://schemas.microsoft.com/office/drawing/2014/main" xmlns="" id="{4F481910-7006-45AB-BE07-23C240CD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" y="7108"/>
              <a:ext cx="128" cy="56"/>
            </a:xfrm>
            <a:custGeom>
              <a:avLst/>
              <a:gdLst>
                <a:gd name="T0" fmla="*/ 12 w 128"/>
                <a:gd name="T1" fmla="*/ 99 h 110"/>
                <a:gd name="T2" fmla="*/ 2 w 128"/>
                <a:gd name="T3" fmla="*/ 81 h 110"/>
                <a:gd name="T4" fmla="*/ 0 w 128"/>
                <a:gd name="T5" fmla="*/ 54 h 110"/>
                <a:gd name="T6" fmla="*/ 7 w 128"/>
                <a:gd name="T7" fmla="*/ 31 h 110"/>
                <a:gd name="T8" fmla="*/ 23 w 128"/>
                <a:gd name="T9" fmla="*/ 14 h 110"/>
                <a:gd name="T10" fmla="*/ 32 w 128"/>
                <a:gd name="T11" fmla="*/ 9 h 110"/>
                <a:gd name="T12" fmla="*/ 43 w 128"/>
                <a:gd name="T13" fmla="*/ 4 h 110"/>
                <a:gd name="T14" fmla="*/ 54 w 128"/>
                <a:gd name="T15" fmla="*/ 1 h 110"/>
                <a:gd name="T16" fmla="*/ 66 w 128"/>
                <a:gd name="T17" fmla="*/ 0 h 110"/>
                <a:gd name="T18" fmla="*/ 77 w 128"/>
                <a:gd name="T19" fmla="*/ 1 h 110"/>
                <a:gd name="T20" fmla="*/ 88 w 128"/>
                <a:gd name="T21" fmla="*/ 4 h 110"/>
                <a:gd name="T22" fmla="*/ 99 w 128"/>
                <a:gd name="T23" fmla="*/ 9 h 110"/>
                <a:gd name="T24" fmla="*/ 110 w 128"/>
                <a:gd name="T25" fmla="*/ 15 h 110"/>
                <a:gd name="T26" fmla="*/ 122 w 128"/>
                <a:gd name="T27" fmla="*/ 32 h 110"/>
                <a:gd name="T28" fmla="*/ 128 w 128"/>
                <a:gd name="T29" fmla="*/ 53 h 110"/>
                <a:gd name="T30" fmla="*/ 122 w 128"/>
                <a:gd name="T31" fmla="*/ 73 h 110"/>
                <a:gd name="T32" fmla="*/ 112 w 128"/>
                <a:gd name="T33" fmla="*/ 90 h 110"/>
                <a:gd name="T34" fmla="*/ 103 w 128"/>
                <a:gd name="T35" fmla="*/ 98 h 110"/>
                <a:gd name="T36" fmla="*/ 92 w 128"/>
                <a:gd name="T37" fmla="*/ 103 h 110"/>
                <a:gd name="T38" fmla="*/ 77 w 128"/>
                <a:gd name="T39" fmla="*/ 107 h 110"/>
                <a:gd name="T40" fmla="*/ 63 w 128"/>
                <a:gd name="T41" fmla="*/ 109 h 110"/>
                <a:gd name="T42" fmla="*/ 48 w 128"/>
                <a:gd name="T43" fmla="*/ 110 h 110"/>
                <a:gd name="T44" fmla="*/ 34 w 128"/>
                <a:gd name="T45" fmla="*/ 109 h 110"/>
                <a:gd name="T46" fmla="*/ 21 w 128"/>
                <a:gd name="T47" fmla="*/ 104 h 110"/>
                <a:gd name="T48" fmla="*/ 12 w 128"/>
                <a:gd name="T49" fmla="*/ 9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10">
                  <a:moveTo>
                    <a:pt x="12" y="99"/>
                  </a:moveTo>
                  <a:lnTo>
                    <a:pt x="2" y="81"/>
                  </a:lnTo>
                  <a:lnTo>
                    <a:pt x="0" y="54"/>
                  </a:lnTo>
                  <a:lnTo>
                    <a:pt x="7" y="31"/>
                  </a:lnTo>
                  <a:lnTo>
                    <a:pt x="23" y="14"/>
                  </a:lnTo>
                  <a:lnTo>
                    <a:pt x="32" y="9"/>
                  </a:lnTo>
                  <a:lnTo>
                    <a:pt x="43" y="4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77" y="1"/>
                  </a:lnTo>
                  <a:lnTo>
                    <a:pt x="88" y="4"/>
                  </a:lnTo>
                  <a:lnTo>
                    <a:pt x="99" y="9"/>
                  </a:lnTo>
                  <a:lnTo>
                    <a:pt x="110" y="15"/>
                  </a:lnTo>
                  <a:lnTo>
                    <a:pt x="122" y="32"/>
                  </a:lnTo>
                  <a:lnTo>
                    <a:pt x="128" y="53"/>
                  </a:lnTo>
                  <a:lnTo>
                    <a:pt x="122" y="73"/>
                  </a:lnTo>
                  <a:lnTo>
                    <a:pt x="112" y="90"/>
                  </a:lnTo>
                  <a:lnTo>
                    <a:pt x="103" y="98"/>
                  </a:lnTo>
                  <a:lnTo>
                    <a:pt x="92" y="103"/>
                  </a:lnTo>
                  <a:lnTo>
                    <a:pt x="77" y="107"/>
                  </a:lnTo>
                  <a:lnTo>
                    <a:pt x="63" y="109"/>
                  </a:lnTo>
                  <a:lnTo>
                    <a:pt x="48" y="110"/>
                  </a:lnTo>
                  <a:lnTo>
                    <a:pt x="34" y="109"/>
                  </a:lnTo>
                  <a:lnTo>
                    <a:pt x="21" y="104"/>
                  </a:lnTo>
                  <a:lnTo>
                    <a:pt x="12" y="9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2" name="Freeform 1287">
              <a:extLst>
                <a:ext uri="{FF2B5EF4-FFF2-40B4-BE49-F238E27FC236}">
                  <a16:creationId xmlns:a16="http://schemas.microsoft.com/office/drawing/2014/main" xmlns="" id="{1A08FCBD-D891-4F9F-B004-572850CE7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8" y="7041"/>
              <a:ext cx="159" cy="132"/>
            </a:xfrm>
            <a:custGeom>
              <a:avLst/>
              <a:gdLst>
                <a:gd name="T0" fmla="*/ 133 w 159"/>
                <a:gd name="T1" fmla="*/ 239 h 264"/>
                <a:gd name="T2" fmla="*/ 142 w 159"/>
                <a:gd name="T3" fmla="*/ 234 h 264"/>
                <a:gd name="T4" fmla="*/ 153 w 159"/>
                <a:gd name="T5" fmla="*/ 234 h 264"/>
                <a:gd name="T6" fmla="*/ 159 w 159"/>
                <a:gd name="T7" fmla="*/ 239 h 264"/>
                <a:gd name="T8" fmla="*/ 155 w 159"/>
                <a:gd name="T9" fmla="*/ 252 h 264"/>
                <a:gd name="T10" fmla="*/ 148 w 159"/>
                <a:gd name="T11" fmla="*/ 258 h 264"/>
                <a:gd name="T12" fmla="*/ 137 w 159"/>
                <a:gd name="T13" fmla="*/ 263 h 264"/>
                <a:gd name="T14" fmla="*/ 126 w 159"/>
                <a:gd name="T15" fmla="*/ 264 h 264"/>
                <a:gd name="T16" fmla="*/ 112 w 159"/>
                <a:gd name="T17" fmla="*/ 264 h 264"/>
                <a:gd name="T18" fmla="*/ 97 w 159"/>
                <a:gd name="T19" fmla="*/ 263 h 264"/>
                <a:gd name="T20" fmla="*/ 85 w 159"/>
                <a:gd name="T21" fmla="*/ 259 h 264"/>
                <a:gd name="T22" fmla="*/ 72 w 159"/>
                <a:gd name="T23" fmla="*/ 256 h 264"/>
                <a:gd name="T24" fmla="*/ 61 w 159"/>
                <a:gd name="T25" fmla="*/ 252 h 264"/>
                <a:gd name="T26" fmla="*/ 50 w 159"/>
                <a:gd name="T27" fmla="*/ 245 h 264"/>
                <a:gd name="T28" fmla="*/ 41 w 159"/>
                <a:gd name="T29" fmla="*/ 234 h 264"/>
                <a:gd name="T30" fmla="*/ 31 w 159"/>
                <a:gd name="T31" fmla="*/ 222 h 264"/>
                <a:gd name="T32" fmla="*/ 20 w 159"/>
                <a:gd name="T33" fmla="*/ 205 h 264"/>
                <a:gd name="T34" fmla="*/ 11 w 159"/>
                <a:gd name="T35" fmla="*/ 188 h 264"/>
                <a:gd name="T36" fmla="*/ 5 w 159"/>
                <a:gd name="T37" fmla="*/ 169 h 264"/>
                <a:gd name="T38" fmla="*/ 0 w 159"/>
                <a:gd name="T39" fmla="*/ 150 h 264"/>
                <a:gd name="T40" fmla="*/ 0 w 159"/>
                <a:gd name="T41" fmla="*/ 131 h 264"/>
                <a:gd name="T42" fmla="*/ 3 w 159"/>
                <a:gd name="T43" fmla="*/ 110 h 264"/>
                <a:gd name="T44" fmla="*/ 11 w 159"/>
                <a:gd name="T45" fmla="*/ 89 h 264"/>
                <a:gd name="T46" fmla="*/ 22 w 159"/>
                <a:gd name="T47" fmla="*/ 71 h 264"/>
                <a:gd name="T48" fmla="*/ 34 w 159"/>
                <a:gd name="T49" fmla="*/ 53 h 264"/>
                <a:gd name="T50" fmla="*/ 47 w 159"/>
                <a:gd name="T51" fmla="*/ 38 h 264"/>
                <a:gd name="T52" fmla="*/ 61 w 159"/>
                <a:gd name="T53" fmla="*/ 24 h 264"/>
                <a:gd name="T54" fmla="*/ 76 w 159"/>
                <a:gd name="T55" fmla="*/ 11 h 264"/>
                <a:gd name="T56" fmla="*/ 88 w 159"/>
                <a:gd name="T57" fmla="*/ 2 h 264"/>
                <a:gd name="T58" fmla="*/ 95 w 159"/>
                <a:gd name="T59" fmla="*/ 0 h 264"/>
                <a:gd name="T60" fmla="*/ 104 w 159"/>
                <a:gd name="T61" fmla="*/ 0 h 264"/>
                <a:gd name="T62" fmla="*/ 108 w 159"/>
                <a:gd name="T63" fmla="*/ 3 h 264"/>
                <a:gd name="T64" fmla="*/ 103 w 159"/>
                <a:gd name="T65" fmla="*/ 11 h 264"/>
                <a:gd name="T66" fmla="*/ 94 w 159"/>
                <a:gd name="T67" fmla="*/ 17 h 264"/>
                <a:gd name="T68" fmla="*/ 81 w 159"/>
                <a:gd name="T69" fmla="*/ 28 h 264"/>
                <a:gd name="T70" fmla="*/ 65 w 159"/>
                <a:gd name="T71" fmla="*/ 42 h 264"/>
                <a:gd name="T72" fmla="*/ 50 w 159"/>
                <a:gd name="T73" fmla="*/ 58 h 264"/>
                <a:gd name="T74" fmla="*/ 36 w 159"/>
                <a:gd name="T75" fmla="*/ 78 h 264"/>
                <a:gd name="T76" fmla="*/ 25 w 159"/>
                <a:gd name="T77" fmla="*/ 102 h 264"/>
                <a:gd name="T78" fmla="*/ 18 w 159"/>
                <a:gd name="T79" fmla="*/ 127 h 264"/>
                <a:gd name="T80" fmla="*/ 20 w 159"/>
                <a:gd name="T81" fmla="*/ 156 h 264"/>
                <a:gd name="T82" fmla="*/ 29 w 159"/>
                <a:gd name="T83" fmla="*/ 184 h 264"/>
                <a:gd name="T84" fmla="*/ 41 w 159"/>
                <a:gd name="T85" fmla="*/ 205 h 264"/>
                <a:gd name="T86" fmla="*/ 58 w 159"/>
                <a:gd name="T87" fmla="*/ 222 h 264"/>
                <a:gd name="T88" fmla="*/ 76 w 159"/>
                <a:gd name="T89" fmla="*/ 233 h 264"/>
                <a:gd name="T90" fmla="*/ 94 w 159"/>
                <a:gd name="T91" fmla="*/ 241 h 264"/>
                <a:gd name="T92" fmla="*/ 110 w 159"/>
                <a:gd name="T93" fmla="*/ 244 h 264"/>
                <a:gd name="T94" fmla="*/ 124 w 159"/>
                <a:gd name="T95" fmla="*/ 242 h 264"/>
                <a:gd name="T96" fmla="*/ 133 w 159"/>
                <a:gd name="T97" fmla="*/ 23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9" h="264">
                  <a:moveTo>
                    <a:pt x="133" y="239"/>
                  </a:moveTo>
                  <a:lnTo>
                    <a:pt x="142" y="234"/>
                  </a:lnTo>
                  <a:lnTo>
                    <a:pt x="153" y="234"/>
                  </a:lnTo>
                  <a:lnTo>
                    <a:pt x="159" y="239"/>
                  </a:lnTo>
                  <a:lnTo>
                    <a:pt x="155" y="252"/>
                  </a:lnTo>
                  <a:lnTo>
                    <a:pt x="148" y="258"/>
                  </a:lnTo>
                  <a:lnTo>
                    <a:pt x="137" y="263"/>
                  </a:lnTo>
                  <a:lnTo>
                    <a:pt x="126" y="264"/>
                  </a:lnTo>
                  <a:lnTo>
                    <a:pt x="112" y="264"/>
                  </a:lnTo>
                  <a:lnTo>
                    <a:pt x="97" y="263"/>
                  </a:lnTo>
                  <a:lnTo>
                    <a:pt x="85" y="259"/>
                  </a:lnTo>
                  <a:lnTo>
                    <a:pt x="72" y="256"/>
                  </a:lnTo>
                  <a:lnTo>
                    <a:pt x="61" y="252"/>
                  </a:lnTo>
                  <a:lnTo>
                    <a:pt x="50" y="245"/>
                  </a:lnTo>
                  <a:lnTo>
                    <a:pt x="41" y="234"/>
                  </a:lnTo>
                  <a:lnTo>
                    <a:pt x="31" y="222"/>
                  </a:lnTo>
                  <a:lnTo>
                    <a:pt x="20" y="205"/>
                  </a:lnTo>
                  <a:lnTo>
                    <a:pt x="11" y="188"/>
                  </a:lnTo>
                  <a:lnTo>
                    <a:pt x="5" y="169"/>
                  </a:lnTo>
                  <a:lnTo>
                    <a:pt x="0" y="150"/>
                  </a:lnTo>
                  <a:lnTo>
                    <a:pt x="0" y="131"/>
                  </a:lnTo>
                  <a:lnTo>
                    <a:pt x="3" y="110"/>
                  </a:lnTo>
                  <a:lnTo>
                    <a:pt x="11" y="89"/>
                  </a:lnTo>
                  <a:lnTo>
                    <a:pt x="22" y="71"/>
                  </a:lnTo>
                  <a:lnTo>
                    <a:pt x="34" y="53"/>
                  </a:lnTo>
                  <a:lnTo>
                    <a:pt x="47" y="38"/>
                  </a:lnTo>
                  <a:lnTo>
                    <a:pt x="61" y="24"/>
                  </a:lnTo>
                  <a:lnTo>
                    <a:pt x="76" y="11"/>
                  </a:lnTo>
                  <a:lnTo>
                    <a:pt x="88" y="2"/>
                  </a:lnTo>
                  <a:lnTo>
                    <a:pt x="95" y="0"/>
                  </a:lnTo>
                  <a:lnTo>
                    <a:pt x="104" y="0"/>
                  </a:lnTo>
                  <a:lnTo>
                    <a:pt x="108" y="3"/>
                  </a:lnTo>
                  <a:lnTo>
                    <a:pt x="103" y="11"/>
                  </a:lnTo>
                  <a:lnTo>
                    <a:pt x="94" y="17"/>
                  </a:lnTo>
                  <a:lnTo>
                    <a:pt x="81" y="28"/>
                  </a:lnTo>
                  <a:lnTo>
                    <a:pt x="65" y="42"/>
                  </a:lnTo>
                  <a:lnTo>
                    <a:pt x="50" y="58"/>
                  </a:lnTo>
                  <a:lnTo>
                    <a:pt x="36" y="78"/>
                  </a:lnTo>
                  <a:lnTo>
                    <a:pt x="25" y="102"/>
                  </a:lnTo>
                  <a:lnTo>
                    <a:pt x="18" y="127"/>
                  </a:lnTo>
                  <a:lnTo>
                    <a:pt x="20" y="156"/>
                  </a:lnTo>
                  <a:lnTo>
                    <a:pt x="29" y="184"/>
                  </a:lnTo>
                  <a:lnTo>
                    <a:pt x="41" y="205"/>
                  </a:lnTo>
                  <a:lnTo>
                    <a:pt x="58" y="222"/>
                  </a:lnTo>
                  <a:lnTo>
                    <a:pt x="76" y="233"/>
                  </a:lnTo>
                  <a:lnTo>
                    <a:pt x="94" y="241"/>
                  </a:lnTo>
                  <a:lnTo>
                    <a:pt x="110" y="244"/>
                  </a:lnTo>
                  <a:lnTo>
                    <a:pt x="124" y="242"/>
                  </a:lnTo>
                  <a:lnTo>
                    <a:pt x="133" y="23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3" name="Freeform 1288">
              <a:extLst>
                <a:ext uri="{FF2B5EF4-FFF2-40B4-BE49-F238E27FC236}">
                  <a16:creationId xmlns:a16="http://schemas.microsoft.com/office/drawing/2014/main" xmlns="" id="{7FC6BC2A-5E41-46EE-A0AF-A79BBB98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7133"/>
              <a:ext cx="503" cy="95"/>
            </a:xfrm>
            <a:custGeom>
              <a:avLst/>
              <a:gdLst>
                <a:gd name="T0" fmla="*/ 483 w 503"/>
                <a:gd name="T1" fmla="*/ 191 h 191"/>
                <a:gd name="T2" fmla="*/ 459 w 503"/>
                <a:gd name="T3" fmla="*/ 163 h 191"/>
                <a:gd name="T4" fmla="*/ 436 w 503"/>
                <a:gd name="T5" fmla="*/ 139 h 191"/>
                <a:gd name="T6" fmla="*/ 409 w 503"/>
                <a:gd name="T7" fmla="*/ 118 h 191"/>
                <a:gd name="T8" fmla="*/ 382 w 503"/>
                <a:gd name="T9" fmla="*/ 99 h 191"/>
                <a:gd name="T10" fmla="*/ 353 w 503"/>
                <a:gd name="T11" fmla="*/ 82 h 191"/>
                <a:gd name="T12" fmla="*/ 324 w 503"/>
                <a:gd name="T13" fmla="*/ 68 h 191"/>
                <a:gd name="T14" fmla="*/ 294 w 503"/>
                <a:gd name="T15" fmla="*/ 57 h 191"/>
                <a:gd name="T16" fmla="*/ 263 w 503"/>
                <a:gd name="T17" fmla="*/ 46 h 191"/>
                <a:gd name="T18" fmla="*/ 231 w 503"/>
                <a:gd name="T19" fmla="*/ 38 h 191"/>
                <a:gd name="T20" fmla="*/ 198 w 503"/>
                <a:gd name="T21" fmla="*/ 32 h 191"/>
                <a:gd name="T22" fmla="*/ 166 w 503"/>
                <a:gd name="T23" fmla="*/ 27 h 191"/>
                <a:gd name="T24" fmla="*/ 133 w 503"/>
                <a:gd name="T25" fmla="*/ 24 h 191"/>
                <a:gd name="T26" fmla="*/ 99 w 503"/>
                <a:gd name="T27" fmla="*/ 22 h 191"/>
                <a:gd name="T28" fmla="*/ 67 w 503"/>
                <a:gd name="T29" fmla="*/ 21 h 191"/>
                <a:gd name="T30" fmla="*/ 32 w 503"/>
                <a:gd name="T31" fmla="*/ 19 h 191"/>
                <a:gd name="T32" fmla="*/ 0 w 503"/>
                <a:gd name="T33" fmla="*/ 19 h 191"/>
                <a:gd name="T34" fmla="*/ 0 w 503"/>
                <a:gd name="T35" fmla="*/ 2 h 191"/>
                <a:gd name="T36" fmla="*/ 34 w 503"/>
                <a:gd name="T37" fmla="*/ 0 h 191"/>
                <a:gd name="T38" fmla="*/ 68 w 503"/>
                <a:gd name="T39" fmla="*/ 0 h 191"/>
                <a:gd name="T40" fmla="*/ 104 w 503"/>
                <a:gd name="T41" fmla="*/ 2 h 191"/>
                <a:gd name="T42" fmla="*/ 139 w 503"/>
                <a:gd name="T43" fmla="*/ 5 h 191"/>
                <a:gd name="T44" fmla="*/ 173 w 503"/>
                <a:gd name="T45" fmla="*/ 8 h 191"/>
                <a:gd name="T46" fmla="*/ 207 w 503"/>
                <a:gd name="T47" fmla="*/ 15 h 191"/>
                <a:gd name="T48" fmla="*/ 240 w 503"/>
                <a:gd name="T49" fmla="*/ 21 h 191"/>
                <a:gd name="T50" fmla="*/ 274 w 503"/>
                <a:gd name="T51" fmla="*/ 30 h 191"/>
                <a:gd name="T52" fmla="*/ 304 w 503"/>
                <a:gd name="T53" fmla="*/ 41 h 191"/>
                <a:gd name="T54" fmla="*/ 335 w 503"/>
                <a:gd name="T55" fmla="*/ 52 h 191"/>
                <a:gd name="T56" fmla="*/ 364 w 503"/>
                <a:gd name="T57" fmla="*/ 68 h 191"/>
                <a:gd name="T58" fmla="*/ 393 w 503"/>
                <a:gd name="T59" fmla="*/ 83 h 191"/>
                <a:gd name="T60" fmla="*/ 420 w 503"/>
                <a:gd name="T61" fmla="*/ 102 h 191"/>
                <a:gd name="T62" fmla="*/ 443 w 503"/>
                <a:gd name="T63" fmla="*/ 122 h 191"/>
                <a:gd name="T64" fmla="*/ 467 w 503"/>
                <a:gd name="T65" fmla="*/ 144 h 191"/>
                <a:gd name="T66" fmla="*/ 486 w 503"/>
                <a:gd name="T67" fmla="*/ 169 h 191"/>
                <a:gd name="T68" fmla="*/ 490 w 503"/>
                <a:gd name="T69" fmla="*/ 175 h 191"/>
                <a:gd name="T70" fmla="*/ 496 w 503"/>
                <a:gd name="T71" fmla="*/ 180 h 191"/>
                <a:gd name="T72" fmla="*/ 499 w 503"/>
                <a:gd name="T73" fmla="*/ 186 h 191"/>
                <a:gd name="T74" fmla="*/ 503 w 503"/>
                <a:gd name="T75" fmla="*/ 191 h 191"/>
                <a:gd name="T76" fmla="*/ 483 w 503"/>
                <a:gd name="T7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3" h="191">
                  <a:moveTo>
                    <a:pt x="483" y="191"/>
                  </a:moveTo>
                  <a:lnTo>
                    <a:pt x="459" y="163"/>
                  </a:lnTo>
                  <a:lnTo>
                    <a:pt x="436" y="139"/>
                  </a:lnTo>
                  <a:lnTo>
                    <a:pt x="409" y="118"/>
                  </a:lnTo>
                  <a:lnTo>
                    <a:pt x="382" y="99"/>
                  </a:lnTo>
                  <a:lnTo>
                    <a:pt x="353" y="82"/>
                  </a:lnTo>
                  <a:lnTo>
                    <a:pt x="324" y="68"/>
                  </a:lnTo>
                  <a:lnTo>
                    <a:pt x="294" y="57"/>
                  </a:lnTo>
                  <a:lnTo>
                    <a:pt x="263" y="46"/>
                  </a:lnTo>
                  <a:lnTo>
                    <a:pt x="231" y="38"/>
                  </a:lnTo>
                  <a:lnTo>
                    <a:pt x="198" y="32"/>
                  </a:lnTo>
                  <a:lnTo>
                    <a:pt x="166" y="27"/>
                  </a:lnTo>
                  <a:lnTo>
                    <a:pt x="133" y="24"/>
                  </a:lnTo>
                  <a:lnTo>
                    <a:pt x="99" y="22"/>
                  </a:lnTo>
                  <a:lnTo>
                    <a:pt x="67" y="21"/>
                  </a:lnTo>
                  <a:lnTo>
                    <a:pt x="32" y="19"/>
                  </a:lnTo>
                  <a:lnTo>
                    <a:pt x="0" y="19"/>
                  </a:lnTo>
                  <a:lnTo>
                    <a:pt x="0" y="2"/>
                  </a:lnTo>
                  <a:lnTo>
                    <a:pt x="34" y="0"/>
                  </a:lnTo>
                  <a:lnTo>
                    <a:pt x="68" y="0"/>
                  </a:lnTo>
                  <a:lnTo>
                    <a:pt x="104" y="2"/>
                  </a:lnTo>
                  <a:lnTo>
                    <a:pt x="139" y="5"/>
                  </a:lnTo>
                  <a:lnTo>
                    <a:pt x="173" y="8"/>
                  </a:lnTo>
                  <a:lnTo>
                    <a:pt x="207" y="15"/>
                  </a:lnTo>
                  <a:lnTo>
                    <a:pt x="240" y="21"/>
                  </a:lnTo>
                  <a:lnTo>
                    <a:pt x="274" y="30"/>
                  </a:lnTo>
                  <a:lnTo>
                    <a:pt x="304" y="41"/>
                  </a:lnTo>
                  <a:lnTo>
                    <a:pt x="335" y="52"/>
                  </a:lnTo>
                  <a:lnTo>
                    <a:pt x="364" y="68"/>
                  </a:lnTo>
                  <a:lnTo>
                    <a:pt x="393" y="83"/>
                  </a:lnTo>
                  <a:lnTo>
                    <a:pt x="420" y="102"/>
                  </a:lnTo>
                  <a:lnTo>
                    <a:pt x="443" y="122"/>
                  </a:lnTo>
                  <a:lnTo>
                    <a:pt x="467" y="144"/>
                  </a:lnTo>
                  <a:lnTo>
                    <a:pt x="486" y="169"/>
                  </a:lnTo>
                  <a:lnTo>
                    <a:pt x="490" y="175"/>
                  </a:lnTo>
                  <a:lnTo>
                    <a:pt x="496" y="180"/>
                  </a:lnTo>
                  <a:lnTo>
                    <a:pt x="499" y="186"/>
                  </a:lnTo>
                  <a:lnTo>
                    <a:pt x="503" y="191"/>
                  </a:lnTo>
                  <a:lnTo>
                    <a:pt x="483" y="19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4" name="Freeform 1289">
              <a:extLst>
                <a:ext uri="{FF2B5EF4-FFF2-40B4-BE49-F238E27FC236}">
                  <a16:creationId xmlns:a16="http://schemas.microsoft.com/office/drawing/2014/main" xmlns="" id="{21FD7A5C-C2D7-4CFA-9868-ED930A9EB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" y="7217"/>
              <a:ext cx="3107" cy="111"/>
            </a:xfrm>
            <a:custGeom>
              <a:avLst/>
              <a:gdLst>
                <a:gd name="T0" fmla="*/ 216 w 3107"/>
                <a:gd name="T1" fmla="*/ 24 h 224"/>
                <a:gd name="T2" fmla="*/ 229 w 3107"/>
                <a:gd name="T3" fmla="*/ 43 h 224"/>
                <a:gd name="T4" fmla="*/ 241 w 3107"/>
                <a:gd name="T5" fmla="*/ 61 h 224"/>
                <a:gd name="T6" fmla="*/ 252 w 3107"/>
                <a:gd name="T7" fmla="*/ 82 h 224"/>
                <a:gd name="T8" fmla="*/ 263 w 3107"/>
                <a:gd name="T9" fmla="*/ 103 h 224"/>
                <a:gd name="T10" fmla="*/ 97 w 3107"/>
                <a:gd name="T11" fmla="*/ 103 h 224"/>
                <a:gd name="T12" fmla="*/ 34 w 3107"/>
                <a:gd name="T13" fmla="*/ 18 h 224"/>
                <a:gd name="T14" fmla="*/ 564 w 3107"/>
                <a:gd name="T15" fmla="*/ 18 h 224"/>
                <a:gd name="T16" fmla="*/ 593 w 3107"/>
                <a:gd name="T17" fmla="*/ 64 h 224"/>
                <a:gd name="T18" fmla="*/ 627 w 3107"/>
                <a:gd name="T19" fmla="*/ 103 h 224"/>
                <a:gd name="T20" fmla="*/ 667 w 3107"/>
                <a:gd name="T21" fmla="*/ 136 h 224"/>
                <a:gd name="T22" fmla="*/ 708 w 3107"/>
                <a:gd name="T23" fmla="*/ 163 h 224"/>
                <a:gd name="T24" fmla="*/ 753 w 3107"/>
                <a:gd name="T25" fmla="*/ 185 h 224"/>
                <a:gd name="T26" fmla="*/ 800 w 3107"/>
                <a:gd name="T27" fmla="*/ 202 h 224"/>
                <a:gd name="T28" fmla="*/ 849 w 3107"/>
                <a:gd name="T29" fmla="*/ 213 h 224"/>
                <a:gd name="T30" fmla="*/ 897 w 3107"/>
                <a:gd name="T31" fmla="*/ 221 h 224"/>
                <a:gd name="T32" fmla="*/ 946 w 3107"/>
                <a:gd name="T33" fmla="*/ 224 h 224"/>
                <a:gd name="T34" fmla="*/ 995 w 3107"/>
                <a:gd name="T35" fmla="*/ 224 h 224"/>
                <a:gd name="T36" fmla="*/ 1040 w 3107"/>
                <a:gd name="T37" fmla="*/ 219 h 224"/>
                <a:gd name="T38" fmla="*/ 1083 w 3107"/>
                <a:gd name="T39" fmla="*/ 213 h 224"/>
                <a:gd name="T40" fmla="*/ 1124 w 3107"/>
                <a:gd name="T41" fmla="*/ 205 h 224"/>
                <a:gd name="T42" fmla="*/ 1160 w 3107"/>
                <a:gd name="T43" fmla="*/ 194 h 224"/>
                <a:gd name="T44" fmla="*/ 1191 w 3107"/>
                <a:gd name="T45" fmla="*/ 182 h 224"/>
                <a:gd name="T46" fmla="*/ 1218 w 3107"/>
                <a:gd name="T47" fmla="*/ 167 h 224"/>
                <a:gd name="T48" fmla="*/ 3107 w 3107"/>
                <a:gd name="T49" fmla="*/ 167 h 224"/>
                <a:gd name="T50" fmla="*/ 3107 w 3107"/>
                <a:gd name="T51" fmla="*/ 149 h 224"/>
                <a:gd name="T52" fmla="*/ 1218 w 3107"/>
                <a:gd name="T53" fmla="*/ 149 h 224"/>
                <a:gd name="T54" fmla="*/ 1164 w 3107"/>
                <a:gd name="T55" fmla="*/ 171 h 224"/>
                <a:gd name="T56" fmla="*/ 1112 w 3107"/>
                <a:gd name="T57" fmla="*/ 188 h 224"/>
                <a:gd name="T58" fmla="*/ 1058 w 3107"/>
                <a:gd name="T59" fmla="*/ 199 h 224"/>
                <a:gd name="T60" fmla="*/ 1005 w 3107"/>
                <a:gd name="T61" fmla="*/ 205 h 224"/>
                <a:gd name="T62" fmla="*/ 953 w 3107"/>
                <a:gd name="T63" fmla="*/ 207 h 224"/>
                <a:gd name="T64" fmla="*/ 904 w 3107"/>
                <a:gd name="T65" fmla="*/ 203 h 224"/>
                <a:gd name="T66" fmla="*/ 856 w 3107"/>
                <a:gd name="T67" fmla="*/ 196 h 224"/>
                <a:gd name="T68" fmla="*/ 811 w 3107"/>
                <a:gd name="T69" fmla="*/ 185 h 224"/>
                <a:gd name="T70" fmla="*/ 767 w 3107"/>
                <a:gd name="T71" fmla="*/ 171 h 224"/>
                <a:gd name="T72" fmla="*/ 728 w 3107"/>
                <a:gd name="T73" fmla="*/ 153 h 224"/>
                <a:gd name="T74" fmla="*/ 692 w 3107"/>
                <a:gd name="T75" fmla="*/ 133 h 224"/>
                <a:gd name="T76" fmla="*/ 661 w 3107"/>
                <a:gd name="T77" fmla="*/ 111 h 224"/>
                <a:gd name="T78" fmla="*/ 634 w 3107"/>
                <a:gd name="T79" fmla="*/ 86 h 224"/>
                <a:gd name="T80" fmla="*/ 611 w 3107"/>
                <a:gd name="T81" fmla="*/ 58 h 224"/>
                <a:gd name="T82" fmla="*/ 594 w 3107"/>
                <a:gd name="T83" fmla="*/ 30 h 224"/>
                <a:gd name="T84" fmla="*/ 584 w 3107"/>
                <a:gd name="T85" fmla="*/ 0 h 224"/>
                <a:gd name="T86" fmla="*/ 0 w 3107"/>
                <a:gd name="T87" fmla="*/ 0 h 224"/>
                <a:gd name="T88" fmla="*/ 88 w 3107"/>
                <a:gd name="T89" fmla="*/ 119 h 224"/>
                <a:gd name="T90" fmla="*/ 288 w 3107"/>
                <a:gd name="T91" fmla="*/ 119 h 224"/>
                <a:gd name="T92" fmla="*/ 281 w 3107"/>
                <a:gd name="T93" fmla="*/ 99 h 224"/>
                <a:gd name="T94" fmla="*/ 270 w 3107"/>
                <a:gd name="T95" fmla="*/ 77 h 224"/>
                <a:gd name="T96" fmla="*/ 256 w 3107"/>
                <a:gd name="T97" fmla="*/ 54 h 224"/>
                <a:gd name="T98" fmla="*/ 236 w 3107"/>
                <a:gd name="T99" fmla="*/ 24 h 224"/>
                <a:gd name="T100" fmla="*/ 216 w 3107"/>
                <a:gd name="T101" fmla="*/ 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07" h="224">
                  <a:moveTo>
                    <a:pt x="216" y="24"/>
                  </a:moveTo>
                  <a:lnTo>
                    <a:pt x="229" y="43"/>
                  </a:lnTo>
                  <a:lnTo>
                    <a:pt x="241" y="61"/>
                  </a:lnTo>
                  <a:lnTo>
                    <a:pt x="252" y="82"/>
                  </a:lnTo>
                  <a:lnTo>
                    <a:pt x="263" y="103"/>
                  </a:lnTo>
                  <a:lnTo>
                    <a:pt x="97" y="103"/>
                  </a:lnTo>
                  <a:lnTo>
                    <a:pt x="34" y="18"/>
                  </a:lnTo>
                  <a:lnTo>
                    <a:pt x="564" y="18"/>
                  </a:lnTo>
                  <a:lnTo>
                    <a:pt x="593" y="64"/>
                  </a:lnTo>
                  <a:lnTo>
                    <a:pt x="627" y="103"/>
                  </a:lnTo>
                  <a:lnTo>
                    <a:pt x="667" y="136"/>
                  </a:lnTo>
                  <a:lnTo>
                    <a:pt x="708" y="163"/>
                  </a:lnTo>
                  <a:lnTo>
                    <a:pt x="753" y="185"/>
                  </a:lnTo>
                  <a:lnTo>
                    <a:pt x="800" y="202"/>
                  </a:lnTo>
                  <a:lnTo>
                    <a:pt x="849" y="213"/>
                  </a:lnTo>
                  <a:lnTo>
                    <a:pt x="897" y="221"/>
                  </a:lnTo>
                  <a:lnTo>
                    <a:pt x="946" y="224"/>
                  </a:lnTo>
                  <a:lnTo>
                    <a:pt x="995" y="224"/>
                  </a:lnTo>
                  <a:lnTo>
                    <a:pt x="1040" y="219"/>
                  </a:lnTo>
                  <a:lnTo>
                    <a:pt x="1083" y="213"/>
                  </a:lnTo>
                  <a:lnTo>
                    <a:pt x="1124" y="205"/>
                  </a:lnTo>
                  <a:lnTo>
                    <a:pt x="1160" y="194"/>
                  </a:lnTo>
                  <a:lnTo>
                    <a:pt x="1191" y="182"/>
                  </a:lnTo>
                  <a:lnTo>
                    <a:pt x="1218" y="167"/>
                  </a:lnTo>
                  <a:lnTo>
                    <a:pt x="3107" y="167"/>
                  </a:lnTo>
                  <a:lnTo>
                    <a:pt x="3107" y="149"/>
                  </a:lnTo>
                  <a:lnTo>
                    <a:pt x="1218" y="149"/>
                  </a:lnTo>
                  <a:lnTo>
                    <a:pt x="1164" y="171"/>
                  </a:lnTo>
                  <a:lnTo>
                    <a:pt x="1112" y="188"/>
                  </a:lnTo>
                  <a:lnTo>
                    <a:pt x="1058" y="199"/>
                  </a:lnTo>
                  <a:lnTo>
                    <a:pt x="1005" y="205"/>
                  </a:lnTo>
                  <a:lnTo>
                    <a:pt x="953" y="207"/>
                  </a:lnTo>
                  <a:lnTo>
                    <a:pt x="904" y="203"/>
                  </a:lnTo>
                  <a:lnTo>
                    <a:pt x="856" y="196"/>
                  </a:lnTo>
                  <a:lnTo>
                    <a:pt x="811" y="185"/>
                  </a:lnTo>
                  <a:lnTo>
                    <a:pt x="767" y="171"/>
                  </a:lnTo>
                  <a:lnTo>
                    <a:pt x="728" y="153"/>
                  </a:lnTo>
                  <a:lnTo>
                    <a:pt x="692" y="133"/>
                  </a:lnTo>
                  <a:lnTo>
                    <a:pt x="661" y="111"/>
                  </a:lnTo>
                  <a:lnTo>
                    <a:pt x="634" y="86"/>
                  </a:lnTo>
                  <a:lnTo>
                    <a:pt x="611" y="58"/>
                  </a:lnTo>
                  <a:lnTo>
                    <a:pt x="594" y="30"/>
                  </a:lnTo>
                  <a:lnTo>
                    <a:pt x="584" y="0"/>
                  </a:lnTo>
                  <a:lnTo>
                    <a:pt x="0" y="0"/>
                  </a:lnTo>
                  <a:lnTo>
                    <a:pt x="88" y="119"/>
                  </a:lnTo>
                  <a:lnTo>
                    <a:pt x="288" y="119"/>
                  </a:lnTo>
                  <a:lnTo>
                    <a:pt x="281" y="99"/>
                  </a:lnTo>
                  <a:lnTo>
                    <a:pt x="270" y="77"/>
                  </a:lnTo>
                  <a:lnTo>
                    <a:pt x="256" y="54"/>
                  </a:lnTo>
                  <a:lnTo>
                    <a:pt x="236" y="24"/>
                  </a:lnTo>
                  <a:lnTo>
                    <a:pt x="216" y="24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5" name="Freeform 1290">
              <a:extLst>
                <a:ext uri="{FF2B5EF4-FFF2-40B4-BE49-F238E27FC236}">
                  <a16:creationId xmlns:a16="http://schemas.microsoft.com/office/drawing/2014/main" xmlns="" id="{99237AAA-0F35-4330-9840-0843862D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7186"/>
              <a:ext cx="2197" cy="51"/>
            </a:xfrm>
            <a:custGeom>
              <a:avLst/>
              <a:gdLst>
                <a:gd name="T0" fmla="*/ 308 w 2197"/>
                <a:gd name="T1" fmla="*/ 0 h 101"/>
                <a:gd name="T2" fmla="*/ 2197 w 2197"/>
                <a:gd name="T3" fmla="*/ 0 h 101"/>
                <a:gd name="T4" fmla="*/ 2197 w 2197"/>
                <a:gd name="T5" fmla="*/ 20 h 101"/>
                <a:gd name="T6" fmla="*/ 308 w 2197"/>
                <a:gd name="T7" fmla="*/ 20 h 101"/>
                <a:gd name="T8" fmla="*/ 288 w 2197"/>
                <a:gd name="T9" fmla="*/ 32 h 101"/>
                <a:gd name="T10" fmla="*/ 263 w 2197"/>
                <a:gd name="T11" fmla="*/ 46 h 101"/>
                <a:gd name="T12" fmla="*/ 234 w 2197"/>
                <a:gd name="T13" fmla="*/ 60 h 101"/>
                <a:gd name="T14" fmla="*/ 202 w 2197"/>
                <a:gd name="T15" fmla="*/ 73 h 101"/>
                <a:gd name="T16" fmla="*/ 167 w 2197"/>
                <a:gd name="T17" fmla="*/ 84 h 101"/>
                <a:gd name="T18" fmla="*/ 135 w 2197"/>
                <a:gd name="T19" fmla="*/ 93 h 101"/>
                <a:gd name="T20" fmla="*/ 104 w 2197"/>
                <a:gd name="T21" fmla="*/ 100 h 101"/>
                <a:gd name="T22" fmla="*/ 79 w 2197"/>
                <a:gd name="T23" fmla="*/ 101 h 101"/>
                <a:gd name="T24" fmla="*/ 67 w 2197"/>
                <a:gd name="T25" fmla="*/ 101 h 101"/>
                <a:gd name="T26" fmla="*/ 56 w 2197"/>
                <a:gd name="T27" fmla="*/ 101 h 101"/>
                <a:gd name="T28" fmla="*/ 43 w 2197"/>
                <a:gd name="T29" fmla="*/ 101 h 101"/>
                <a:gd name="T30" fmla="*/ 32 w 2197"/>
                <a:gd name="T31" fmla="*/ 101 h 101"/>
                <a:gd name="T32" fmla="*/ 21 w 2197"/>
                <a:gd name="T33" fmla="*/ 101 h 101"/>
                <a:gd name="T34" fmla="*/ 12 w 2197"/>
                <a:gd name="T35" fmla="*/ 100 h 101"/>
                <a:gd name="T36" fmla="*/ 5 w 2197"/>
                <a:gd name="T37" fmla="*/ 100 h 101"/>
                <a:gd name="T38" fmla="*/ 0 w 2197"/>
                <a:gd name="T39" fmla="*/ 98 h 101"/>
                <a:gd name="T40" fmla="*/ 11 w 2197"/>
                <a:gd name="T41" fmla="*/ 100 h 101"/>
                <a:gd name="T42" fmla="*/ 23 w 2197"/>
                <a:gd name="T43" fmla="*/ 100 h 101"/>
                <a:gd name="T44" fmla="*/ 38 w 2197"/>
                <a:gd name="T45" fmla="*/ 100 h 101"/>
                <a:gd name="T46" fmla="*/ 54 w 2197"/>
                <a:gd name="T47" fmla="*/ 98 h 101"/>
                <a:gd name="T48" fmla="*/ 70 w 2197"/>
                <a:gd name="T49" fmla="*/ 96 h 101"/>
                <a:gd name="T50" fmla="*/ 88 w 2197"/>
                <a:gd name="T51" fmla="*/ 93 h 101"/>
                <a:gd name="T52" fmla="*/ 106 w 2197"/>
                <a:gd name="T53" fmla="*/ 89 h 101"/>
                <a:gd name="T54" fmla="*/ 126 w 2197"/>
                <a:gd name="T55" fmla="*/ 84 h 101"/>
                <a:gd name="T56" fmla="*/ 148 w 2197"/>
                <a:gd name="T57" fmla="*/ 79 h 101"/>
                <a:gd name="T58" fmla="*/ 167 w 2197"/>
                <a:gd name="T59" fmla="*/ 71 h 101"/>
                <a:gd name="T60" fmla="*/ 191 w 2197"/>
                <a:gd name="T61" fmla="*/ 64 h 101"/>
                <a:gd name="T62" fmla="*/ 213 w 2197"/>
                <a:gd name="T63" fmla="*/ 53 h 101"/>
                <a:gd name="T64" fmla="*/ 236 w 2197"/>
                <a:gd name="T65" fmla="*/ 42 h 101"/>
                <a:gd name="T66" fmla="*/ 259 w 2197"/>
                <a:gd name="T67" fmla="*/ 29 h 101"/>
                <a:gd name="T68" fmla="*/ 285 w 2197"/>
                <a:gd name="T69" fmla="*/ 15 h 101"/>
                <a:gd name="T70" fmla="*/ 308 w 2197"/>
                <a:gd name="T7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7" h="101">
                  <a:moveTo>
                    <a:pt x="308" y="0"/>
                  </a:moveTo>
                  <a:lnTo>
                    <a:pt x="2197" y="0"/>
                  </a:lnTo>
                  <a:lnTo>
                    <a:pt x="2197" y="20"/>
                  </a:lnTo>
                  <a:lnTo>
                    <a:pt x="308" y="20"/>
                  </a:lnTo>
                  <a:lnTo>
                    <a:pt x="288" y="32"/>
                  </a:lnTo>
                  <a:lnTo>
                    <a:pt x="263" y="46"/>
                  </a:lnTo>
                  <a:lnTo>
                    <a:pt x="234" y="60"/>
                  </a:lnTo>
                  <a:lnTo>
                    <a:pt x="202" y="73"/>
                  </a:lnTo>
                  <a:lnTo>
                    <a:pt x="167" y="84"/>
                  </a:lnTo>
                  <a:lnTo>
                    <a:pt x="135" y="93"/>
                  </a:lnTo>
                  <a:lnTo>
                    <a:pt x="104" y="100"/>
                  </a:lnTo>
                  <a:lnTo>
                    <a:pt x="79" y="101"/>
                  </a:lnTo>
                  <a:lnTo>
                    <a:pt x="67" y="101"/>
                  </a:lnTo>
                  <a:lnTo>
                    <a:pt x="56" y="101"/>
                  </a:lnTo>
                  <a:lnTo>
                    <a:pt x="43" y="101"/>
                  </a:lnTo>
                  <a:lnTo>
                    <a:pt x="32" y="101"/>
                  </a:lnTo>
                  <a:lnTo>
                    <a:pt x="21" y="101"/>
                  </a:lnTo>
                  <a:lnTo>
                    <a:pt x="12" y="100"/>
                  </a:lnTo>
                  <a:lnTo>
                    <a:pt x="5" y="100"/>
                  </a:lnTo>
                  <a:lnTo>
                    <a:pt x="0" y="98"/>
                  </a:lnTo>
                  <a:lnTo>
                    <a:pt x="11" y="100"/>
                  </a:lnTo>
                  <a:lnTo>
                    <a:pt x="23" y="100"/>
                  </a:lnTo>
                  <a:lnTo>
                    <a:pt x="38" y="100"/>
                  </a:lnTo>
                  <a:lnTo>
                    <a:pt x="54" y="98"/>
                  </a:lnTo>
                  <a:lnTo>
                    <a:pt x="70" y="96"/>
                  </a:lnTo>
                  <a:lnTo>
                    <a:pt x="88" y="93"/>
                  </a:lnTo>
                  <a:lnTo>
                    <a:pt x="106" y="89"/>
                  </a:lnTo>
                  <a:lnTo>
                    <a:pt x="126" y="84"/>
                  </a:lnTo>
                  <a:lnTo>
                    <a:pt x="148" y="79"/>
                  </a:lnTo>
                  <a:lnTo>
                    <a:pt x="167" y="71"/>
                  </a:lnTo>
                  <a:lnTo>
                    <a:pt x="191" y="64"/>
                  </a:lnTo>
                  <a:lnTo>
                    <a:pt x="213" y="53"/>
                  </a:lnTo>
                  <a:lnTo>
                    <a:pt x="236" y="42"/>
                  </a:lnTo>
                  <a:lnTo>
                    <a:pt x="259" y="29"/>
                  </a:lnTo>
                  <a:lnTo>
                    <a:pt x="285" y="15"/>
                  </a:lnTo>
                  <a:lnTo>
                    <a:pt x="308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6" name="Freeform 1291">
              <a:extLst>
                <a:ext uri="{FF2B5EF4-FFF2-40B4-BE49-F238E27FC236}">
                  <a16:creationId xmlns:a16="http://schemas.microsoft.com/office/drawing/2014/main" xmlns="" id="{2188D236-C690-4624-A0B6-D4886CCD7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7027"/>
              <a:ext cx="3401" cy="226"/>
            </a:xfrm>
            <a:custGeom>
              <a:avLst/>
              <a:gdLst>
                <a:gd name="T0" fmla="*/ 1487 w 3401"/>
                <a:gd name="T1" fmla="*/ 378 h 451"/>
                <a:gd name="T2" fmla="*/ 1371 w 3401"/>
                <a:gd name="T3" fmla="*/ 412 h 451"/>
                <a:gd name="T4" fmla="*/ 1254 w 3401"/>
                <a:gd name="T5" fmla="*/ 420 h 451"/>
                <a:gd name="T6" fmla="*/ 1148 w 3401"/>
                <a:gd name="T7" fmla="*/ 406 h 451"/>
                <a:gd name="T8" fmla="*/ 1060 w 3401"/>
                <a:gd name="T9" fmla="*/ 370 h 451"/>
                <a:gd name="T10" fmla="*/ 970 w 3401"/>
                <a:gd name="T11" fmla="*/ 278 h 451"/>
                <a:gd name="T12" fmla="*/ 988 w 3401"/>
                <a:gd name="T13" fmla="*/ 138 h 451"/>
                <a:gd name="T14" fmla="*/ 1085 w 3401"/>
                <a:gd name="T15" fmla="*/ 67 h 451"/>
                <a:gd name="T16" fmla="*/ 1179 w 3401"/>
                <a:gd name="T17" fmla="*/ 86 h 451"/>
                <a:gd name="T18" fmla="*/ 1215 w 3401"/>
                <a:gd name="T19" fmla="*/ 150 h 451"/>
                <a:gd name="T20" fmla="*/ 1182 w 3401"/>
                <a:gd name="T21" fmla="*/ 197 h 451"/>
                <a:gd name="T22" fmla="*/ 1132 w 3401"/>
                <a:gd name="T23" fmla="*/ 194 h 451"/>
                <a:gd name="T24" fmla="*/ 1085 w 3401"/>
                <a:gd name="T25" fmla="*/ 180 h 451"/>
                <a:gd name="T26" fmla="*/ 1083 w 3401"/>
                <a:gd name="T27" fmla="*/ 270 h 451"/>
                <a:gd name="T28" fmla="*/ 1195 w 3401"/>
                <a:gd name="T29" fmla="*/ 312 h 451"/>
                <a:gd name="T30" fmla="*/ 1272 w 3401"/>
                <a:gd name="T31" fmla="*/ 248 h 451"/>
                <a:gd name="T32" fmla="*/ 1290 w 3401"/>
                <a:gd name="T33" fmla="*/ 189 h 451"/>
                <a:gd name="T34" fmla="*/ 1348 w 3401"/>
                <a:gd name="T35" fmla="*/ 214 h 451"/>
                <a:gd name="T36" fmla="*/ 1404 w 3401"/>
                <a:gd name="T37" fmla="*/ 198 h 451"/>
                <a:gd name="T38" fmla="*/ 1424 w 3401"/>
                <a:gd name="T39" fmla="*/ 155 h 451"/>
                <a:gd name="T40" fmla="*/ 1400 w 3401"/>
                <a:gd name="T41" fmla="*/ 180 h 451"/>
                <a:gd name="T42" fmla="*/ 1371 w 3401"/>
                <a:gd name="T43" fmla="*/ 198 h 451"/>
                <a:gd name="T44" fmla="*/ 1317 w 3401"/>
                <a:gd name="T45" fmla="*/ 187 h 451"/>
                <a:gd name="T46" fmla="*/ 1213 w 3401"/>
                <a:gd name="T47" fmla="*/ 89 h 451"/>
                <a:gd name="T48" fmla="*/ 1074 w 3401"/>
                <a:gd name="T49" fmla="*/ 47 h 451"/>
                <a:gd name="T50" fmla="*/ 993 w 3401"/>
                <a:gd name="T51" fmla="*/ 103 h 451"/>
                <a:gd name="T52" fmla="*/ 550 w 3401"/>
                <a:gd name="T53" fmla="*/ 178 h 451"/>
                <a:gd name="T54" fmla="*/ 521 w 3401"/>
                <a:gd name="T55" fmla="*/ 147 h 451"/>
                <a:gd name="T56" fmla="*/ 461 w 3401"/>
                <a:gd name="T57" fmla="*/ 92 h 451"/>
                <a:gd name="T58" fmla="*/ 369 w 3401"/>
                <a:gd name="T59" fmla="*/ 38 h 451"/>
                <a:gd name="T60" fmla="*/ 250 w 3401"/>
                <a:gd name="T61" fmla="*/ 6 h 451"/>
                <a:gd name="T62" fmla="*/ 131 w 3401"/>
                <a:gd name="T63" fmla="*/ 0 h 451"/>
                <a:gd name="T64" fmla="*/ 43 w 3401"/>
                <a:gd name="T65" fmla="*/ 17 h 451"/>
                <a:gd name="T66" fmla="*/ 2 w 3401"/>
                <a:gd name="T67" fmla="*/ 77 h 451"/>
                <a:gd name="T68" fmla="*/ 32 w 3401"/>
                <a:gd name="T69" fmla="*/ 153 h 451"/>
                <a:gd name="T70" fmla="*/ 121 w 3401"/>
                <a:gd name="T71" fmla="*/ 150 h 451"/>
                <a:gd name="T72" fmla="*/ 133 w 3401"/>
                <a:gd name="T73" fmla="*/ 92 h 451"/>
                <a:gd name="T74" fmla="*/ 203 w 3401"/>
                <a:gd name="T75" fmla="*/ 74 h 451"/>
                <a:gd name="T76" fmla="*/ 331 w 3401"/>
                <a:gd name="T77" fmla="*/ 89 h 451"/>
                <a:gd name="T78" fmla="*/ 456 w 3401"/>
                <a:gd name="T79" fmla="*/ 138 h 451"/>
                <a:gd name="T80" fmla="*/ 553 w 3401"/>
                <a:gd name="T81" fmla="*/ 212 h 451"/>
                <a:gd name="T82" fmla="*/ 955 w 3401"/>
                <a:gd name="T83" fmla="*/ 273 h 451"/>
                <a:gd name="T84" fmla="*/ 977 w 3401"/>
                <a:gd name="T85" fmla="*/ 317 h 451"/>
                <a:gd name="T86" fmla="*/ 1016 w 3401"/>
                <a:gd name="T87" fmla="*/ 361 h 451"/>
                <a:gd name="T88" fmla="*/ 1144 w 3401"/>
                <a:gd name="T89" fmla="*/ 431 h 451"/>
                <a:gd name="T90" fmla="*/ 1283 w 3401"/>
                <a:gd name="T91" fmla="*/ 451 h 451"/>
                <a:gd name="T92" fmla="*/ 1413 w 3401"/>
                <a:gd name="T93" fmla="*/ 439 h 451"/>
                <a:gd name="T94" fmla="*/ 1512 w 3401"/>
                <a:gd name="T95" fmla="*/ 408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01" h="451">
                  <a:moveTo>
                    <a:pt x="3401" y="408"/>
                  </a:moveTo>
                  <a:lnTo>
                    <a:pt x="3401" y="364"/>
                  </a:lnTo>
                  <a:lnTo>
                    <a:pt x="1512" y="364"/>
                  </a:lnTo>
                  <a:lnTo>
                    <a:pt x="1487" y="378"/>
                  </a:lnTo>
                  <a:lnTo>
                    <a:pt x="1460" y="390"/>
                  </a:lnTo>
                  <a:lnTo>
                    <a:pt x="1431" y="400"/>
                  </a:lnTo>
                  <a:lnTo>
                    <a:pt x="1402" y="408"/>
                  </a:lnTo>
                  <a:lnTo>
                    <a:pt x="1371" y="412"/>
                  </a:lnTo>
                  <a:lnTo>
                    <a:pt x="1343" y="417"/>
                  </a:lnTo>
                  <a:lnTo>
                    <a:pt x="1312" y="420"/>
                  </a:lnTo>
                  <a:lnTo>
                    <a:pt x="1283" y="420"/>
                  </a:lnTo>
                  <a:lnTo>
                    <a:pt x="1254" y="420"/>
                  </a:lnTo>
                  <a:lnTo>
                    <a:pt x="1225" y="419"/>
                  </a:lnTo>
                  <a:lnTo>
                    <a:pt x="1198" y="415"/>
                  </a:lnTo>
                  <a:lnTo>
                    <a:pt x="1171" y="411"/>
                  </a:lnTo>
                  <a:lnTo>
                    <a:pt x="1148" y="406"/>
                  </a:lnTo>
                  <a:lnTo>
                    <a:pt x="1125" y="400"/>
                  </a:lnTo>
                  <a:lnTo>
                    <a:pt x="1105" y="394"/>
                  </a:lnTo>
                  <a:lnTo>
                    <a:pt x="1088" y="386"/>
                  </a:lnTo>
                  <a:lnTo>
                    <a:pt x="1060" y="370"/>
                  </a:lnTo>
                  <a:lnTo>
                    <a:pt x="1031" y="351"/>
                  </a:lnTo>
                  <a:lnTo>
                    <a:pt x="1006" y="331"/>
                  </a:lnTo>
                  <a:lnTo>
                    <a:pt x="986" y="306"/>
                  </a:lnTo>
                  <a:lnTo>
                    <a:pt x="970" y="278"/>
                  </a:lnTo>
                  <a:lnTo>
                    <a:pt x="961" y="247"/>
                  </a:lnTo>
                  <a:lnTo>
                    <a:pt x="961" y="212"/>
                  </a:lnTo>
                  <a:lnTo>
                    <a:pt x="970" y="173"/>
                  </a:lnTo>
                  <a:lnTo>
                    <a:pt x="988" y="138"/>
                  </a:lnTo>
                  <a:lnTo>
                    <a:pt x="1007" y="109"/>
                  </a:lnTo>
                  <a:lnTo>
                    <a:pt x="1033" y="89"/>
                  </a:lnTo>
                  <a:lnTo>
                    <a:pt x="1058" y="75"/>
                  </a:lnTo>
                  <a:lnTo>
                    <a:pt x="1085" y="67"/>
                  </a:lnTo>
                  <a:lnTo>
                    <a:pt x="1112" y="66"/>
                  </a:lnTo>
                  <a:lnTo>
                    <a:pt x="1135" y="69"/>
                  </a:lnTo>
                  <a:lnTo>
                    <a:pt x="1159" y="75"/>
                  </a:lnTo>
                  <a:lnTo>
                    <a:pt x="1179" y="86"/>
                  </a:lnTo>
                  <a:lnTo>
                    <a:pt x="1193" y="100"/>
                  </a:lnTo>
                  <a:lnTo>
                    <a:pt x="1206" y="116"/>
                  </a:lnTo>
                  <a:lnTo>
                    <a:pt x="1213" y="133"/>
                  </a:lnTo>
                  <a:lnTo>
                    <a:pt x="1215" y="150"/>
                  </a:lnTo>
                  <a:lnTo>
                    <a:pt x="1215" y="166"/>
                  </a:lnTo>
                  <a:lnTo>
                    <a:pt x="1207" y="180"/>
                  </a:lnTo>
                  <a:lnTo>
                    <a:pt x="1197" y="191"/>
                  </a:lnTo>
                  <a:lnTo>
                    <a:pt x="1182" y="197"/>
                  </a:lnTo>
                  <a:lnTo>
                    <a:pt x="1170" y="202"/>
                  </a:lnTo>
                  <a:lnTo>
                    <a:pt x="1157" y="202"/>
                  </a:lnTo>
                  <a:lnTo>
                    <a:pt x="1144" y="198"/>
                  </a:lnTo>
                  <a:lnTo>
                    <a:pt x="1132" y="194"/>
                  </a:lnTo>
                  <a:lnTo>
                    <a:pt x="1119" y="186"/>
                  </a:lnTo>
                  <a:lnTo>
                    <a:pt x="1108" y="177"/>
                  </a:lnTo>
                  <a:lnTo>
                    <a:pt x="1096" y="166"/>
                  </a:lnTo>
                  <a:lnTo>
                    <a:pt x="1085" y="180"/>
                  </a:lnTo>
                  <a:lnTo>
                    <a:pt x="1078" y="198"/>
                  </a:lnTo>
                  <a:lnTo>
                    <a:pt x="1074" y="222"/>
                  </a:lnTo>
                  <a:lnTo>
                    <a:pt x="1076" y="247"/>
                  </a:lnTo>
                  <a:lnTo>
                    <a:pt x="1083" y="270"/>
                  </a:lnTo>
                  <a:lnTo>
                    <a:pt x="1099" y="292"/>
                  </a:lnTo>
                  <a:lnTo>
                    <a:pt x="1123" y="306"/>
                  </a:lnTo>
                  <a:lnTo>
                    <a:pt x="1157" y="314"/>
                  </a:lnTo>
                  <a:lnTo>
                    <a:pt x="1195" y="312"/>
                  </a:lnTo>
                  <a:lnTo>
                    <a:pt x="1224" y="305"/>
                  </a:lnTo>
                  <a:lnTo>
                    <a:pt x="1247" y="289"/>
                  </a:lnTo>
                  <a:lnTo>
                    <a:pt x="1262" y="270"/>
                  </a:lnTo>
                  <a:lnTo>
                    <a:pt x="1272" y="248"/>
                  </a:lnTo>
                  <a:lnTo>
                    <a:pt x="1280" y="227"/>
                  </a:lnTo>
                  <a:lnTo>
                    <a:pt x="1281" y="203"/>
                  </a:lnTo>
                  <a:lnTo>
                    <a:pt x="1283" y="183"/>
                  </a:lnTo>
                  <a:lnTo>
                    <a:pt x="1290" y="189"/>
                  </a:lnTo>
                  <a:lnTo>
                    <a:pt x="1299" y="197"/>
                  </a:lnTo>
                  <a:lnTo>
                    <a:pt x="1310" y="205"/>
                  </a:lnTo>
                  <a:lnTo>
                    <a:pt x="1330" y="211"/>
                  </a:lnTo>
                  <a:lnTo>
                    <a:pt x="1348" y="214"/>
                  </a:lnTo>
                  <a:lnTo>
                    <a:pt x="1364" y="214"/>
                  </a:lnTo>
                  <a:lnTo>
                    <a:pt x="1379" y="211"/>
                  </a:lnTo>
                  <a:lnTo>
                    <a:pt x="1393" y="206"/>
                  </a:lnTo>
                  <a:lnTo>
                    <a:pt x="1404" y="198"/>
                  </a:lnTo>
                  <a:lnTo>
                    <a:pt x="1413" y="191"/>
                  </a:lnTo>
                  <a:lnTo>
                    <a:pt x="1420" y="180"/>
                  </a:lnTo>
                  <a:lnTo>
                    <a:pt x="1424" y="169"/>
                  </a:lnTo>
                  <a:lnTo>
                    <a:pt x="1424" y="155"/>
                  </a:lnTo>
                  <a:lnTo>
                    <a:pt x="1417" y="155"/>
                  </a:lnTo>
                  <a:lnTo>
                    <a:pt x="1406" y="164"/>
                  </a:lnTo>
                  <a:lnTo>
                    <a:pt x="1402" y="175"/>
                  </a:lnTo>
                  <a:lnTo>
                    <a:pt x="1400" y="180"/>
                  </a:lnTo>
                  <a:lnTo>
                    <a:pt x="1397" y="186"/>
                  </a:lnTo>
                  <a:lnTo>
                    <a:pt x="1391" y="191"/>
                  </a:lnTo>
                  <a:lnTo>
                    <a:pt x="1382" y="195"/>
                  </a:lnTo>
                  <a:lnTo>
                    <a:pt x="1371" y="198"/>
                  </a:lnTo>
                  <a:lnTo>
                    <a:pt x="1361" y="200"/>
                  </a:lnTo>
                  <a:lnTo>
                    <a:pt x="1348" y="198"/>
                  </a:lnTo>
                  <a:lnTo>
                    <a:pt x="1334" y="197"/>
                  </a:lnTo>
                  <a:lnTo>
                    <a:pt x="1317" y="187"/>
                  </a:lnTo>
                  <a:lnTo>
                    <a:pt x="1298" y="169"/>
                  </a:lnTo>
                  <a:lnTo>
                    <a:pt x="1272" y="144"/>
                  </a:lnTo>
                  <a:lnTo>
                    <a:pt x="1245" y="116"/>
                  </a:lnTo>
                  <a:lnTo>
                    <a:pt x="1213" y="89"/>
                  </a:lnTo>
                  <a:lnTo>
                    <a:pt x="1177" y="66"/>
                  </a:lnTo>
                  <a:lnTo>
                    <a:pt x="1137" y="49"/>
                  </a:lnTo>
                  <a:lnTo>
                    <a:pt x="1094" y="44"/>
                  </a:lnTo>
                  <a:lnTo>
                    <a:pt x="1074" y="47"/>
                  </a:lnTo>
                  <a:lnTo>
                    <a:pt x="1052" y="55"/>
                  </a:lnTo>
                  <a:lnTo>
                    <a:pt x="1031" y="67"/>
                  </a:lnTo>
                  <a:lnTo>
                    <a:pt x="1011" y="83"/>
                  </a:lnTo>
                  <a:lnTo>
                    <a:pt x="993" y="103"/>
                  </a:lnTo>
                  <a:lnTo>
                    <a:pt x="977" y="125"/>
                  </a:lnTo>
                  <a:lnTo>
                    <a:pt x="962" y="152"/>
                  </a:lnTo>
                  <a:lnTo>
                    <a:pt x="953" y="178"/>
                  </a:lnTo>
                  <a:lnTo>
                    <a:pt x="550" y="178"/>
                  </a:lnTo>
                  <a:lnTo>
                    <a:pt x="550" y="180"/>
                  </a:lnTo>
                  <a:lnTo>
                    <a:pt x="541" y="170"/>
                  </a:lnTo>
                  <a:lnTo>
                    <a:pt x="532" y="159"/>
                  </a:lnTo>
                  <a:lnTo>
                    <a:pt x="521" y="147"/>
                  </a:lnTo>
                  <a:lnTo>
                    <a:pt x="508" y="134"/>
                  </a:lnTo>
                  <a:lnTo>
                    <a:pt x="494" y="122"/>
                  </a:lnTo>
                  <a:lnTo>
                    <a:pt x="477" y="108"/>
                  </a:lnTo>
                  <a:lnTo>
                    <a:pt x="461" y="92"/>
                  </a:lnTo>
                  <a:lnTo>
                    <a:pt x="441" y="77"/>
                  </a:lnTo>
                  <a:lnTo>
                    <a:pt x="420" y="63"/>
                  </a:lnTo>
                  <a:lnTo>
                    <a:pt x="396" y="49"/>
                  </a:lnTo>
                  <a:lnTo>
                    <a:pt x="369" y="38"/>
                  </a:lnTo>
                  <a:lnTo>
                    <a:pt x="342" y="28"/>
                  </a:lnTo>
                  <a:lnTo>
                    <a:pt x="312" y="19"/>
                  </a:lnTo>
                  <a:lnTo>
                    <a:pt x="281" y="13"/>
                  </a:lnTo>
                  <a:lnTo>
                    <a:pt x="250" y="6"/>
                  </a:lnTo>
                  <a:lnTo>
                    <a:pt x="220" y="3"/>
                  </a:lnTo>
                  <a:lnTo>
                    <a:pt x="189" y="0"/>
                  </a:lnTo>
                  <a:lnTo>
                    <a:pt x="158" y="0"/>
                  </a:lnTo>
                  <a:lnTo>
                    <a:pt x="131" y="0"/>
                  </a:lnTo>
                  <a:lnTo>
                    <a:pt x="104" y="2"/>
                  </a:lnTo>
                  <a:lnTo>
                    <a:pt x="81" y="5"/>
                  </a:lnTo>
                  <a:lnTo>
                    <a:pt x="61" y="11"/>
                  </a:lnTo>
                  <a:lnTo>
                    <a:pt x="43" y="17"/>
                  </a:lnTo>
                  <a:lnTo>
                    <a:pt x="30" y="25"/>
                  </a:lnTo>
                  <a:lnTo>
                    <a:pt x="18" y="39"/>
                  </a:lnTo>
                  <a:lnTo>
                    <a:pt x="7" y="56"/>
                  </a:lnTo>
                  <a:lnTo>
                    <a:pt x="2" y="77"/>
                  </a:lnTo>
                  <a:lnTo>
                    <a:pt x="0" y="99"/>
                  </a:lnTo>
                  <a:lnTo>
                    <a:pt x="5" y="119"/>
                  </a:lnTo>
                  <a:lnTo>
                    <a:pt x="14" y="138"/>
                  </a:lnTo>
                  <a:lnTo>
                    <a:pt x="32" y="153"/>
                  </a:lnTo>
                  <a:lnTo>
                    <a:pt x="56" y="163"/>
                  </a:lnTo>
                  <a:lnTo>
                    <a:pt x="81" y="166"/>
                  </a:lnTo>
                  <a:lnTo>
                    <a:pt x="103" y="161"/>
                  </a:lnTo>
                  <a:lnTo>
                    <a:pt x="121" y="150"/>
                  </a:lnTo>
                  <a:lnTo>
                    <a:pt x="133" y="136"/>
                  </a:lnTo>
                  <a:lnTo>
                    <a:pt x="139" y="120"/>
                  </a:lnTo>
                  <a:lnTo>
                    <a:pt x="140" y="105"/>
                  </a:lnTo>
                  <a:lnTo>
                    <a:pt x="133" y="92"/>
                  </a:lnTo>
                  <a:lnTo>
                    <a:pt x="119" y="84"/>
                  </a:lnTo>
                  <a:lnTo>
                    <a:pt x="146" y="78"/>
                  </a:lnTo>
                  <a:lnTo>
                    <a:pt x="173" y="74"/>
                  </a:lnTo>
                  <a:lnTo>
                    <a:pt x="203" y="74"/>
                  </a:lnTo>
                  <a:lnTo>
                    <a:pt x="234" y="74"/>
                  </a:lnTo>
                  <a:lnTo>
                    <a:pt x="267" y="77"/>
                  </a:lnTo>
                  <a:lnTo>
                    <a:pt x="299" y="81"/>
                  </a:lnTo>
                  <a:lnTo>
                    <a:pt x="331" y="89"/>
                  </a:lnTo>
                  <a:lnTo>
                    <a:pt x="364" y="99"/>
                  </a:lnTo>
                  <a:lnTo>
                    <a:pt x="396" y="109"/>
                  </a:lnTo>
                  <a:lnTo>
                    <a:pt x="427" y="122"/>
                  </a:lnTo>
                  <a:lnTo>
                    <a:pt x="456" y="138"/>
                  </a:lnTo>
                  <a:lnTo>
                    <a:pt x="485" y="153"/>
                  </a:lnTo>
                  <a:lnTo>
                    <a:pt x="510" y="172"/>
                  </a:lnTo>
                  <a:lnTo>
                    <a:pt x="533" y="191"/>
                  </a:lnTo>
                  <a:lnTo>
                    <a:pt x="553" y="212"/>
                  </a:lnTo>
                  <a:lnTo>
                    <a:pt x="569" y="234"/>
                  </a:lnTo>
                  <a:lnTo>
                    <a:pt x="569" y="275"/>
                  </a:lnTo>
                  <a:lnTo>
                    <a:pt x="955" y="275"/>
                  </a:lnTo>
                  <a:lnTo>
                    <a:pt x="955" y="273"/>
                  </a:lnTo>
                  <a:lnTo>
                    <a:pt x="959" y="284"/>
                  </a:lnTo>
                  <a:lnTo>
                    <a:pt x="964" y="295"/>
                  </a:lnTo>
                  <a:lnTo>
                    <a:pt x="970" y="306"/>
                  </a:lnTo>
                  <a:lnTo>
                    <a:pt x="977" y="317"/>
                  </a:lnTo>
                  <a:lnTo>
                    <a:pt x="986" y="328"/>
                  </a:lnTo>
                  <a:lnTo>
                    <a:pt x="995" y="339"/>
                  </a:lnTo>
                  <a:lnTo>
                    <a:pt x="1006" y="350"/>
                  </a:lnTo>
                  <a:lnTo>
                    <a:pt x="1016" y="361"/>
                  </a:lnTo>
                  <a:lnTo>
                    <a:pt x="1047" y="384"/>
                  </a:lnTo>
                  <a:lnTo>
                    <a:pt x="1078" y="403"/>
                  </a:lnTo>
                  <a:lnTo>
                    <a:pt x="1110" y="419"/>
                  </a:lnTo>
                  <a:lnTo>
                    <a:pt x="1144" y="431"/>
                  </a:lnTo>
                  <a:lnTo>
                    <a:pt x="1179" y="440"/>
                  </a:lnTo>
                  <a:lnTo>
                    <a:pt x="1215" y="447"/>
                  </a:lnTo>
                  <a:lnTo>
                    <a:pt x="1249" y="450"/>
                  </a:lnTo>
                  <a:lnTo>
                    <a:pt x="1283" y="451"/>
                  </a:lnTo>
                  <a:lnTo>
                    <a:pt x="1317" y="451"/>
                  </a:lnTo>
                  <a:lnTo>
                    <a:pt x="1350" y="448"/>
                  </a:lnTo>
                  <a:lnTo>
                    <a:pt x="1382" y="443"/>
                  </a:lnTo>
                  <a:lnTo>
                    <a:pt x="1413" y="439"/>
                  </a:lnTo>
                  <a:lnTo>
                    <a:pt x="1440" y="431"/>
                  </a:lnTo>
                  <a:lnTo>
                    <a:pt x="1467" y="425"/>
                  </a:lnTo>
                  <a:lnTo>
                    <a:pt x="1490" y="415"/>
                  </a:lnTo>
                  <a:lnTo>
                    <a:pt x="1512" y="408"/>
                  </a:lnTo>
                  <a:lnTo>
                    <a:pt x="3401" y="408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7" name="Freeform 1292">
              <a:extLst>
                <a:ext uri="{FF2B5EF4-FFF2-40B4-BE49-F238E27FC236}">
                  <a16:creationId xmlns:a16="http://schemas.microsoft.com/office/drawing/2014/main" xmlns="" id="{607E4CA4-6A63-4ABA-97F4-30000E4E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7196"/>
              <a:ext cx="2118" cy="41"/>
            </a:xfrm>
            <a:custGeom>
              <a:avLst/>
              <a:gdLst>
                <a:gd name="T0" fmla="*/ 0 w 2118"/>
                <a:gd name="T1" fmla="*/ 81 h 81"/>
                <a:gd name="T2" fmla="*/ 25 w 2118"/>
                <a:gd name="T3" fmla="*/ 80 h 81"/>
                <a:gd name="T4" fmla="*/ 56 w 2118"/>
                <a:gd name="T5" fmla="*/ 73 h 81"/>
                <a:gd name="T6" fmla="*/ 88 w 2118"/>
                <a:gd name="T7" fmla="*/ 64 h 81"/>
                <a:gd name="T8" fmla="*/ 123 w 2118"/>
                <a:gd name="T9" fmla="*/ 53 h 81"/>
                <a:gd name="T10" fmla="*/ 155 w 2118"/>
                <a:gd name="T11" fmla="*/ 40 h 81"/>
                <a:gd name="T12" fmla="*/ 184 w 2118"/>
                <a:gd name="T13" fmla="*/ 26 h 81"/>
                <a:gd name="T14" fmla="*/ 209 w 2118"/>
                <a:gd name="T15" fmla="*/ 12 h 81"/>
                <a:gd name="T16" fmla="*/ 229 w 2118"/>
                <a:gd name="T17" fmla="*/ 0 h 81"/>
                <a:gd name="T18" fmla="*/ 2118 w 2118"/>
                <a:gd name="T19" fmla="*/ 0 h 81"/>
                <a:gd name="T20" fmla="*/ 2118 w 2118"/>
                <a:gd name="T21" fmla="*/ 25 h 81"/>
                <a:gd name="T22" fmla="*/ 229 w 2118"/>
                <a:gd name="T23" fmla="*/ 25 h 81"/>
                <a:gd name="T24" fmla="*/ 204 w 2118"/>
                <a:gd name="T25" fmla="*/ 39 h 81"/>
                <a:gd name="T26" fmla="*/ 177 w 2118"/>
                <a:gd name="T27" fmla="*/ 51 h 81"/>
                <a:gd name="T28" fmla="*/ 148 w 2118"/>
                <a:gd name="T29" fmla="*/ 61 h 81"/>
                <a:gd name="T30" fmla="*/ 119 w 2118"/>
                <a:gd name="T31" fmla="*/ 69 h 81"/>
                <a:gd name="T32" fmla="*/ 88 w 2118"/>
                <a:gd name="T33" fmla="*/ 73 h 81"/>
                <a:gd name="T34" fmla="*/ 60 w 2118"/>
                <a:gd name="T35" fmla="*/ 78 h 81"/>
                <a:gd name="T36" fmla="*/ 29 w 2118"/>
                <a:gd name="T37" fmla="*/ 81 h 81"/>
                <a:gd name="T38" fmla="*/ 0 w 2118"/>
                <a:gd name="T39" fmla="*/ 81 h 81"/>
                <a:gd name="T40" fmla="*/ 0 w 2118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8" h="81">
                  <a:moveTo>
                    <a:pt x="0" y="81"/>
                  </a:moveTo>
                  <a:lnTo>
                    <a:pt x="25" y="80"/>
                  </a:lnTo>
                  <a:lnTo>
                    <a:pt x="56" y="73"/>
                  </a:lnTo>
                  <a:lnTo>
                    <a:pt x="88" y="64"/>
                  </a:lnTo>
                  <a:lnTo>
                    <a:pt x="123" y="53"/>
                  </a:lnTo>
                  <a:lnTo>
                    <a:pt x="155" y="40"/>
                  </a:lnTo>
                  <a:lnTo>
                    <a:pt x="184" y="26"/>
                  </a:lnTo>
                  <a:lnTo>
                    <a:pt x="209" y="12"/>
                  </a:lnTo>
                  <a:lnTo>
                    <a:pt x="229" y="0"/>
                  </a:lnTo>
                  <a:lnTo>
                    <a:pt x="2118" y="0"/>
                  </a:lnTo>
                  <a:lnTo>
                    <a:pt x="2118" y="25"/>
                  </a:lnTo>
                  <a:lnTo>
                    <a:pt x="229" y="25"/>
                  </a:lnTo>
                  <a:lnTo>
                    <a:pt x="204" y="39"/>
                  </a:lnTo>
                  <a:lnTo>
                    <a:pt x="177" y="51"/>
                  </a:lnTo>
                  <a:lnTo>
                    <a:pt x="148" y="61"/>
                  </a:lnTo>
                  <a:lnTo>
                    <a:pt x="119" y="69"/>
                  </a:lnTo>
                  <a:lnTo>
                    <a:pt x="88" y="73"/>
                  </a:lnTo>
                  <a:lnTo>
                    <a:pt x="60" y="78"/>
                  </a:lnTo>
                  <a:lnTo>
                    <a:pt x="29" y="81"/>
                  </a:lnTo>
                  <a:lnTo>
                    <a:pt x="0" y="8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8" name="Freeform 1293">
              <a:extLst>
                <a:ext uri="{FF2B5EF4-FFF2-40B4-BE49-F238E27FC236}">
                  <a16:creationId xmlns:a16="http://schemas.microsoft.com/office/drawing/2014/main" xmlns="" id="{FB7A0026-A048-4231-BE36-AFBDD9B74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7090"/>
              <a:ext cx="171" cy="86"/>
            </a:xfrm>
            <a:custGeom>
              <a:avLst/>
              <a:gdLst>
                <a:gd name="T0" fmla="*/ 135 w 171"/>
                <a:gd name="T1" fmla="*/ 0 h 173"/>
                <a:gd name="T2" fmla="*/ 150 w 171"/>
                <a:gd name="T3" fmla="*/ 8 h 173"/>
                <a:gd name="T4" fmla="*/ 159 w 171"/>
                <a:gd name="T5" fmla="*/ 19 h 173"/>
                <a:gd name="T6" fmla="*/ 166 w 171"/>
                <a:gd name="T7" fmla="*/ 31 h 173"/>
                <a:gd name="T8" fmla="*/ 170 w 171"/>
                <a:gd name="T9" fmla="*/ 45 h 173"/>
                <a:gd name="T10" fmla="*/ 171 w 171"/>
                <a:gd name="T11" fmla="*/ 59 h 173"/>
                <a:gd name="T12" fmla="*/ 171 w 171"/>
                <a:gd name="T13" fmla="*/ 78 h 173"/>
                <a:gd name="T14" fmla="*/ 168 w 171"/>
                <a:gd name="T15" fmla="*/ 100 h 173"/>
                <a:gd name="T16" fmla="*/ 162 w 171"/>
                <a:gd name="T17" fmla="*/ 120 h 173"/>
                <a:gd name="T18" fmla="*/ 150 w 171"/>
                <a:gd name="T19" fmla="*/ 141 h 173"/>
                <a:gd name="T20" fmla="*/ 133 w 171"/>
                <a:gd name="T21" fmla="*/ 158 h 173"/>
                <a:gd name="T22" fmla="*/ 112 w 171"/>
                <a:gd name="T23" fmla="*/ 169 h 173"/>
                <a:gd name="T24" fmla="*/ 83 w 171"/>
                <a:gd name="T25" fmla="*/ 173 h 173"/>
                <a:gd name="T26" fmla="*/ 54 w 171"/>
                <a:gd name="T27" fmla="*/ 170 h 173"/>
                <a:gd name="T28" fmla="*/ 33 w 171"/>
                <a:gd name="T29" fmla="*/ 164 h 173"/>
                <a:gd name="T30" fmla="*/ 18 w 171"/>
                <a:gd name="T31" fmla="*/ 153 h 173"/>
                <a:gd name="T32" fmla="*/ 7 w 171"/>
                <a:gd name="T33" fmla="*/ 141 h 173"/>
                <a:gd name="T34" fmla="*/ 2 w 171"/>
                <a:gd name="T35" fmla="*/ 126 h 173"/>
                <a:gd name="T36" fmla="*/ 0 w 171"/>
                <a:gd name="T37" fmla="*/ 112 h 173"/>
                <a:gd name="T38" fmla="*/ 0 w 171"/>
                <a:gd name="T39" fmla="*/ 98 h 173"/>
                <a:gd name="T40" fmla="*/ 4 w 171"/>
                <a:gd name="T41" fmla="*/ 86 h 173"/>
                <a:gd name="T42" fmla="*/ 33 w 171"/>
                <a:gd name="T43" fmla="*/ 102 h 173"/>
                <a:gd name="T44" fmla="*/ 60 w 171"/>
                <a:gd name="T45" fmla="*/ 108 h 173"/>
                <a:gd name="T46" fmla="*/ 85 w 171"/>
                <a:gd name="T47" fmla="*/ 106 h 173"/>
                <a:gd name="T48" fmla="*/ 108 w 171"/>
                <a:gd name="T49" fmla="*/ 97 h 173"/>
                <a:gd name="T50" fmla="*/ 124 w 171"/>
                <a:gd name="T51" fmla="*/ 80 h 173"/>
                <a:gd name="T52" fmla="*/ 137 w 171"/>
                <a:gd name="T53" fmla="*/ 58 h 173"/>
                <a:gd name="T54" fmla="*/ 141 w 171"/>
                <a:gd name="T55" fmla="*/ 31 h 173"/>
                <a:gd name="T56" fmla="*/ 135 w 171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73">
                  <a:moveTo>
                    <a:pt x="135" y="0"/>
                  </a:moveTo>
                  <a:lnTo>
                    <a:pt x="150" y="8"/>
                  </a:lnTo>
                  <a:lnTo>
                    <a:pt x="159" y="19"/>
                  </a:lnTo>
                  <a:lnTo>
                    <a:pt x="166" y="31"/>
                  </a:lnTo>
                  <a:lnTo>
                    <a:pt x="170" y="45"/>
                  </a:lnTo>
                  <a:lnTo>
                    <a:pt x="171" y="59"/>
                  </a:lnTo>
                  <a:lnTo>
                    <a:pt x="171" y="78"/>
                  </a:lnTo>
                  <a:lnTo>
                    <a:pt x="168" y="100"/>
                  </a:lnTo>
                  <a:lnTo>
                    <a:pt x="162" y="120"/>
                  </a:lnTo>
                  <a:lnTo>
                    <a:pt x="150" y="141"/>
                  </a:lnTo>
                  <a:lnTo>
                    <a:pt x="133" y="158"/>
                  </a:lnTo>
                  <a:lnTo>
                    <a:pt x="112" y="169"/>
                  </a:lnTo>
                  <a:lnTo>
                    <a:pt x="83" y="173"/>
                  </a:lnTo>
                  <a:lnTo>
                    <a:pt x="54" y="170"/>
                  </a:lnTo>
                  <a:lnTo>
                    <a:pt x="33" y="164"/>
                  </a:lnTo>
                  <a:lnTo>
                    <a:pt x="18" y="153"/>
                  </a:lnTo>
                  <a:lnTo>
                    <a:pt x="7" y="141"/>
                  </a:lnTo>
                  <a:lnTo>
                    <a:pt x="2" y="126"/>
                  </a:lnTo>
                  <a:lnTo>
                    <a:pt x="0" y="112"/>
                  </a:lnTo>
                  <a:lnTo>
                    <a:pt x="0" y="98"/>
                  </a:lnTo>
                  <a:lnTo>
                    <a:pt x="4" y="86"/>
                  </a:lnTo>
                  <a:lnTo>
                    <a:pt x="33" y="102"/>
                  </a:lnTo>
                  <a:lnTo>
                    <a:pt x="60" y="108"/>
                  </a:lnTo>
                  <a:lnTo>
                    <a:pt x="85" y="106"/>
                  </a:lnTo>
                  <a:lnTo>
                    <a:pt x="108" y="97"/>
                  </a:lnTo>
                  <a:lnTo>
                    <a:pt x="124" y="80"/>
                  </a:lnTo>
                  <a:lnTo>
                    <a:pt x="137" y="58"/>
                  </a:lnTo>
                  <a:lnTo>
                    <a:pt x="141" y="31"/>
                  </a:lnTo>
                  <a:lnTo>
                    <a:pt x="135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9" name="Freeform 1294">
              <a:extLst>
                <a:ext uri="{FF2B5EF4-FFF2-40B4-BE49-F238E27FC236}">
                  <a16:creationId xmlns:a16="http://schemas.microsoft.com/office/drawing/2014/main" xmlns="" id="{A950C6C2-270C-476D-8202-23B634D8D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" y="7125"/>
              <a:ext cx="388" cy="9"/>
            </a:xfrm>
            <a:custGeom>
              <a:avLst/>
              <a:gdLst>
                <a:gd name="T0" fmla="*/ 388 w 388"/>
                <a:gd name="T1" fmla="*/ 0 h 19"/>
                <a:gd name="T2" fmla="*/ 386 w 388"/>
                <a:gd name="T3" fmla="*/ 5 h 19"/>
                <a:gd name="T4" fmla="*/ 386 w 388"/>
                <a:gd name="T5" fmla="*/ 10 h 19"/>
                <a:gd name="T6" fmla="*/ 386 w 388"/>
                <a:gd name="T7" fmla="*/ 14 h 19"/>
                <a:gd name="T8" fmla="*/ 384 w 388"/>
                <a:gd name="T9" fmla="*/ 19 h 19"/>
                <a:gd name="T10" fmla="*/ 13 w 388"/>
                <a:gd name="T11" fmla="*/ 19 h 19"/>
                <a:gd name="T12" fmla="*/ 11 w 388"/>
                <a:gd name="T13" fmla="*/ 16 h 19"/>
                <a:gd name="T14" fmla="*/ 7 w 388"/>
                <a:gd name="T15" fmla="*/ 11 h 19"/>
                <a:gd name="T16" fmla="*/ 4 w 388"/>
                <a:gd name="T17" fmla="*/ 7 h 19"/>
                <a:gd name="T18" fmla="*/ 0 w 388"/>
                <a:gd name="T19" fmla="*/ 0 h 19"/>
                <a:gd name="T20" fmla="*/ 388 w 38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8" h="19">
                  <a:moveTo>
                    <a:pt x="388" y="0"/>
                  </a:moveTo>
                  <a:lnTo>
                    <a:pt x="386" y="5"/>
                  </a:lnTo>
                  <a:lnTo>
                    <a:pt x="386" y="10"/>
                  </a:lnTo>
                  <a:lnTo>
                    <a:pt x="386" y="14"/>
                  </a:lnTo>
                  <a:lnTo>
                    <a:pt x="384" y="19"/>
                  </a:lnTo>
                  <a:lnTo>
                    <a:pt x="13" y="19"/>
                  </a:lnTo>
                  <a:lnTo>
                    <a:pt x="11" y="16"/>
                  </a:lnTo>
                  <a:lnTo>
                    <a:pt x="7" y="11"/>
                  </a:lnTo>
                  <a:lnTo>
                    <a:pt x="4" y="7"/>
                  </a:lnTo>
                  <a:lnTo>
                    <a:pt x="0" y="0"/>
                  </a:lnTo>
                  <a:lnTo>
                    <a:pt x="388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0" name="Freeform 1295">
              <a:extLst>
                <a:ext uri="{FF2B5EF4-FFF2-40B4-BE49-F238E27FC236}">
                  <a16:creationId xmlns:a16="http://schemas.microsoft.com/office/drawing/2014/main" xmlns="" id="{AC81B11F-BD90-425D-9662-06C6B23E3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7033"/>
              <a:ext cx="281" cy="68"/>
            </a:xfrm>
            <a:custGeom>
              <a:avLst/>
              <a:gdLst>
                <a:gd name="T0" fmla="*/ 43 w 281"/>
                <a:gd name="T1" fmla="*/ 93 h 135"/>
                <a:gd name="T2" fmla="*/ 50 w 281"/>
                <a:gd name="T3" fmla="*/ 87 h 135"/>
                <a:gd name="T4" fmla="*/ 61 w 281"/>
                <a:gd name="T5" fmla="*/ 84 h 135"/>
                <a:gd name="T6" fmla="*/ 70 w 281"/>
                <a:gd name="T7" fmla="*/ 86 h 135"/>
                <a:gd name="T8" fmla="*/ 79 w 281"/>
                <a:gd name="T9" fmla="*/ 93 h 135"/>
                <a:gd name="T10" fmla="*/ 83 w 281"/>
                <a:gd name="T11" fmla="*/ 107 h 135"/>
                <a:gd name="T12" fmla="*/ 77 w 281"/>
                <a:gd name="T13" fmla="*/ 121 h 135"/>
                <a:gd name="T14" fmla="*/ 63 w 281"/>
                <a:gd name="T15" fmla="*/ 134 h 135"/>
                <a:gd name="T16" fmla="*/ 39 w 281"/>
                <a:gd name="T17" fmla="*/ 135 h 135"/>
                <a:gd name="T18" fmla="*/ 16 w 281"/>
                <a:gd name="T19" fmla="*/ 126 h 135"/>
                <a:gd name="T20" fmla="*/ 3 w 281"/>
                <a:gd name="T21" fmla="*/ 107 h 135"/>
                <a:gd name="T22" fmla="*/ 0 w 281"/>
                <a:gd name="T23" fmla="*/ 84 h 135"/>
                <a:gd name="T24" fmla="*/ 9 w 281"/>
                <a:gd name="T25" fmla="*/ 61 h 135"/>
                <a:gd name="T26" fmla="*/ 18 w 281"/>
                <a:gd name="T27" fmla="*/ 48 h 135"/>
                <a:gd name="T28" fmla="*/ 30 w 281"/>
                <a:gd name="T29" fmla="*/ 37 h 135"/>
                <a:gd name="T30" fmla="*/ 45 w 281"/>
                <a:gd name="T31" fmla="*/ 26 h 135"/>
                <a:gd name="T32" fmla="*/ 61 w 281"/>
                <a:gd name="T33" fmla="*/ 18 h 135"/>
                <a:gd name="T34" fmla="*/ 79 w 281"/>
                <a:gd name="T35" fmla="*/ 11 h 135"/>
                <a:gd name="T36" fmla="*/ 101 w 281"/>
                <a:gd name="T37" fmla="*/ 4 h 135"/>
                <a:gd name="T38" fmla="*/ 122 w 281"/>
                <a:gd name="T39" fmla="*/ 1 h 135"/>
                <a:gd name="T40" fmla="*/ 146 w 281"/>
                <a:gd name="T41" fmla="*/ 0 h 135"/>
                <a:gd name="T42" fmla="*/ 162 w 281"/>
                <a:gd name="T43" fmla="*/ 0 h 135"/>
                <a:gd name="T44" fmla="*/ 182 w 281"/>
                <a:gd name="T45" fmla="*/ 1 h 135"/>
                <a:gd name="T46" fmla="*/ 200 w 281"/>
                <a:gd name="T47" fmla="*/ 3 h 135"/>
                <a:gd name="T48" fmla="*/ 220 w 281"/>
                <a:gd name="T49" fmla="*/ 6 h 135"/>
                <a:gd name="T50" fmla="*/ 238 w 281"/>
                <a:gd name="T51" fmla="*/ 9 h 135"/>
                <a:gd name="T52" fmla="*/ 254 w 281"/>
                <a:gd name="T53" fmla="*/ 12 h 135"/>
                <a:gd name="T54" fmla="*/ 268 w 281"/>
                <a:gd name="T55" fmla="*/ 15 h 135"/>
                <a:gd name="T56" fmla="*/ 281 w 281"/>
                <a:gd name="T57" fmla="*/ 18 h 135"/>
                <a:gd name="T58" fmla="*/ 258 w 281"/>
                <a:gd name="T59" fmla="*/ 17 h 135"/>
                <a:gd name="T60" fmla="*/ 232 w 281"/>
                <a:gd name="T61" fmla="*/ 15 h 135"/>
                <a:gd name="T62" fmla="*/ 207 w 281"/>
                <a:gd name="T63" fmla="*/ 15 h 135"/>
                <a:gd name="T64" fmla="*/ 182 w 281"/>
                <a:gd name="T65" fmla="*/ 15 h 135"/>
                <a:gd name="T66" fmla="*/ 157 w 281"/>
                <a:gd name="T67" fmla="*/ 17 h 135"/>
                <a:gd name="T68" fmla="*/ 131 w 281"/>
                <a:gd name="T69" fmla="*/ 22 h 135"/>
                <a:gd name="T70" fmla="*/ 106 w 281"/>
                <a:gd name="T71" fmla="*/ 26 h 135"/>
                <a:gd name="T72" fmla="*/ 85 w 281"/>
                <a:gd name="T73" fmla="*/ 34 h 135"/>
                <a:gd name="T74" fmla="*/ 67 w 281"/>
                <a:gd name="T75" fmla="*/ 43 h 135"/>
                <a:gd name="T76" fmla="*/ 52 w 281"/>
                <a:gd name="T77" fmla="*/ 53 h 135"/>
                <a:gd name="T78" fmla="*/ 41 w 281"/>
                <a:gd name="T79" fmla="*/ 62 h 135"/>
                <a:gd name="T80" fmla="*/ 34 w 281"/>
                <a:gd name="T81" fmla="*/ 73 h 135"/>
                <a:gd name="T82" fmla="*/ 29 w 281"/>
                <a:gd name="T83" fmla="*/ 82 h 135"/>
                <a:gd name="T84" fmla="*/ 27 w 281"/>
                <a:gd name="T85" fmla="*/ 90 h 135"/>
                <a:gd name="T86" fmla="*/ 27 w 281"/>
                <a:gd name="T87" fmla="*/ 98 h 135"/>
                <a:gd name="T88" fmla="*/ 30 w 281"/>
                <a:gd name="T89" fmla="*/ 104 h 135"/>
                <a:gd name="T90" fmla="*/ 34 w 281"/>
                <a:gd name="T91" fmla="*/ 109 h 135"/>
                <a:gd name="T92" fmla="*/ 38 w 281"/>
                <a:gd name="T93" fmla="*/ 110 h 135"/>
                <a:gd name="T94" fmla="*/ 41 w 281"/>
                <a:gd name="T95" fmla="*/ 110 h 135"/>
                <a:gd name="T96" fmla="*/ 45 w 281"/>
                <a:gd name="T97" fmla="*/ 110 h 135"/>
                <a:gd name="T98" fmla="*/ 39 w 281"/>
                <a:gd name="T99" fmla="*/ 107 h 135"/>
                <a:gd name="T100" fmla="*/ 39 w 281"/>
                <a:gd name="T101" fmla="*/ 103 h 135"/>
                <a:gd name="T102" fmla="*/ 39 w 281"/>
                <a:gd name="T103" fmla="*/ 98 h 135"/>
                <a:gd name="T104" fmla="*/ 43 w 281"/>
                <a:gd name="T105" fmla="*/ 9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35">
                  <a:moveTo>
                    <a:pt x="43" y="93"/>
                  </a:moveTo>
                  <a:lnTo>
                    <a:pt x="50" y="87"/>
                  </a:lnTo>
                  <a:lnTo>
                    <a:pt x="61" y="84"/>
                  </a:lnTo>
                  <a:lnTo>
                    <a:pt x="70" y="86"/>
                  </a:lnTo>
                  <a:lnTo>
                    <a:pt x="79" y="93"/>
                  </a:lnTo>
                  <a:lnTo>
                    <a:pt x="83" y="107"/>
                  </a:lnTo>
                  <a:lnTo>
                    <a:pt x="77" y="121"/>
                  </a:lnTo>
                  <a:lnTo>
                    <a:pt x="63" y="134"/>
                  </a:lnTo>
                  <a:lnTo>
                    <a:pt x="39" y="135"/>
                  </a:lnTo>
                  <a:lnTo>
                    <a:pt x="16" y="126"/>
                  </a:lnTo>
                  <a:lnTo>
                    <a:pt x="3" y="107"/>
                  </a:lnTo>
                  <a:lnTo>
                    <a:pt x="0" y="84"/>
                  </a:lnTo>
                  <a:lnTo>
                    <a:pt x="9" y="61"/>
                  </a:lnTo>
                  <a:lnTo>
                    <a:pt x="18" y="48"/>
                  </a:lnTo>
                  <a:lnTo>
                    <a:pt x="30" y="37"/>
                  </a:lnTo>
                  <a:lnTo>
                    <a:pt x="45" y="26"/>
                  </a:lnTo>
                  <a:lnTo>
                    <a:pt x="61" y="18"/>
                  </a:lnTo>
                  <a:lnTo>
                    <a:pt x="79" y="11"/>
                  </a:lnTo>
                  <a:lnTo>
                    <a:pt x="101" y="4"/>
                  </a:lnTo>
                  <a:lnTo>
                    <a:pt x="122" y="1"/>
                  </a:lnTo>
                  <a:lnTo>
                    <a:pt x="146" y="0"/>
                  </a:lnTo>
                  <a:lnTo>
                    <a:pt x="162" y="0"/>
                  </a:lnTo>
                  <a:lnTo>
                    <a:pt x="182" y="1"/>
                  </a:lnTo>
                  <a:lnTo>
                    <a:pt x="200" y="3"/>
                  </a:lnTo>
                  <a:lnTo>
                    <a:pt x="220" y="6"/>
                  </a:lnTo>
                  <a:lnTo>
                    <a:pt x="238" y="9"/>
                  </a:lnTo>
                  <a:lnTo>
                    <a:pt x="254" y="12"/>
                  </a:lnTo>
                  <a:lnTo>
                    <a:pt x="268" y="15"/>
                  </a:lnTo>
                  <a:lnTo>
                    <a:pt x="281" y="18"/>
                  </a:lnTo>
                  <a:lnTo>
                    <a:pt x="258" y="17"/>
                  </a:lnTo>
                  <a:lnTo>
                    <a:pt x="232" y="15"/>
                  </a:lnTo>
                  <a:lnTo>
                    <a:pt x="207" y="15"/>
                  </a:lnTo>
                  <a:lnTo>
                    <a:pt x="182" y="15"/>
                  </a:lnTo>
                  <a:lnTo>
                    <a:pt x="157" y="17"/>
                  </a:lnTo>
                  <a:lnTo>
                    <a:pt x="131" y="22"/>
                  </a:lnTo>
                  <a:lnTo>
                    <a:pt x="106" y="26"/>
                  </a:lnTo>
                  <a:lnTo>
                    <a:pt x="85" y="34"/>
                  </a:lnTo>
                  <a:lnTo>
                    <a:pt x="67" y="43"/>
                  </a:lnTo>
                  <a:lnTo>
                    <a:pt x="52" y="53"/>
                  </a:lnTo>
                  <a:lnTo>
                    <a:pt x="41" y="62"/>
                  </a:lnTo>
                  <a:lnTo>
                    <a:pt x="34" y="73"/>
                  </a:lnTo>
                  <a:lnTo>
                    <a:pt x="29" y="82"/>
                  </a:lnTo>
                  <a:lnTo>
                    <a:pt x="27" y="90"/>
                  </a:lnTo>
                  <a:lnTo>
                    <a:pt x="27" y="98"/>
                  </a:lnTo>
                  <a:lnTo>
                    <a:pt x="30" y="104"/>
                  </a:lnTo>
                  <a:lnTo>
                    <a:pt x="34" y="109"/>
                  </a:lnTo>
                  <a:lnTo>
                    <a:pt x="38" y="110"/>
                  </a:lnTo>
                  <a:lnTo>
                    <a:pt x="41" y="110"/>
                  </a:lnTo>
                  <a:lnTo>
                    <a:pt x="45" y="110"/>
                  </a:lnTo>
                  <a:lnTo>
                    <a:pt x="39" y="107"/>
                  </a:lnTo>
                  <a:lnTo>
                    <a:pt x="39" y="103"/>
                  </a:lnTo>
                  <a:lnTo>
                    <a:pt x="39" y="98"/>
                  </a:lnTo>
                  <a:lnTo>
                    <a:pt x="43" y="93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1" name="Freeform 1296">
              <a:extLst>
                <a:ext uri="{FF2B5EF4-FFF2-40B4-BE49-F238E27FC236}">
                  <a16:creationId xmlns:a16="http://schemas.microsoft.com/office/drawing/2014/main" xmlns="" id="{31C4D6BF-F1B8-4B32-8297-8BE0891C8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6614"/>
              <a:ext cx="218" cy="218"/>
            </a:xfrm>
            <a:custGeom>
              <a:avLst/>
              <a:gdLst>
                <a:gd name="T0" fmla="*/ 0 w 218"/>
                <a:gd name="T1" fmla="*/ 18 h 436"/>
                <a:gd name="T2" fmla="*/ 60 w 218"/>
                <a:gd name="T3" fmla="*/ 58 h 436"/>
                <a:gd name="T4" fmla="*/ 107 w 218"/>
                <a:gd name="T5" fmla="*/ 105 h 436"/>
                <a:gd name="T6" fmla="*/ 143 w 218"/>
                <a:gd name="T7" fmla="*/ 155 h 436"/>
                <a:gd name="T8" fmla="*/ 168 w 218"/>
                <a:gd name="T9" fmla="*/ 208 h 436"/>
                <a:gd name="T10" fmla="*/ 184 w 218"/>
                <a:gd name="T11" fmla="*/ 264 h 436"/>
                <a:gd name="T12" fmla="*/ 193 w 218"/>
                <a:gd name="T13" fmla="*/ 320 h 436"/>
                <a:gd name="T14" fmla="*/ 197 w 218"/>
                <a:gd name="T15" fmla="*/ 378 h 436"/>
                <a:gd name="T16" fmla="*/ 198 w 218"/>
                <a:gd name="T17" fmla="*/ 436 h 436"/>
                <a:gd name="T18" fmla="*/ 218 w 218"/>
                <a:gd name="T19" fmla="*/ 436 h 436"/>
                <a:gd name="T20" fmla="*/ 218 w 218"/>
                <a:gd name="T21" fmla="*/ 377 h 436"/>
                <a:gd name="T22" fmla="*/ 215 w 218"/>
                <a:gd name="T23" fmla="*/ 316 h 436"/>
                <a:gd name="T24" fmla="*/ 202 w 218"/>
                <a:gd name="T25" fmla="*/ 256 h 436"/>
                <a:gd name="T26" fmla="*/ 184 w 218"/>
                <a:gd name="T27" fmla="*/ 199 h 436"/>
                <a:gd name="T28" fmla="*/ 159 w 218"/>
                <a:gd name="T29" fmla="*/ 146 h 436"/>
                <a:gd name="T30" fmla="*/ 123 w 218"/>
                <a:gd name="T31" fmla="*/ 96 h 436"/>
                <a:gd name="T32" fmla="*/ 78 w 218"/>
                <a:gd name="T33" fmla="*/ 50 h 436"/>
                <a:gd name="T34" fmla="*/ 24 w 218"/>
                <a:gd name="T35" fmla="*/ 13 h 436"/>
                <a:gd name="T36" fmla="*/ 16 w 218"/>
                <a:gd name="T37" fmla="*/ 10 h 436"/>
                <a:gd name="T38" fmla="*/ 11 w 218"/>
                <a:gd name="T39" fmla="*/ 7 h 436"/>
                <a:gd name="T40" fmla="*/ 6 w 218"/>
                <a:gd name="T41" fmla="*/ 4 h 436"/>
                <a:gd name="T42" fmla="*/ 0 w 218"/>
                <a:gd name="T43" fmla="*/ 0 h 436"/>
                <a:gd name="T44" fmla="*/ 0 w 218"/>
                <a:gd name="T45" fmla="*/ 1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8" h="436">
                  <a:moveTo>
                    <a:pt x="0" y="18"/>
                  </a:moveTo>
                  <a:lnTo>
                    <a:pt x="60" y="58"/>
                  </a:lnTo>
                  <a:lnTo>
                    <a:pt x="107" y="105"/>
                  </a:lnTo>
                  <a:lnTo>
                    <a:pt x="143" y="155"/>
                  </a:lnTo>
                  <a:lnTo>
                    <a:pt x="168" y="208"/>
                  </a:lnTo>
                  <a:lnTo>
                    <a:pt x="184" y="264"/>
                  </a:lnTo>
                  <a:lnTo>
                    <a:pt x="193" y="320"/>
                  </a:lnTo>
                  <a:lnTo>
                    <a:pt x="197" y="378"/>
                  </a:lnTo>
                  <a:lnTo>
                    <a:pt x="198" y="436"/>
                  </a:lnTo>
                  <a:lnTo>
                    <a:pt x="218" y="436"/>
                  </a:lnTo>
                  <a:lnTo>
                    <a:pt x="218" y="377"/>
                  </a:lnTo>
                  <a:lnTo>
                    <a:pt x="215" y="316"/>
                  </a:lnTo>
                  <a:lnTo>
                    <a:pt x="202" y="256"/>
                  </a:lnTo>
                  <a:lnTo>
                    <a:pt x="184" y="199"/>
                  </a:lnTo>
                  <a:lnTo>
                    <a:pt x="159" y="146"/>
                  </a:lnTo>
                  <a:lnTo>
                    <a:pt x="123" y="96"/>
                  </a:lnTo>
                  <a:lnTo>
                    <a:pt x="78" y="50"/>
                  </a:lnTo>
                  <a:lnTo>
                    <a:pt x="24" y="13"/>
                  </a:lnTo>
                  <a:lnTo>
                    <a:pt x="16" y="10"/>
                  </a:lnTo>
                  <a:lnTo>
                    <a:pt x="11" y="7"/>
                  </a:lnTo>
                  <a:lnTo>
                    <a:pt x="6" y="4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Freeform 1297">
              <a:extLst>
                <a:ext uri="{FF2B5EF4-FFF2-40B4-BE49-F238E27FC236}">
                  <a16:creationId xmlns:a16="http://schemas.microsoft.com/office/drawing/2014/main" xmlns="" id="{AA2F7415-D012-4D13-B62C-F48593E28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" y="5778"/>
              <a:ext cx="256" cy="938"/>
            </a:xfrm>
            <a:custGeom>
              <a:avLst/>
              <a:gdLst>
                <a:gd name="T0" fmla="*/ 231 w 256"/>
                <a:gd name="T1" fmla="*/ 1689 h 1876"/>
                <a:gd name="T2" fmla="*/ 220 w 256"/>
                <a:gd name="T3" fmla="*/ 1682 h 1876"/>
                <a:gd name="T4" fmla="*/ 210 w 256"/>
                <a:gd name="T5" fmla="*/ 1678 h 1876"/>
                <a:gd name="T6" fmla="*/ 199 w 256"/>
                <a:gd name="T7" fmla="*/ 1671 h 1876"/>
                <a:gd name="T8" fmla="*/ 188 w 256"/>
                <a:gd name="T9" fmla="*/ 1667 h 1876"/>
                <a:gd name="T10" fmla="*/ 175 w 256"/>
                <a:gd name="T11" fmla="*/ 1661 h 1876"/>
                <a:gd name="T12" fmla="*/ 163 w 256"/>
                <a:gd name="T13" fmla="*/ 1656 h 1876"/>
                <a:gd name="T14" fmla="*/ 150 w 256"/>
                <a:gd name="T15" fmla="*/ 1651 h 1876"/>
                <a:gd name="T16" fmla="*/ 137 w 256"/>
                <a:gd name="T17" fmla="*/ 1647 h 1876"/>
                <a:gd name="T18" fmla="*/ 137 w 256"/>
                <a:gd name="T19" fmla="*/ 1792 h 1876"/>
                <a:gd name="T20" fmla="*/ 238 w 256"/>
                <a:gd name="T21" fmla="*/ 1846 h 1876"/>
                <a:gd name="T22" fmla="*/ 238 w 256"/>
                <a:gd name="T23" fmla="*/ 1386 h 1876"/>
                <a:gd name="T24" fmla="*/ 184 w 256"/>
                <a:gd name="T25" fmla="*/ 1361 h 1876"/>
                <a:gd name="T26" fmla="*/ 139 w 256"/>
                <a:gd name="T27" fmla="*/ 1331 h 1876"/>
                <a:gd name="T28" fmla="*/ 101 w 256"/>
                <a:gd name="T29" fmla="*/ 1298 h 1876"/>
                <a:gd name="T30" fmla="*/ 71 w 256"/>
                <a:gd name="T31" fmla="*/ 1261 h 1876"/>
                <a:gd name="T32" fmla="*/ 46 w 256"/>
                <a:gd name="T33" fmla="*/ 1222 h 1876"/>
                <a:gd name="T34" fmla="*/ 26 w 256"/>
                <a:gd name="T35" fmla="*/ 1181 h 1876"/>
                <a:gd name="T36" fmla="*/ 13 w 256"/>
                <a:gd name="T37" fmla="*/ 1141 h 1876"/>
                <a:gd name="T38" fmla="*/ 4 w 256"/>
                <a:gd name="T39" fmla="*/ 1099 h 1876"/>
                <a:gd name="T40" fmla="*/ 0 w 256"/>
                <a:gd name="T41" fmla="*/ 1056 h 1876"/>
                <a:gd name="T42" fmla="*/ 0 w 256"/>
                <a:gd name="T43" fmla="*/ 1014 h 1876"/>
                <a:gd name="T44" fmla="*/ 6 w 256"/>
                <a:gd name="T45" fmla="*/ 975 h 1876"/>
                <a:gd name="T46" fmla="*/ 13 w 256"/>
                <a:gd name="T47" fmla="*/ 938 h 1876"/>
                <a:gd name="T48" fmla="*/ 22 w 256"/>
                <a:gd name="T49" fmla="*/ 902 h 1876"/>
                <a:gd name="T50" fmla="*/ 35 w 256"/>
                <a:gd name="T51" fmla="*/ 871 h 1876"/>
                <a:gd name="T52" fmla="*/ 49 w 256"/>
                <a:gd name="T53" fmla="*/ 844 h 1876"/>
                <a:gd name="T54" fmla="*/ 65 w 256"/>
                <a:gd name="T55" fmla="*/ 821 h 1876"/>
                <a:gd name="T56" fmla="*/ 65 w 256"/>
                <a:gd name="T57" fmla="*/ 0 h 1876"/>
                <a:gd name="T58" fmla="*/ 87 w 256"/>
                <a:gd name="T59" fmla="*/ 0 h 1876"/>
                <a:gd name="T60" fmla="*/ 87 w 256"/>
                <a:gd name="T61" fmla="*/ 821 h 1876"/>
                <a:gd name="T62" fmla="*/ 62 w 256"/>
                <a:gd name="T63" fmla="*/ 866 h 1876"/>
                <a:gd name="T64" fmla="*/ 42 w 256"/>
                <a:gd name="T65" fmla="*/ 913 h 1876"/>
                <a:gd name="T66" fmla="*/ 29 w 256"/>
                <a:gd name="T67" fmla="*/ 958 h 1876"/>
                <a:gd name="T68" fmla="*/ 22 w 256"/>
                <a:gd name="T69" fmla="*/ 1003 h 1876"/>
                <a:gd name="T70" fmla="*/ 20 w 256"/>
                <a:gd name="T71" fmla="*/ 1049 h 1876"/>
                <a:gd name="T72" fmla="*/ 24 w 256"/>
                <a:gd name="T73" fmla="*/ 1092 h 1876"/>
                <a:gd name="T74" fmla="*/ 33 w 256"/>
                <a:gd name="T75" fmla="*/ 1133 h 1876"/>
                <a:gd name="T76" fmla="*/ 46 w 256"/>
                <a:gd name="T77" fmla="*/ 1172 h 1876"/>
                <a:gd name="T78" fmla="*/ 62 w 256"/>
                <a:gd name="T79" fmla="*/ 1209 h 1876"/>
                <a:gd name="T80" fmla="*/ 82 w 256"/>
                <a:gd name="T81" fmla="*/ 1244 h 1876"/>
                <a:gd name="T82" fmla="*/ 103 w 256"/>
                <a:gd name="T83" fmla="*/ 1275 h 1876"/>
                <a:gd name="T84" fmla="*/ 130 w 256"/>
                <a:gd name="T85" fmla="*/ 1302 h 1876"/>
                <a:gd name="T86" fmla="*/ 159 w 256"/>
                <a:gd name="T87" fmla="*/ 1325 h 1876"/>
                <a:gd name="T88" fmla="*/ 190 w 256"/>
                <a:gd name="T89" fmla="*/ 1345 h 1876"/>
                <a:gd name="T90" fmla="*/ 222 w 256"/>
                <a:gd name="T91" fmla="*/ 1359 h 1876"/>
                <a:gd name="T92" fmla="*/ 256 w 256"/>
                <a:gd name="T93" fmla="*/ 1369 h 1876"/>
                <a:gd name="T94" fmla="*/ 256 w 256"/>
                <a:gd name="T95" fmla="*/ 1876 h 1876"/>
                <a:gd name="T96" fmla="*/ 121 w 256"/>
                <a:gd name="T97" fmla="*/ 1798 h 1876"/>
                <a:gd name="T98" fmla="*/ 121 w 256"/>
                <a:gd name="T99" fmla="*/ 1626 h 1876"/>
                <a:gd name="T100" fmla="*/ 134 w 256"/>
                <a:gd name="T101" fmla="*/ 1629 h 1876"/>
                <a:gd name="T102" fmla="*/ 145 w 256"/>
                <a:gd name="T103" fmla="*/ 1632 h 1876"/>
                <a:gd name="T104" fmla="*/ 157 w 256"/>
                <a:gd name="T105" fmla="*/ 1636 h 1876"/>
                <a:gd name="T106" fmla="*/ 168 w 256"/>
                <a:gd name="T107" fmla="*/ 1640 h 1876"/>
                <a:gd name="T108" fmla="*/ 183 w 256"/>
                <a:gd name="T109" fmla="*/ 1647 h 1876"/>
                <a:gd name="T110" fmla="*/ 197 w 256"/>
                <a:gd name="T111" fmla="*/ 1653 h 1876"/>
                <a:gd name="T112" fmla="*/ 213 w 256"/>
                <a:gd name="T113" fmla="*/ 1662 h 1876"/>
                <a:gd name="T114" fmla="*/ 231 w 256"/>
                <a:gd name="T115" fmla="*/ 1671 h 1876"/>
                <a:gd name="T116" fmla="*/ 231 w 256"/>
                <a:gd name="T117" fmla="*/ 1689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6" h="1876">
                  <a:moveTo>
                    <a:pt x="231" y="1689"/>
                  </a:moveTo>
                  <a:lnTo>
                    <a:pt x="220" y="1682"/>
                  </a:lnTo>
                  <a:lnTo>
                    <a:pt x="210" y="1678"/>
                  </a:lnTo>
                  <a:lnTo>
                    <a:pt x="199" y="1671"/>
                  </a:lnTo>
                  <a:lnTo>
                    <a:pt x="188" y="1667"/>
                  </a:lnTo>
                  <a:lnTo>
                    <a:pt x="175" y="1661"/>
                  </a:lnTo>
                  <a:lnTo>
                    <a:pt x="163" y="1656"/>
                  </a:lnTo>
                  <a:lnTo>
                    <a:pt x="150" y="1651"/>
                  </a:lnTo>
                  <a:lnTo>
                    <a:pt x="137" y="1647"/>
                  </a:lnTo>
                  <a:lnTo>
                    <a:pt x="137" y="1792"/>
                  </a:lnTo>
                  <a:lnTo>
                    <a:pt x="238" y="1846"/>
                  </a:lnTo>
                  <a:lnTo>
                    <a:pt x="238" y="1386"/>
                  </a:lnTo>
                  <a:lnTo>
                    <a:pt x="184" y="1361"/>
                  </a:lnTo>
                  <a:lnTo>
                    <a:pt x="139" y="1331"/>
                  </a:lnTo>
                  <a:lnTo>
                    <a:pt x="101" y="1298"/>
                  </a:lnTo>
                  <a:lnTo>
                    <a:pt x="71" y="1261"/>
                  </a:lnTo>
                  <a:lnTo>
                    <a:pt x="46" y="1222"/>
                  </a:lnTo>
                  <a:lnTo>
                    <a:pt x="26" y="1181"/>
                  </a:lnTo>
                  <a:lnTo>
                    <a:pt x="13" y="1141"/>
                  </a:lnTo>
                  <a:lnTo>
                    <a:pt x="4" y="1099"/>
                  </a:lnTo>
                  <a:lnTo>
                    <a:pt x="0" y="1056"/>
                  </a:lnTo>
                  <a:lnTo>
                    <a:pt x="0" y="1014"/>
                  </a:lnTo>
                  <a:lnTo>
                    <a:pt x="6" y="975"/>
                  </a:lnTo>
                  <a:lnTo>
                    <a:pt x="13" y="938"/>
                  </a:lnTo>
                  <a:lnTo>
                    <a:pt x="22" y="902"/>
                  </a:lnTo>
                  <a:lnTo>
                    <a:pt x="35" y="871"/>
                  </a:lnTo>
                  <a:lnTo>
                    <a:pt x="49" y="844"/>
                  </a:lnTo>
                  <a:lnTo>
                    <a:pt x="65" y="821"/>
                  </a:lnTo>
                  <a:lnTo>
                    <a:pt x="65" y="0"/>
                  </a:lnTo>
                  <a:lnTo>
                    <a:pt x="87" y="0"/>
                  </a:lnTo>
                  <a:lnTo>
                    <a:pt x="87" y="821"/>
                  </a:lnTo>
                  <a:lnTo>
                    <a:pt x="62" y="866"/>
                  </a:lnTo>
                  <a:lnTo>
                    <a:pt x="42" y="913"/>
                  </a:lnTo>
                  <a:lnTo>
                    <a:pt x="29" y="958"/>
                  </a:lnTo>
                  <a:lnTo>
                    <a:pt x="22" y="1003"/>
                  </a:lnTo>
                  <a:lnTo>
                    <a:pt x="20" y="1049"/>
                  </a:lnTo>
                  <a:lnTo>
                    <a:pt x="24" y="1092"/>
                  </a:lnTo>
                  <a:lnTo>
                    <a:pt x="33" y="1133"/>
                  </a:lnTo>
                  <a:lnTo>
                    <a:pt x="46" y="1172"/>
                  </a:lnTo>
                  <a:lnTo>
                    <a:pt x="62" y="1209"/>
                  </a:lnTo>
                  <a:lnTo>
                    <a:pt x="82" y="1244"/>
                  </a:lnTo>
                  <a:lnTo>
                    <a:pt x="103" y="1275"/>
                  </a:lnTo>
                  <a:lnTo>
                    <a:pt x="130" y="1302"/>
                  </a:lnTo>
                  <a:lnTo>
                    <a:pt x="159" y="1325"/>
                  </a:lnTo>
                  <a:lnTo>
                    <a:pt x="190" y="1345"/>
                  </a:lnTo>
                  <a:lnTo>
                    <a:pt x="222" y="1359"/>
                  </a:lnTo>
                  <a:lnTo>
                    <a:pt x="256" y="1369"/>
                  </a:lnTo>
                  <a:lnTo>
                    <a:pt x="256" y="1876"/>
                  </a:lnTo>
                  <a:lnTo>
                    <a:pt x="121" y="1798"/>
                  </a:lnTo>
                  <a:lnTo>
                    <a:pt x="121" y="1626"/>
                  </a:lnTo>
                  <a:lnTo>
                    <a:pt x="134" y="1629"/>
                  </a:lnTo>
                  <a:lnTo>
                    <a:pt x="145" y="1632"/>
                  </a:lnTo>
                  <a:lnTo>
                    <a:pt x="157" y="1636"/>
                  </a:lnTo>
                  <a:lnTo>
                    <a:pt x="168" y="1640"/>
                  </a:lnTo>
                  <a:lnTo>
                    <a:pt x="183" y="1647"/>
                  </a:lnTo>
                  <a:lnTo>
                    <a:pt x="197" y="1653"/>
                  </a:lnTo>
                  <a:lnTo>
                    <a:pt x="213" y="1662"/>
                  </a:lnTo>
                  <a:lnTo>
                    <a:pt x="231" y="1671"/>
                  </a:lnTo>
                  <a:lnTo>
                    <a:pt x="231" y="168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3" name="Freeform 1298">
              <a:extLst>
                <a:ext uri="{FF2B5EF4-FFF2-40B4-BE49-F238E27FC236}">
                  <a16:creationId xmlns:a16="http://schemas.microsoft.com/office/drawing/2014/main" xmlns="" id="{45285953-8D5E-41B3-8437-B0B8CBCF5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5778"/>
              <a:ext cx="117" cy="544"/>
            </a:xfrm>
            <a:custGeom>
              <a:avLst/>
              <a:gdLst>
                <a:gd name="T0" fmla="*/ 117 w 117"/>
                <a:gd name="T1" fmla="*/ 821 h 1086"/>
                <a:gd name="T2" fmla="*/ 117 w 117"/>
                <a:gd name="T3" fmla="*/ 0 h 1086"/>
                <a:gd name="T4" fmla="*/ 95 w 117"/>
                <a:gd name="T5" fmla="*/ 0 h 1086"/>
                <a:gd name="T6" fmla="*/ 95 w 117"/>
                <a:gd name="T7" fmla="*/ 821 h 1086"/>
                <a:gd name="T8" fmla="*/ 81 w 117"/>
                <a:gd name="T9" fmla="*/ 838 h 1086"/>
                <a:gd name="T10" fmla="*/ 64 w 117"/>
                <a:gd name="T11" fmla="*/ 860 h 1086"/>
                <a:gd name="T12" fmla="*/ 48 w 117"/>
                <a:gd name="T13" fmla="*/ 885 h 1086"/>
                <a:gd name="T14" fmla="*/ 34 w 117"/>
                <a:gd name="T15" fmla="*/ 913 h 1086"/>
                <a:gd name="T16" fmla="*/ 21 w 117"/>
                <a:gd name="T17" fmla="*/ 941 h 1086"/>
                <a:gd name="T18" fmla="*/ 10 w 117"/>
                <a:gd name="T19" fmla="*/ 969 h 1086"/>
                <a:gd name="T20" fmla="*/ 3 w 117"/>
                <a:gd name="T21" fmla="*/ 996 h 1086"/>
                <a:gd name="T22" fmla="*/ 0 w 117"/>
                <a:gd name="T23" fmla="*/ 1017 h 1086"/>
                <a:gd name="T24" fmla="*/ 0 w 117"/>
                <a:gd name="T25" fmla="*/ 1039 h 1086"/>
                <a:gd name="T26" fmla="*/ 0 w 117"/>
                <a:gd name="T27" fmla="*/ 1060 h 1086"/>
                <a:gd name="T28" fmla="*/ 1 w 117"/>
                <a:gd name="T29" fmla="*/ 1077 h 1086"/>
                <a:gd name="T30" fmla="*/ 3 w 117"/>
                <a:gd name="T31" fmla="*/ 1086 h 1086"/>
                <a:gd name="T32" fmla="*/ 1 w 117"/>
                <a:gd name="T33" fmla="*/ 1066 h 1086"/>
                <a:gd name="T34" fmla="*/ 3 w 117"/>
                <a:gd name="T35" fmla="*/ 1041 h 1086"/>
                <a:gd name="T36" fmla="*/ 9 w 117"/>
                <a:gd name="T37" fmla="*/ 1011 h 1086"/>
                <a:gd name="T38" fmla="*/ 19 w 117"/>
                <a:gd name="T39" fmla="*/ 977 h 1086"/>
                <a:gd name="T40" fmla="*/ 34 w 117"/>
                <a:gd name="T41" fmla="*/ 941 h 1086"/>
                <a:gd name="T42" fmla="*/ 55 w 117"/>
                <a:gd name="T43" fmla="*/ 902 h 1086"/>
                <a:gd name="T44" fmla="*/ 82 w 117"/>
                <a:gd name="T45" fmla="*/ 861 h 1086"/>
                <a:gd name="T46" fmla="*/ 117 w 117"/>
                <a:gd name="T47" fmla="*/ 821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1086">
                  <a:moveTo>
                    <a:pt x="117" y="821"/>
                  </a:moveTo>
                  <a:lnTo>
                    <a:pt x="117" y="0"/>
                  </a:lnTo>
                  <a:lnTo>
                    <a:pt x="95" y="0"/>
                  </a:lnTo>
                  <a:lnTo>
                    <a:pt x="95" y="821"/>
                  </a:lnTo>
                  <a:lnTo>
                    <a:pt x="81" y="838"/>
                  </a:lnTo>
                  <a:lnTo>
                    <a:pt x="64" y="860"/>
                  </a:lnTo>
                  <a:lnTo>
                    <a:pt x="48" y="885"/>
                  </a:lnTo>
                  <a:lnTo>
                    <a:pt x="34" y="913"/>
                  </a:lnTo>
                  <a:lnTo>
                    <a:pt x="21" y="941"/>
                  </a:lnTo>
                  <a:lnTo>
                    <a:pt x="10" y="969"/>
                  </a:lnTo>
                  <a:lnTo>
                    <a:pt x="3" y="996"/>
                  </a:lnTo>
                  <a:lnTo>
                    <a:pt x="0" y="1017"/>
                  </a:lnTo>
                  <a:lnTo>
                    <a:pt x="0" y="1039"/>
                  </a:lnTo>
                  <a:lnTo>
                    <a:pt x="0" y="1060"/>
                  </a:lnTo>
                  <a:lnTo>
                    <a:pt x="1" y="1077"/>
                  </a:lnTo>
                  <a:lnTo>
                    <a:pt x="3" y="1086"/>
                  </a:lnTo>
                  <a:lnTo>
                    <a:pt x="1" y="1066"/>
                  </a:lnTo>
                  <a:lnTo>
                    <a:pt x="3" y="1041"/>
                  </a:lnTo>
                  <a:lnTo>
                    <a:pt x="9" y="1011"/>
                  </a:lnTo>
                  <a:lnTo>
                    <a:pt x="19" y="977"/>
                  </a:lnTo>
                  <a:lnTo>
                    <a:pt x="34" y="941"/>
                  </a:lnTo>
                  <a:lnTo>
                    <a:pt x="55" y="902"/>
                  </a:lnTo>
                  <a:lnTo>
                    <a:pt x="82" y="861"/>
                  </a:lnTo>
                  <a:lnTo>
                    <a:pt x="117" y="82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4" name="Freeform 1299">
              <a:extLst>
                <a:ext uri="{FF2B5EF4-FFF2-40B4-BE49-F238E27FC236}">
                  <a16:creationId xmlns:a16="http://schemas.microsoft.com/office/drawing/2014/main" xmlns="" id="{D623B54D-F0DD-46E2-B6C7-F7264B53C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" y="5778"/>
              <a:ext cx="521" cy="1065"/>
            </a:xfrm>
            <a:custGeom>
              <a:avLst/>
              <a:gdLst>
                <a:gd name="T0" fmla="*/ 15 w 521"/>
                <a:gd name="T1" fmla="*/ 907 h 2129"/>
                <a:gd name="T2" fmla="*/ 6 w 521"/>
                <a:gd name="T3" fmla="*/ 1078 h 2129"/>
                <a:gd name="T4" fmla="*/ 105 w 521"/>
                <a:gd name="T5" fmla="*/ 1250 h 2129"/>
                <a:gd name="T6" fmla="*/ 143 w 521"/>
                <a:gd name="T7" fmla="*/ 1277 h 2129"/>
                <a:gd name="T8" fmla="*/ 181 w 521"/>
                <a:gd name="T9" fmla="*/ 1295 h 2129"/>
                <a:gd name="T10" fmla="*/ 202 w 521"/>
                <a:gd name="T11" fmla="*/ 1303 h 2129"/>
                <a:gd name="T12" fmla="*/ 301 w 521"/>
                <a:gd name="T13" fmla="*/ 1668 h 2129"/>
                <a:gd name="T14" fmla="*/ 408 w 521"/>
                <a:gd name="T15" fmla="*/ 1814 h 2129"/>
                <a:gd name="T16" fmla="*/ 435 w 521"/>
                <a:gd name="T17" fmla="*/ 1981 h 2129"/>
                <a:gd name="T18" fmla="*/ 400 w 521"/>
                <a:gd name="T19" fmla="*/ 2009 h 2129"/>
                <a:gd name="T20" fmla="*/ 346 w 521"/>
                <a:gd name="T21" fmla="*/ 2026 h 2129"/>
                <a:gd name="T22" fmla="*/ 332 w 521"/>
                <a:gd name="T23" fmla="*/ 2082 h 2129"/>
                <a:gd name="T24" fmla="*/ 382 w 521"/>
                <a:gd name="T25" fmla="*/ 2126 h 2129"/>
                <a:gd name="T26" fmla="*/ 455 w 521"/>
                <a:gd name="T27" fmla="*/ 2123 h 2129"/>
                <a:gd name="T28" fmla="*/ 509 w 521"/>
                <a:gd name="T29" fmla="*/ 2076 h 2129"/>
                <a:gd name="T30" fmla="*/ 518 w 521"/>
                <a:gd name="T31" fmla="*/ 1940 h 2129"/>
                <a:gd name="T32" fmla="*/ 464 w 521"/>
                <a:gd name="T33" fmla="*/ 1787 h 2129"/>
                <a:gd name="T34" fmla="*/ 397 w 521"/>
                <a:gd name="T35" fmla="*/ 1715 h 2129"/>
                <a:gd name="T36" fmla="*/ 350 w 521"/>
                <a:gd name="T37" fmla="*/ 1679 h 2129"/>
                <a:gd name="T38" fmla="*/ 312 w 521"/>
                <a:gd name="T39" fmla="*/ 1653 h 2129"/>
                <a:gd name="T40" fmla="*/ 346 w 521"/>
                <a:gd name="T41" fmla="*/ 1297 h 2129"/>
                <a:gd name="T42" fmla="*/ 426 w 521"/>
                <a:gd name="T43" fmla="*/ 1255 h 2129"/>
                <a:gd name="T44" fmla="*/ 467 w 521"/>
                <a:gd name="T45" fmla="*/ 1200 h 2129"/>
                <a:gd name="T46" fmla="*/ 446 w 521"/>
                <a:gd name="T47" fmla="*/ 1110 h 2129"/>
                <a:gd name="T48" fmla="*/ 354 w 521"/>
                <a:gd name="T49" fmla="*/ 1027 h 2129"/>
                <a:gd name="T50" fmla="*/ 292 w 521"/>
                <a:gd name="T51" fmla="*/ 975 h 2129"/>
                <a:gd name="T52" fmla="*/ 307 w 521"/>
                <a:gd name="T53" fmla="*/ 921 h 2129"/>
                <a:gd name="T54" fmla="*/ 341 w 521"/>
                <a:gd name="T55" fmla="*/ 904 h 2129"/>
                <a:gd name="T56" fmla="*/ 312 w 521"/>
                <a:gd name="T57" fmla="*/ 899 h 2129"/>
                <a:gd name="T58" fmla="*/ 282 w 521"/>
                <a:gd name="T59" fmla="*/ 924 h 2129"/>
                <a:gd name="T60" fmla="*/ 272 w 521"/>
                <a:gd name="T61" fmla="*/ 963 h 2129"/>
                <a:gd name="T62" fmla="*/ 294 w 521"/>
                <a:gd name="T63" fmla="*/ 1003 h 2129"/>
                <a:gd name="T64" fmla="*/ 285 w 521"/>
                <a:gd name="T65" fmla="*/ 1019 h 2129"/>
                <a:gd name="T66" fmla="*/ 208 w 521"/>
                <a:gd name="T67" fmla="*/ 1036 h 2129"/>
                <a:gd name="T68" fmla="*/ 159 w 521"/>
                <a:gd name="T69" fmla="*/ 1096 h 2129"/>
                <a:gd name="T70" fmla="*/ 182 w 521"/>
                <a:gd name="T71" fmla="*/ 1178 h 2129"/>
                <a:gd name="T72" fmla="*/ 265 w 521"/>
                <a:gd name="T73" fmla="*/ 1199 h 2129"/>
                <a:gd name="T74" fmla="*/ 330 w 521"/>
                <a:gd name="T75" fmla="*/ 1180 h 2129"/>
                <a:gd name="T76" fmla="*/ 298 w 521"/>
                <a:gd name="T77" fmla="*/ 1149 h 2129"/>
                <a:gd name="T78" fmla="*/ 289 w 521"/>
                <a:gd name="T79" fmla="*/ 1117 h 2129"/>
                <a:gd name="T80" fmla="*/ 314 w 521"/>
                <a:gd name="T81" fmla="*/ 1085 h 2129"/>
                <a:gd name="T82" fmla="*/ 368 w 521"/>
                <a:gd name="T83" fmla="*/ 1080 h 2129"/>
                <a:gd name="T84" fmla="*/ 422 w 521"/>
                <a:gd name="T85" fmla="*/ 1108 h 2129"/>
                <a:gd name="T86" fmla="*/ 446 w 521"/>
                <a:gd name="T87" fmla="*/ 1167 h 2129"/>
                <a:gd name="T88" fmla="*/ 418 w 521"/>
                <a:gd name="T89" fmla="*/ 1236 h 2129"/>
                <a:gd name="T90" fmla="*/ 319 w 521"/>
                <a:gd name="T91" fmla="*/ 1289 h 2129"/>
                <a:gd name="T92" fmla="*/ 200 w 521"/>
                <a:gd name="T93" fmla="*/ 1291 h 2129"/>
                <a:gd name="T94" fmla="*/ 114 w 521"/>
                <a:gd name="T95" fmla="*/ 1236 h 2129"/>
                <a:gd name="T96" fmla="*/ 60 w 521"/>
                <a:gd name="T97" fmla="*/ 1155 h 2129"/>
                <a:gd name="T98" fmla="*/ 35 w 521"/>
                <a:gd name="T99" fmla="*/ 1017 h 2129"/>
                <a:gd name="T100" fmla="*/ 44 w 521"/>
                <a:gd name="T101" fmla="*/ 941 h 2129"/>
                <a:gd name="T102" fmla="*/ 71 w 521"/>
                <a:gd name="T103" fmla="*/ 866 h 2129"/>
                <a:gd name="T104" fmla="*/ 101 w 521"/>
                <a:gd name="T105" fmla="*/ 0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1" h="2129">
                  <a:moveTo>
                    <a:pt x="51" y="821"/>
                  </a:moveTo>
                  <a:lnTo>
                    <a:pt x="31" y="860"/>
                  </a:lnTo>
                  <a:lnTo>
                    <a:pt x="15" y="907"/>
                  </a:lnTo>
                  <a:lnTo>
                    <a:pt x="4" y="960"/>
                  </a:lnTo>
                  <a:lnTo>
                    <a:pt x="0" y="1017"/>
                  </a:lnTo>
                  <a:lnTo>
                    <a:pt x="6" y="1078"/>
                  </a:lnTo>
                  <a:lnTo>
                    <a:pt x="24" y="1138"/>
                  </a:lnTo>
                  <a:lnTo>
                    <a:pt x="56" y="1197"/>
                  </a:lnTo>
                  <a:lnTo>
                    <a:pt x="105" y="1250"/>
                  </a:lnTo>
                  <a:lnTo>
                    <a:pt x="117" y="1259"/>
                  </a:lnTo>
                  <a:lnTo>
                    <a:pt x="130" y="1269"/>
                  </a:lnTo>
                  <a:lnTo>
                    <a:pt x="143" y="1277"/>
                  </a:lnTo>
                  <a:lnTo>
                    <a:pt x="155" y="1283"/>
                  </a:lnTo>
                  <a:lnTo>
                    <a:pt x="168" y="1289"/>
                  </a:lnTo>
                  <a:lnTo>
                    <a:pt x="181" y="1295"/>
                  </a:lnTo>
                  <a:lnTo>
                    <a:pt x="193" y="1300"/>
                  </a:lnTo>
                  <a:lnTo>
                    <a:pt x="206" y="1303"/>
                  </a:lnTo>
                  <a:lnTo>
                    <a:pt x="202" y="1303"/>
                  </a:lnTo>
                  <a:lnTo>
                    <a:pt x="202" y="1636"/>
                  </a:lnTo>
                  <a:lnTo>
                    <a:pt x="251" y="1636"/>
                  </a:lnTo>
                  <a:lnTo>
                    <a:pt x="301" y="1668"/>
                  </a:lnTo>
                  <a:lnTo>
                    <a:pt x="343" y="1711"/>
                  </a:lnTo>
                  <a:lnTo>
                    <a:pt x="379" y="1759"/>
                  </a:lnTo>
                  <a:lnTo>
                    <a:pt x="408" y="1814"/>
                  </a:lnTo>
                  <a:lnTo>
                    <a:pt x="426" y="1870"/>
                  </a:lnTo>
                  <a:lnTo>
                    <a:pt x="437" y="1926"/>
                  </a:lnTo>
                  <a:lnTo>
                    <a:pt x="435" y="1981"/>
                  </a:lnTo>
                  <a:lnTo>
                    <a:pt x="424" y="2027"/>
                  </a:lnTo>
                  <a:lnTo>
                    <a:pt x="415" y="2015"/>
                  </a:lnTo>
                  <a:lnTo>
                    <a:pt x="400" y="2009"/>
                  </a:lnTo>
                  <a:lnTo>
                    <a:pt x="382" y="2010"/>
                  </a:lnTo>
                  <a:lnTo>
                    <a:pt x="364" y="2015"/>
                  </a:lnTo>
                  <a:lnTo>
                    <a:pt x="346" y="2026"/>
                  </a:lnTo>
                  <a:lnTo>
                    <a:pt x="336" y="2041"/>
                  </a:lnTo>
                  <a:lnTo>
                    <a:pt x="328" y="2060"/>
                  </a:lnTo>
                  <a:lnTo>
                    <a:pt x="332" y="2082"/>
                  </a:lnTo>
                  <a:lnTo>
                    <a:pt x="343" y="2102"/>
                  </a:lnTo>
                  <a:lnTo>
                    <a:pt x="361" y="2116"/>
                  </a:lnTo>
                  <a:lnTo>
                    <a:pt x="382" y="2126"/>
                  </a:lnTo>
                  <a:lnTo>
                    <a:pt x="406" y="2129"/>
                  </a:lnTo>
                  <a:lnTo>
                    <a:pt x="431" y="2129"/>
                  </a:lnTo>
                  <a:lnTo>
                    <a:pt x="455" y="2123"/>
                  </a:lnTo>
                  <a:lnTo>
                    <a:pt x="476" y="2115"/>
                  </a:lnTo>
                  <a:lnTo>
                    <a:pt x="492" y="2102"/>
                  </a:lnTo>
                  <a:lnTo>
                    <a:pt x="509" y="2076"/>
                  </a:lnTo>
                  <a:lnTo>
                    <a:pt x="519" y="2038"/>
                  </a:lnTo>
                  <a:lnTo>
                    <a:pt x="521" y="1991"/>
                  </a:lnTo>
                  <a:lnTo>
                    <a:pt x="518" y="1940"/>
                  </a:lnTo>
                  <a:lnTo>
                    <a:pt x="507" y="1887"/>
                  </a:lnTo>
                  <a:lnTo>
                    <a:pt x="489" y="1834"/>
                  </a:lnTo>
                  <a:lnTo>
                    <a:pt x="464" y="1787"/>
                  </a:lnTo>
                  <a:lnTo>
                    <a:pt x="431" y="1748"/>
                  </a:lnTo>
                  <a:lnTo>
                    <a:pt x="413" y="1731"/>
                  </a:lnTo>
                  <a:lnTo>
                    <a:pt x="397" y="1715"/>
                  </a:lnTo>
                  <a:lnTo>
                    <a:pt x="381" y="1703"/>
                  </a:lnTo>
                  <a:lnTo>
                    <a:pt x="364" y="1690"/>
                  </a:lnTo>
                  <a:lnTo>
                    <a:pt x="350" y="1679"/>
                  </a:lnTo>
                  <a:lnTo>
                    <a:pt x="337" y="1668"/>
                  </a:lnTo>
                  <a:lnTo>
                    <a:pt x="325" y="1661"/>
                  </a:lnTo>
                  <a:lnTo>
                    <a:pt x="312" y="1653"/>
                  </a:lnTo>
                  <a:lnTo>
                    <a:pt x="316" y="1653"/>
                  </a:lnTo>
                  <a:lnTo>
                    <a:pt x="316" y="1305"/>
                  </a:lnTo>
                  <a:lnTo>
                    <a:pt x="346" y="1297"/>
                  </a:lnTo>
                  <a:lnTo>
                    <a:pt x="377" y="1284"/>
                  </a:lnTo>
                  <a:lnTo>
                    <a:pt x="402" y="1270"/>
                  </a:lnTo>
                  <a:lnTo>
                    <a:pt x="426" y="1255"/>
                  </a:lnTo>
                  <a:lnTo>
                    <a:pt x="444" y="1238"/>
                  </a:lnTo>
                  <a:lnTo>
                    <a:pt x="458" y="1219"/>
                  </a:lnTo>
                  <a:lnTo>
                    <a:pt x="467" y="1200"/>
                  </a:lnTo>
                  <a:lnTo>
                    <a:pt x="471" y="1183"/>
                  </a:lnTo>
                  <a:lnTo>
                    <a:pt x="465" y="1144"/>
                  </a:lnTo>
                  <a:lnTo>
                    <a:pt x="446" y="1110"/>
                  </a:lnTo>
                  <a:lnTo>
                    <a:pt x="418" y="1078"/>
                  </a:lnTo>
                  <a:lnTo>
                    <a:pt x="388" y="1050"/>
                  </a:lnTo>
                  <a:lnTo>
                    <a:pt x="354" y="1027"/>
                  </a:lnTo>
                  <a:lnTo>
                    <a:pt x="325" y="1007"/>
                  </a:lnTo>
                  <a:lnTo>
                    <a:pt x="303" y="989"/>
                  </a:lnTo>
                  <a:lnTo>
                    <a:pt x="292" y="975"/>
                  </a:lnTo>
                  <a:lnTo>
                    <a:pt x="291" y="952"/>
                  </a:lnTo>
                  <a:lnTo>
                    <a:pt x="296" y="933"/>
                  </a:lnTo>
                  <a:lnTo>
                    <a:pt x="307" y="921"/>
                  </a:lnTo>
                  <a:lnTo>
                    <a:pt x="319" y="916"/>
                  </a:lnTo>
                  <a:lnTo>
                    <a:pt x="332" y="913"/>
                  </a:lnTo>
                  <a:lnTo>
                    <a:pt x="341" y="904"/>
                  </a:lnTo>
                  <a:lnTo>
                    <a:pt x="341" y="897"/>
                  </a:lnTo>
                  <a:lnTo>
                    <a:pt x="325" y="896"/>
                  </a:lnTo>
                  <a:lnTo>
                    <a:pt x="312" y="899"/>
                  </a:lnTo>
                  <a:lnTo>
                    <a:pt x="300" y="905"/>
                  </a:lnTo>
                  <a:lnTo>
                    <a:pt x="291" y="914"/>
                  </a:lnTo>
                  <a:lnTo>
                    <a:pt x="282" y="924"/>
                  </a:lnTo>
                  <a:lnTo>
                    <a:pt x="276" y="936"/>
                  </a:lnTo>
                  <a:lnTo>
                    <a:pt x="272" y="949"/>
                  </a:lnTo>
                  <a:lnTo>
                    <a:pt x="272" y="963"/>
                  </a:lnTo>
                  <a:lnTo>
                    <a:pt x="276" y="977"/>
                  </a:lnTo>
                  <a:lnTo>
                    <a:pt x="285" y="994"/>
                  </a:lnTo>
                  <a:lnTo>
                    <a:pt x="294" y="1003"/>
                  </a:lnTo>
                  <a:lnTo>
                    <a:pt x="303" y="1011"/>
                  </a:lnTo>
                  <a:lnTo>
                    <a:pt x="310" y="1017"/>
                  </a:lnTo>
                  <a:lnTo>
                    <a:pt x="285" y="1019"/>
                  </a:lnTo>
                  <a:lnTo>
                    <a:pt x="260" y="1022"/>
                  </a:lnTo>
                  <a:lnTo>
                    <a:pt x="233" y="1027"/>
                  </a:lnTo>
                  <a:lnTo>
                    <a:pt x="208" y="1036"/>
                  </a:lnTo>
                  <a:lnTo>
                    <a:pt x="186" y="1050"/>
                  </a:lnTo>
                  <a:lnTo>
                    <a:pt x="170" y="1069"/>
                  </a:lnTo>
                  <a:lnTo>
                    <a:pt x="159" y="1096"/>
                  </a:lnTo>
                  <a:lnTo>
                    <a:pt x="157" y="1128"/>
                  </a:lnTo>
                  <a:lnTo>
                    <a:pt x="166" y="1158"/>
                  </a:lnTo>
                  <a:lnTo>
                    <a:pt x="182" y="1178"/>
                  </a:lnTo>
                  <a:lnTo>
                    <a:pt x="208" y="1191"/>
                  </a:lnTo>
                  <a:lnTo>
                    <a:pt x="236" y="1199"/>
                  </a:lnTo>
                  <a:lnTo>
                    <a:pt x="265" y="1199"/>
                  </a:lnTo>
                  <a:lnTo>
                    <a:pt x="292" y="1195"/>
                  </a:lnTo>
                  <a:lnTo>
                    <a:pt x="314" y="1189"/>
                  </a:lnTo>
                  <a:lnTo>
                    <a:pt x="330" y="1180"/>
                  </a:lnTo>
                  <a:lnTo>
                    <a:pt x="318" y="1170"/>
                  </a:lnTo>
                  <a:lnTo>
                    <a:pt x="307" y="1160"/>
                  </a:lnTo>
                  <a:lnTo>
                    <a:pt x="298" y="1149"/>
                  </a:lnTo>
                  <a:lnTo>
                    <a:pt x="292" y="1139"/>
                  </a:lnTo>
                  <a:lnTo>
                    <a:pt x="289" y="1128"/>
                  </a:lnTo>
                  <a:lnTo>
                    <a:pt x="289" y="1117"/>
                  </a:lnTo>
                  <a:lnTo>
                    <a:pt x="294" y="1105"/>
                  </a:lnTo>
                  <a:lnTo>
                    <a:pt x="301" y="1094"/>
                  </a:lnTo>
                  <a:lnTo>
                    <a:pt x="314" y="1085"/>
                  </a:lnTo>
                  <a:lnTo>
                    <a:pt x="328" y="1078"/>
                  </a:lnTo>
                  <a:lnTo>
                    <a:pt x="348" y="1077"/>
                  </a:lnTo>
                  <a:lnTo>
                    <a:pt x="368" y="1080"/>
                  </a:lnTo>
                  <a:lnTo>
                    <a:pt x="388" y="1086"/>
                  </a:lnTo>
                  <a:lnTo>
                    <a:pt x="406" y="1096"/>
                  </a:lnTo>
                  <a:lnTo>
                    <a:pt x="422" y="1108"/>
                  </a:lnTo>
                  <a:lnTo>
                    <a:pt x="435" y="1125"/>
                  </a:lnTo>
                  <a:lnTo>
                    <a:pt x="442" y="1145"/>
                  </a:lnTo>
                  <a:lnTo>
                    <a:pt x="446" y="1167"/>
                  </a:lnTo>
                  <a:lnTo>
                    <a:pt x="444" y="1189"/>
                  </a:lnTo>
                  <a:lnTo>
                    <a:pt x="435" y="1213"/>
                  </a:lnTo>
                  <a:lnTo>
                    <a:pt x="418" y="1236"/>
                  </a:lnTo>
                  <a:lnTo>
                    <a:pt x="393" y="1256"/>
                  </a:lnTo>
                  <a:lnTo>
                    <a:pt x="361" y="1275"/>
                  </a:lnTo>
                  <a:lnTo>
                    <a:pt x="319" y="1289"/>
                  </a:lnTo>
                  <a:lnTo>
                    <a:pt x="276" y="1297"/>
                  </a:lnTo>
                  <a:lnTo>
                    <a:pt x="236" y="1297"/>
                  </a:lnTo>
                  <a:lnTo>
                    <a:pt x="200" y="1291"/>
                  </a:lnTo>
                  <a:lnTo>
                    <a:pt x="168" y="1277"/>
                  </a:lnTo>
                  <a:lnTo>
                    <a:pt x="139" y="1258"/>
                  </a:lnTo>
                  <a:lnTo>
                    <a:pt x="114" y="1236"/>
                  </a:lnTo>
                  <a:lnTo>
                    <a:pt x="92" y="1213"/>
                  </a:lnTo>
                  <a:lnTo>
                    <a:pt x="74" y="1186"/>
                  </a:lnTo>
                  <a:lnTo>
                    <a:pt x="60" y="1155"/>
                  </a:lnTo>
                  <a:lnTo>
                    <a:pt x="47" y="1116"/>
                  </a:lnTo>
                  <a:lnTo>
                    <a:pt x="38" y="1069"/>
                  </a:lnTo>
                  <a:lnTo>
                    <a:pt x="35" y="1017"/>
                  </a:lnTo>
                  <a:lnTo>
                    <a:pt x="36" y="992"/>
                  </a:lnTo>
                  <a:lnTo>
                    <a:pt x="38" y="966"/>
                  </a:lnTo>
                  <a:lnTo>
                    <a:pt x="44" y="941"/>
                  </a:lnTo>
                  <a:lnTo>
                    <a:pt x="51" y="916"/>
                  </a:lnTo>
                  <a:lnTo>
                    <a:pt x="60" y="891"/>
                  </a:lnTo>
                  <a:lnTo>
                    <a:pt x="71" y="866"/>
                  </a:lnTo>
                  <a:lnTo>
                    <a:pt x="85" y="843"/>
                  </a:lnTo>
                  <a:lnTo>
                    <a:pt x="101" y="821"/>
                  </a:lnTo>
                  <a:lnTo>
                    <a:pt x="101" y="0"/>
                  </a:lnTo>
                  <a:lnTo>
                    <a:pt x="51" y="0"/>
                  </a:lnTo>
                  <a:lnTo>
                    <a:pt x="51" y="82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Freeform 1300">
              <a:extLst>
                <a:ext uri="{FF2B5EF4-FFF2-40B4-BE49-F238E27FC236}">
                  <a16:creationId xmlns:a16="http://schemas.microsoft.com/office/drawing/2014/main" xmlns="" id="{8A6ABA4B-5E89-4C47-ABFB-0E3BBA467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" y="5778"/>
              <a:ext cx="95" cy="509"/>
            </a:xfrm>
            <a:custGeom>
              <a:avLst/>
              <a:gdLst>
                <a:gd name="T0" fmla="*/ 0 w 95"/>
                <a:gd name="T1" fmla="*/ 1017 h 1017"/>
                <a:gd name="T2" fmla="*/ 1 w 95"/>
                <a:gd name="T3" fmla="*/ 992 h 1017"/>
                <a:gd name="T4" fmla="*/ 3 w 95"/>
                <a:gd name="T5" fmla="*/ 966 h 1017"/>
                <a:gd name="T6" fmla="*/ 9 w 95"/>
                <a:gd name="T7" fmla="*/ 941 h 1017"/>
                <a:gd name="T8" fmla="*/ 16 w 95"/>
                <a:gd name="T9" fmla="*/ 916 h 1017"/>
                <a:gd name="T10" fmla="*/ 25 w 95"/>
                <a:gd name="T11" fmla="*/ 891 h 1017"/>
                <a:gd name="T12" fmla="*/ 36 w 95"/>
                <a:gd name="T13" fmla="*/ 866 h 1017"/>
                <a:gd name="T14" fmla="*/ 50 w 95"/>
                <a:gd name="T15" fmla="*/ 843 h 1017"/>
                <a:gd name="T16" fmla="*/ 66 w 95"/>
                <a:gd name="T17" fmla="*/ 821 h 1017"/>
                <a:gd name="T18" fmla="*/ 66 w 95"/>
                <a:gd name="T19" fmla="*/ 0 h 1017"/>
                <a:gd name="T20" fmla="*/ 95 w 95"/>
                <a:gd name="T21" fmla="*/ 0 h 1017"/>
                <a:gd name="T22" fmla="*/ 95 w 95"/>
                <a:gd name="T23" fmla="*/ 821 h 1017"/>
                <a:gd name="T24" fmla="*/ 81 w 95"/>
                <a:gd name="T25" fmla="*/ 838 h 1017"/>
                <a:gd name="T26" fmla="*/ 64 w 95"/>
                <a:gd name="T27" fmla="*/ 860 h 1017"/>
                <a:gd name="T28" fmla="*/ 48 w 95"/>
                <a:gd name="T29" fmla="*/ 885 h 1017"/>
                <a:gd name="T30" fmla="*/ 34 w 95"/>
                <a:gd name="T31" fmla="*/ 913 h 1017"/>
                <a:gd name="T32" fmla="*/ 21 w 95"/>
                <a:gd name="T33" fmla="*/ 941 h 1017"/>
                <a:gd name="T34" fmla="*/ 10 w 95"/>
                <a:gd name="T35" fmla="*/ 969 h 1017"/>
                <a:gd name="T36" fmla="*/ 3 w 95"/>
                <a:gd name="T37" fmla="*/ 996 h 1017"/>
                <a:gd name="T38" fmla="*/ 0 w 95"/>
                <a:gd name="T39" fmla="*/ 1017 h 1017"/>
                <a:gd name="T40" fmla="*/ 0 w 95"/>
                <a:gd name="T41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" h="1017">
                  <a:moveTo>
                    <a:pt x="0" y="1017"/>
                  </a:moveTo>
                  <a:lnTo>
                    <a:pt x="1" y="992"/>
                  </a:lnTo>
                  <a:lnTo>
                    <a:pt x="3" y="966"/>
                  </a:lnTo>
                  <a:lnTo>
                    <a:pt x="9" y="941"/>
                  </a:lnTo>
                  <a:lnTo>
                    <a:pt x="16" y="916"/>
                  </a:lnTo>
                  <a:lnTo>
                    <a:pt x="25" y="891"/>
                  </a:lnTo>
                  <a:lnTo>
                    <a:pt x="36" y="866"/>
                  </a:lnTo>
                  <a:lnTo>
                    <a:pt x="50" y="843"/>
                  </a:lnTo>
                  <a:lnTo>
                    <a:pt x="66" y="821"/>
                  </a:lnTo>
                  <a:lnTo>
                    <a:pt x="66" y="0"/>
                  </a:lnTo>
                  <a:lnTo>
                    <a:pt x="95" y="0"/>
                  </a:lnTo>
                  <a:lnTo>
                    <a:pt x="95" y="821"/>
                  </a:lnTo>
                  <a:lnTo>
                    <a:pt x="81" y="838"/>
                  </a:lnTo>
                  <a:lnTo>
                    <a:pt x="64" y="860"/>
                  </a:lnTo>
                  <a:lnTo>
                    <a:pt x="48" y="885"/>
                  </a:lnTo>
                  <a:lnTo>
                    <a:pt x="34" y="913"/>
                  </a:lnTo>
                  <a:lnTo>
                    <a:pt x="21" y="941"/>
                  </a:lnTo>
                  <a:lnTo>
                    <a:pt x="10" y="969"/>
                  </a:lnTo>
                  <a:lnTo>
                    <a:pt x="3" y="996"/>
                  </a:lnTo>
                  <a:lnTo>
                    <a:pt x="0" y="1017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Freeform 1301">
              <a:extLst>
                <a:ext uri="{FF2B5EF4-FFF2-40B4-BE49-F238E27FC236}">
                  <a16:creationId xmlns:a16="http://schemas.microsoft.com/office/drawing/2014/main" xmlns="" id="{30A38C6F-28FE-4EFC-A8D6-E3900E49F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6296"/>
              <a:ext cx="200" cy="75"/>
            </a:xfrm>
            <a:custGeom>
              <a:avLst/>
              <a:gdLst>
                <a:gd name="T0" fmla="*/ 200 w 200"/>
                <a:gd name="T1" fmla="*/ 32 h 149"/>
                <a:gd name="T2" fmla="*/ 196 w 200"/>
                <a:gd name="T3" fmla="*/ 25 h 149"/>
                <a:gd name="T4" fmla="*/ 191 w 200"/>
                <a:gd name="T5" fmla="*/ 20 h 149"/>
                <a:gd name="T6" fmla="*/ 184 w 200"/>
                <a:gd name="T7" fmla="*/ 14 h 149"/>
                <a:gd name="T8" fmla="*/ 178 w 200"/>
                <a:gd name="T9" fmla="*/ 11 h 149"/>
                <a:gd name="T10" fmla="*/ 171 w 200"/>
                <a:gd name="T11" fmla="*/ 7 h 149"/>
                <a:gd name="T12" fmla="*/ 162 w 200"/>
                <a:gd name="T13" fmla="*/ 4 h 149"/>
                <a:gd name="T14" fmla="*/ 155 w 200"/>
                <a:gd name="T15" fmla="*/ 3 h 149"/>
                <a:gd name="T16" fmla="*/ 146 w 200"/>
                <a:gd name="T17" fmla="*/ 1 h 149"/>
                <a:gd name="T18" fmla="*/ 130 w 200"/>
                <a:gd name="T19" fmla="*/ 0 h 149"/>
                <a:gd name="T20" fmla="*/ 108 w 200"/>
                <a:gd name="T21" fmla="*/ 1 h 149"/>
                <a:gd name="T22" fmla="*/ 85 w 200"/>
                <a:gd name="T23" fmla="*/ 4 h 149"/>
                <a:gd name="T24" fmla="*/ 59 w 200"/>
                <a:gd name="T25" fmla="*/ 9 h 149"/>
                <a:gd name="T26" fmla="*/ 36 w 200"/>
                <a:gd name="T27" fmla="*/ 20 h 149"/>
                <a:gd name="T28" fmla="*/ 18 w 200"/>
                <a:gd name="T29" fmla="*/ 34 h 149"/>
                <a:gd name="T30" fmla="*/ 5 w 200"/>
                <a:gd name="T31" fmla="*/ 53 h 149"/>
                <a:gd name="T32" fmla="*/ 0 w 200"/>
                <a:gd name="T33" fmla="*/ 78 h 149"/>
                <a:gd name="T34" fmla="*/ 4 w 200"/>
                <a:gd name="T35" fmla="*/ 103 h 149"/>
                <a:gd name="T36" fmla="*/ 11 w 200"/>
                <a:gd name="T37" fmla="*/ 120 h 149"/>
                <a:gd name="T38" fmla="*/ 22 w 200"/>
                <a:gd name="T39" fmla="*/ 134 h 149"/>
                <a:gd name="T40" fmla="*/ 38 w 200"/>
                <a:gd name="T41" fmla="*/ 142 h 149"/>
                <a:gd name="T42" fmla="*/ 52 w 200"/>
                <a:gd name="T43" fmla="*/ 148 h 149"/>
                <a:gd name="T44" fmla="*/ 70 w 200"/>
                <a:gd name="T45" fmla="*/ 149 h 149"/>
                <a:gd name="T46" fmla="*/ 86 w 200"/>
                <a:gd name="T47" fmla="*/ 148 h 149"/>
                <a:gd name="T48" fmla="*/ 101 w 200"/>
                <a:gd name="T49" fmla="*/ 146 h 149"/>
                <a:gd name="T50" fmla="*/ 81 w 200"/>
                <a:gd name="T51" fmla="*/ 121 h 149"/>
                <a:gd name="T52" fmla="*/ 74 w 200"/>
                <a:gd name="T53" fmla="*/ 98 h 149"/>
                <a:gd name="T54" fmla="*/ 76 w 200"/>
                <a:gd name="T55" fmla="*/ 75 h 149"/>
                <a:gd name="T56" fmla="*/ 88 w 200"/>
                <a:gd name="T57" fmla="*/ 56 h 149"/>
                <a:gd name="T58" fmla="*/ 106 w 200"/>
                <a:gd name="T59" fmla="*/ 40 h 149"/>
                <a:gd name="T60" fmla="*/ 133 w 200"/>
                <a:gd name="T61" fmla="*/ 31 h 149"/>
                <a:gd name="T62" fmla="*/ 164 w 200"/>
                <a:gd name="T63" fmla="*/ 28 h 149"/>
                <a:gd name="T64" fmla="*/ 200 w 200"/>
                <a:gd name="T65" fmla="*/ 3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149">
                  <a:moveTo>
                    <a:pt x="200" y="32"/>
                  </a:moveTo>
                  <a:lnTo>
                    <a:pt x="196" y="25"/>
                  </a:lnTo>
                  <a:lnTo>
                    <a:pt x="191" y="20"/>
                  </a:lnTo>
                  <a:lnTo>
                    <a:pt x="184" y="14"/>
                  </a:lnTo>
                  <a:lnTo>
                    <a:pt x="178" y="11"/>
                  </a:lnTo>
                  <a:lnTo>
                    <a:pt x="171" y="7"/>
                  </a:lnTo>
                  <a:lnTo>
                    <a:pt x="162" y="4"/>
                  </a:lnTo>
                  <a:lnTo>
                    <a:pt x="155" y="3"/>
                  </a:lnTo>
                  <a:lnTo>
                    <a:pt x="146" y="1"/>
                  </a:lnTo>
                  <a:lnTo>
                    <a:pt x="130" y="0"/>
                  </a:lnTo>
                  <a:lnTo>
                    <a:pt x="108" y="1"/>
                  </a:lnTo>
                  <a:lnTo>
                    <a:pt x="85" y="4"/>
                  </a:lnTo>
                  <a:lnTo>
                    <a:pt x="59" y="9"/>
                  </a:lnTo>
                  <a:lnTo>
                    <a:pt x="36" y="20"/>
                  </a:lnTo>
                  <a:lnTo>
                    <a:pt x="18" y="34"/>
                  </a:lnTo>
                  <a:lnTo>
                    <a:pt x="5" y="53"/>
                  </a:lnTo>
                  <a:lnTo>
                    <a:pt x="0" y="78"/>
                  </a:lnTo>
                  <a:lnTo>
                    <a:pt x="4" y="103"/>
                  </a:lnTo>
                  <a:lnTo>
                    <a:pt x="11" y="120"/>
                  </a:lnTo>
                  <a:lnTo>
                    <a:pt x="22" y="134"/>
                  </a:lnTo>
                  <a:lnTo>
                    <a:pt x="38" y="142"/>
                  </a:lnTo>
                  <a:lnTo>
                    <a:pt x="52" y="148"/>
                  </a:lnTo>
                  <a:lnTo>
                    <a:pt x="70" y="149"/>
                  </a:lnTo>
                  <a:lnTo>
                    <a:pt x="86" y="148"/>
                  </a:lnTo>
                  <a:lnTo>
                    <a:pt x="101" y="146"/>
                  </a:lnTo>
                  <a:lnTo>
                    <a:pt x="81" y="121"/>
                  </a:lnTo>
                  <a:lnTo>
                    <a:pt x="74" y="98"/>
                  </a:lnTo>
                  <a:lnTo>
                    <a:pt x="76" y="75"/>
                  </a:lnTo>
                  <a:lnTo>
                    <a:pt x="88" y="56"/>
                  </a:lnTo>
                  <a:lnTo>
                    <a:pt x="106" y="40"/>
                  </a:lnTo>
                  <a:lnTo>
                    <a:pt x="133" y="31"/>
                  </a:lnTo>
                  <a:lnTo>
                    <a:pt x="164" y="28"/>
                  </a:lnTo>
                  <a:lnTo>
                    <a:pt x="200" y="32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7" name="Freeform 1302">
              <a:extLst>
                <a:ext uri="{FF2B5EF4-FFF2-40B4-BE49-F238E27FC236}">
                  <a16:creationId xmlns:a16="http://schemas.microsoft.com/office/drawing/2014/main" xmlns="" id="{63294778-4DBE-4F65-9351-33E2DE10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6432"/>
              <a:ext cx="24" cy="168"/>
            </a:xfrm>
            <a:custGeom>
              <a:avLst/>
              <a:gdLst>
                <a:gd name="T0" fmla="*/ 24 w 24"/>
                <a:gd name="T1" fmla="*/ 335 h 335"/>
                <a:gd name="T2" fmla="*/ 17 w 24"/>
                <a:gd name="T3" fmla="*/ 331 h 335"/>
                <a:gd name="T4" fmla="*/ 11 w 24"/>
                <a:gd name="T5" fmla="*/ 328 h 335"/>
                <a:gd name="T6" fmla="*/ 6 w 24"/>
                <a:gd name="T7" fmla="*/ 326 h 335"/>
                <a:gd name="T8" fmla="*/ 0 w 24"/>
                <a:gd name="T9" fmla="*/ 323 h 335"/>
                <a:gd name="T10" fmla="*/ 0 w 24"/>
                <a:gd name="T11" fmla="*/ 1 h 335"/>
                <a:gd name="T12" fmla="*/ 8 w 24"/>
                <a:gd name="T13" fmla="*/ 1 h 335"/>
                <a:gd name="T14" fmla="*/ 13 w 24"/>
                <a:gd name="T15" fmla="*/ 1 h 335"/>
                <a:gd name="T16" fmla="*/ 19 w 24"/>
                <a:gd name="T17" fmla="*/ 1 h 335"/>
                <a:gd name="T18" fmla="*/ 24 w 24"/>
                <a:gd name="T19" fmla="*/ 0 h 335"/>
                <a:gd name="T20" fmla="*/ 24 w 24"/>
                <a:gd name="T2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35">
                  <a:moveTo>
                    <a:pt x="24" y="335"/>
                  </a:moveTo>
                  <a:lnTo>
                    <a:pt x="17" y="331"/>
                  </a:lnTo>
                  <a:lnTo>
                    <a:pt x="11" y="328"/>
                  </a:lnTo>
                  <a:lnTo>
                    <a:pt x="6" y="326"/>
                  </a:lnTo>
                  <a:lnTo>
                    <a:pt x="0" y="323"/>
                  </a:lnTo>
                  <a:lnTo>
                    <a:pt x="0" y="1"/>
                  </a:lnTo>
                  <a:lnTo>
                    <a:pt x="8" y="1"/>
                  </a:lnTo>
                  <a:lnTo>
                    <a:pt x="13" y="1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335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8" name="Freeform 1303">
              <a:extLst>
                <a:ext uri="{FF2B5EF4-FFF2-40B4-BE49-F238E27FC236}">
                  <a16:creationId xmlns:a16="http://schemas.microsoft.com/office/drawing/2014/main" xmlns="" id="{5B1DD24B-F366-41E0-9EB6-A0C0FF74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" y="6710"/>
              <a:ext cx="157" cy="121"/>
            </a:xfrm>
            <a:custGeom>
              <a:avLst/>
              <a:gdLst>
                <a:gd name="T0" fmla="*/ 49 w 157"/>
                <a:gd name="T1" fmla="*/ 207 h 242"/>
                <a:gd name="T2" fmla="*/ 54 w 157"/>
                <a:gd name="T3" fmla="*/ 199 h 242"/>
                <a:gd name="T4" fmla="*/ 58 w 157"/>
                <a:gd name="T5" fmla="*/ 191 h 242"/>
                <a:gd name="T6" fmla="*/ 58 w 157"/>
                <a:gd name="T7" fmla="*/ 183 h 242"/>
                <a:gd name="T8" fmla="*/ 49 w 157"/>
                <a:gd name="T9" fmla="*/ 175 h 242"/>
                <a:gd name="T10" fmla="*/ 41 w 157"/>
                <a:gd name="T11" fmla="*/ 172 h 242"/>
                <a:gd name="T12" fmla="*/ 32 w 157"/>
                <a:gd name="T13" fmla="*/ 172 h 242"/>
                <a:gd name="T14" fmla="*/ 23 w 157"/>
                <a:gd name="T15" fmla="*/ 172 h 242"/>
                <a:gd name="T16" fmla="*/ 14 w 157"/>
                <a:gd name="T17" fmla="*/ 175 h 242"/>
                <a:gd name="T18" fmla="*/ 7 w 157"/>
                <a:gd name="T19" fmla="*/ 182 h 242"/>
                <a:gd name="T20" fmla="*/ 2 w 157"/>
                <a:gd name="T21" fmla="*/ 188 h 242"/>
                <a:gd name="T22" fmla="*/ 0 w 157"/>
                <a:gd name="T23" fmla="*/ 197 h 242"/>
                <a:gd name="T24" fmla="*/ 0 w 157"/>
                <a:gd name="T25" fmla="*/ 208 h 242"/>
                <a:gd name="T26" fmla="*/ 4 w 157"/>
                <a:gd name="T27" fmla="*/ 219 h 242"/>
                <a:gd name="T28" fmla="*/ 11 w 157"/>
                <a:gd name="T29" fmla="*/ 228 h 242"/>
                <a:gd name="T30" fmla="*/ 22 w 157"/>
                <a:gd name="T31" fmla="*/ 236 h 242"/>
                <a:gd name="T32" fmla="*/ 32 w 157"/>
                <a:gd name="T33" fmla="*/ 241 h 242"/>
                <a:gd name="T34" fmla="*/ 45 w 157"/>
                <a:gd name="T35" fmla="*/ 242 h 242"/>
                <a:gd name="T36" fmla="*/ 59 w 157"/>
                <a:gd name="T37" fmla="*/ 242 h 242"/>
                <a:gd name="T38" fmla="*/ 72 w 157"/>
                <a:gd name="T39" fmla="*/ 241 h 242"/>
                <a:gd name="T40" fmla="*/ 87 w 157"/>
                <a:gd name="T41" fmla="*/ 236 h 242"/>
                <a:gd name="T42" fmla="*/ 99 w 157"/>
                <a:gd name="T43" fmla="*/ 228 h 242"/>
                <a:gd name="T44" fmla="*/ 114 w 157"/>
                <a:gd name="T45" fmla="*/ 217 h 242"/>
                <a:gd name="T46" fmla="*/ 124 w 157"/>
                <a:gd name="T47" fmla="*/ 205 h 242"/>
                <a:gd name="T48" fmla="*/ 135 w 157"/>
                <a:gd name="T49" fmla="*/ 189 h 242"/>
                <a:gd name="T50" fmla="*/ 144 w 157"/>
                <a:gd name="T51" fmla="*/ 174 h 242"/>
                <a:gd name="T52" fmla="*/ 151 w 157"/>
                <a:gd name="T53" fmla="*/ 155 h 242"/>
                <a:gd name="T54" fmla="*/ 155 w 157"/>
                <a:gd name="T55" fmla="*/ 136 h 242"/>
                <a:gd name="T56" fmla="*/ 157 w 157"/>
                <a:gd name="T57" fmla="*/ 116 h 242"/>
                <a:gd name="T58" fmla="*/ 155 w 157"/>
                <a:gd name="T59" fmla="*/ 86 h 242"/>
                <a:gd name="T60" fmla="*/ 150 w 157"/>
                <a:gd name="T61" fmla="*/ 54 h 242"/>
                <a:gd name="T62" fmla="*/ 142 w 157"/>
                <a:gd name="T63" fmla="*/ 24 h 242"/>
                <a:gd name="T64" fmla="*/ 135 w 157"/>
                <a:gd name="T65" fmla="*/ 0 h 242"/>
                <a:gd name="T66" fmla="*/ 139 w 157"/>
                <a:gd name="T67" fmla="*/ 43 h 242"/>
                <a:gd name="T68" fmla="*/ 139 w 157"/>
                <a:gd name="T69" fmla="*/ 86 h 242"/>
                <a:gd name="T70" fmla="*/ 132 w 157"/>
                <a:gd name="T71" fmla="*/ 130 h 242"/>
                <a:gd name="T72" fmla="*/ 115 w 157"/>
                <a:gd name="T73" fmla="*/ 169 h 242"/>
                <a:gd name="T74" fmla="*/ 105 w 157"/>
                <a:gd name="T75" fmla="*/ 185 h 242"/>
                <a:gd name="T76" fmla="*/ 94 w 157"/>
                <a:gd name="T77" fmla="*/ 197 h 242"/>
                <a:gd name="T78" fmla="*/ 83 w 157"/>
                <a:gd name="T79" fmla="*/ 208 h 242"/>
                <a:gd name="T80" fmla="*/ 72 w 157"/>
                <a:gd name="T81" fmla="*/ 214 h 242"/>
                <a:gd name="T82" fmla="*/ 61 w 157"/>
                <a:gd name="T83" fmla="*/ 219 h 242"/>
                <a:gd name="T84" fmla="*/ 50 w 157"/>
                <a:gd name="T85" fmla="*/ 221 h 242"/>
                <a:gd name="T86" fmla="*/ 41 w 157"/>
                <a:gd name="T87" fmla="*/ 221 h 242"/>
                <a:gd name="T88" fmla="*/ 34 w 157"/>
                <a:gd name="T89" fmla="*/ 217 h 242"/>
                <a:gd name="T90" fmla="*/ 31 w 157"/>
                <a:gd name="T91" fmla="*/ 214 h 242"/>
                <a:gd name="T92" fmla="*/ 29 w 157"/>
                <a:gd name="T93" fmla="*/ 211 h 242"/>
                <a:gd name="T94" fmla="*/ 27 w 157"/>
                <a:gd name="T95" fmla="*/ 208 h 242"/>
                <a:gd name="T96" fmla="*/ 29 w 157"/>
                <a:gd name="T97" fmla="*/ 205 h 242"/>
                <a:gd name="T98" fmla="*/ 32 w 157"/>
                <a:gd name="T99" fmla="*/ 208 h 242"/>
                <a:gd name="T100" fmla="*/ 38 w 157"/>
                <a:gd name="T101" fmla="*/ 210 h 242"/>
                <a:gd name="T102" fmla="*/ 43 w 157"/>
                <a:gd name="T103" fmla="*/ 210 h 242"/>
                <a:gd name="T104" fmla="*/ 49 w 157"/>
                <a:gd name="T105" fmla="*/ 20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" h="242">
                  <a:moveTo>
                    <a:pt x="49" y="207"/>
                  </a:moveTo>
                  <a:lnTo>
                    <a:pt x="54" y="199"/>
                  </a:lnTo>
                  <a:lnTo>
                    <a:pt x="58" y="191"/>
                  </a:lnTo>
                  <a:lnTo>
                    <a:pt x="58" y="183"/>
                  </a:lnTo>
                  <a:lnTo>
                    <a:pt x="49" y="175"/>
                  </a:lnTo>
                  <a:lnTo>
                    <a:pt x="41" y="172"/>
                  </a:lnTo>
                  <a:lnTo>
                    <a:pt x="32" y="172"/>
                  </a:lnTo>
                  <a:lnTo>
                    <a:pt x="23" y="172"/>
                  </a:lnTo>
                  <a:lnTo>
                    <a:pt x="14" y="175"/>
                  </a:lnTo>
                  <a:lnTo>
                    <a:pt x="7" y="182"/>
                  </a:lnTo>
                  <a:lnTo>
                    <a:pt x="2" y="188"/>
                  </a:lnTo>
                  <a:lnTo>
                    <a:pt x="0" y="197"/>
                  </a:lnTo>
                  <a:lnTo>
                    <a:pt x="0" y="208"/>
                  </a:lnTo>
                  <a:lnTo>
                    <a:pt x="4" y="219"/>
                  </a:lnTo>
                  <a:lnTo>
                    <a:pt x="11" y="228"/>
                  </a:lnTo>
                  <a:lnTo>
                    <a:pt x="22" y="236"/>
                  </a:lnTo>
                  <a:lnTo>
                    <a:pt x="32" y="241"/>
                  </a:lnTo>
                  <a:lnTo>
                    <a:pt x="45" y="242"/>
                  </a:lnTo>
                  <a:lnTo>
                    <a:pt x="59" y="242"/>
                  </a:lnTo>
                  <a:lnTo>
                    <a:pt x="72" y="241"/>
                  </a:lnTo>
                  <a:lnTo>
                    <a:pt x="87" y="236"/>
                  </a:lnTo>
                  <a:lnTo>
                    <a:pt x="99" y="228"/>
                  </a:lnTo>
                  <a:lnTo>
                    <a:pt x="114" y="217"/>
                  </a:lnTo>
                  <a:lnTo>
                    <a:pt x="124" y="205"/>
                  </a:lnTo>
                  <a:lnTo>
                    <a:pt x="135" y="189"/>
                  </a:lnTo>
                  <a:lnTo>
                    <a:pt x="144" y="174"/>
                  </a:lnTo>
                  <a:lnTo>
                    <a:pt x="151" y="155"/>
                  </a:lnTo>
                  <a:lnTo>
                    <a:pt x="155" y="136"/>
                  </a:lnTo>
                  <a:lnTo>
                    <a:pt x="157" y="116"/>
                  </a:lnTo>
                  <a:lnTo>
                    <a:pt x="155" y="86"/>
                  </a:lnTo>
                  <a:lnTo>
                    <a:pt x="150" y="54"/>
                  </a:lnTo>
                  <a:lnTo>
                    <a:pt x="142" y="24"/>
                  </a:lnTo>
                  <a:lnTo>
                    <a:pt x="135" y="0"/>
                  </a:lnTo>
                  <a:lnTo>
                    <a:pt x="139" y="43"/>
                  </a:lnTo>
                  <a:lnTo>
                    <a:pt x="139" y="86"/>
                  </a:lnTo>
                  <a:lnTo>
                    <a:pt x="132" y="130"/>
                  </a:lnTo>
                  <a:lnTo>
                    <a:pt x="115" y="169"/>
                  </a:lnTo>
                  <a:lnTo>
                    <a:pt x="105" y="185"/>
                  </a:lnTo>
                  <a:lnTo>
                    <a:pt x="94" y="197"/>
                  </a:lnTo>
                  <a:lnTo>
                    <a:pt x="83" y="208"/>
                  </a:lnTo>
                  <a:lnTo>
                    <a:pt x="72" y="214"/>
                  </a:lnTo>
                  <a:lnTo>
                    <a:pt x="61" y="219"/>
                  </a:lnTo>
                  <a:lnTo>
                    <a:pt x="50" y="221"/>
                  </a:lnTo>
                  <a:lnTo>
                    <a:pt x="41" y="221"/>
                  </a:lnTo>
                  <a:lnTo>
                    <a:pt x="34" y="217"/>
                  </a:lnTo>
                  <a:lnTo>
                    <a:pt x="31" y="214"/>
                  </a:lnTo>
                  <a:lnTo>
                    <a:pt x="29" y="211"/>
                  </a:lnTo>
                  <a:lnTo>
                    <a:pt x="27" y="208"/>
                  </a:lnTo>
                  <a:lnTo>
                    <a:pt x="29" y="205"/>
                  </a:lnTo>
                  <a:lnTo>
                    <a:pt x="32" y="208"/>
                  </a:lnTo>
                  <a:lnTo>
                    <a:pt x="38" y="210"/>
                  </a:lnTo>
                  <a:lnTo>
                    <a:pt x="43" y="210"/>
                  </a:lnTo>
                  <a:lnTo>
                    <a:pt x="49" y="207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Freeform 1304">
              <a:extLst>
                <a:ext uri="{FF2B5EF4-FFF2-40B4-BE49-F238E27FC236}">
                  <a16:creationId xmlns:a16="http://schemas.microsoft.com/office/drawing/2014/main" xmlns="" id="{7C9E3B13-840B-4A5F-B149-5DCD13C3A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6" y="7004"/>
              <a:ext cx="305" cy="69"/>
            </a:xfrm>
            <a:custGeom>
              <a:avLst/>
              <a:gdLst>
                <a:gd name="T0" fmla="*/ 276 w 305"/>
                <a:gd name="T1" fmla="*/ 24 h 139"/>
                <a:gd name="T2" fmla="*/ 271 w 305"/>
                <a:gd name="T3" fmla="*/ 16 h 139"/>
                <a:gd name="T4" fmla="*/ 271 w 305"/>
                <a:gd name="T5" fmla="*/ 7 h 139"/>
                <a:gd name="T6" fmla="*/ 276 w 305"/>
                <a:gd name="T7" fmla="*/ 0 h 139"/>
                <a:gd name="T8" fmla="*/ 290 w 305"/>
                <a:gd name="T9" fmla="*/ 3 h 139"/>
                <a:gd name="T10" fmla="*/ 301 w 305"/>
                <a:gd name="T11" fmla="*/ 19 h 139"/>
                <a:gd name="T12" fmla="*/ 305 w 305"/>
                <a:gd name="T13" fmla="*/ 41 h 139"/>
                <a:gd name="T14" fmla="*/ 299 w 305"/>
                <a:gd name="T15" fmla="*/ 66 h 139"/>
                <a:gd name="T16" fmla="*/ 290 w 305"/>
                <a:gd name="T17" fmla="*/ 86 h 139"/>
                <a:gd name="T18" fmla="*/ 283 w 305"/>
                <a:gd name="T19" fmla="*/ 96 h 139"/>
                <a:gd name="T20" fmla="*/ 271 w 305"/>
                <a:gd name="T21" fmla="*/ 103 h 139"/>
                <a:gd name="T22" fmla="*/ 256 w 305"/>
                <a:gd name="T23" fmla="*/ 113 h 139"/>
                <a:gd name="T24" fmla="*/ 238 w 305"/>
                <a:gd name="T25" fmla="*/ 122 h 139"/>
                <a:gd name="T26" fmla="*/ 217 w 305"/>
                <a:gd name="T27" fmla="*/ 130 h 139"/>
                <a:gd name="T28" fmla="*/ 195 w 305"/>
                <a:gd name="T29" fmla="*/ 135 h 139"/>
                <a:gd name="T30" fmla="*/ 173 w 305"/>
                <a:gd name="T31" fmla="*/ 139 h 139"/>
                <a:gd name="T32" fmla="*/ 152 w 305"/>
                <a:gd name="T33" fmla="*/ 139 h 139"/>
                <a:gd name="T34" fmla="*/ 126 w 305"/>
                <a:gd name="T35" fmla="*/ 136 h 139"/>
                <a:gd name="T36" fmla="*/ 103 w 305"/>
                <a:gd name="T37" fmla="*/ 130 h 139"/>
                <a:gd name="T38" fmla="*/ 81 w 305"/>
                <a:gd name="T39" fmla="*/ 121 h 139"/>
                <a:gd name="T40" fmla="*/ 61 w 305"/>
                <a:gd name="T41" fmla="*/ 110 h 139"/>
                <a:gd name="T42" fmla="*/ 43 w 305"/>
                <a:gd name="T43" fmla="*/ 99 h 139"/>
                <a:gd name="T44" fmla="*/ 27 w 305"/>
                <a:gd name="T45" fmla="*/ 86 h 139"/>
                <a:gd name="T46" fmla="*/ 13 w 305"/>
                <a:gd name="T47" fmla="*/ 74 h 139"/>
                <a:gd name="T48" fmla="*/ 2 w 305"/>
                <a:gd name="T49" fmla="*/ 61 h 139"/>
                <a:gd name="T50" fmla="*/ 0 w 305"/>
                <a:gd name="T51" fmla="*/ 57 h 139"/>
                <a:gd name="T52" fmla="*/ 0 w 305"/>
                <a:gd name="T53" fmla="*/ 49 h 139"/>
                <a:gd name="T54" fmla="*/ 4 w 305"/>
                <a:gd name="T55" fmla="*/ 46 h 139"/>
                <a:gd name="T56" fmla="*/ 13 w 305"/>
                <a:gd name="T57" fmla="*/ 50 h 139"/>
                <a:gd name="T58" fmla="*/ 20 w 305"/>
                <a:gd name="T59" fmla="*/ 58 h 139"/>
                <a:gd name="T60" fmla="*/ 33 w 305"/>
                <a:gd name="T61" fmla="*/ 69 h 139"/>
                <a:gd name="T62" fmla="*/ 47 w 305"/>
                <a:gd name="T63" fmla="*/ 82 h 139"/>
                <a:gd name="T64" fmla="*/ 67 w 305"/>
                <a:gd name="T65" fmla="*/ 96 h 139"/>
                <a:gd name="T66" fmla="*/ 90 w 305"/>
                <a:gd name="T67" fmla="*/ 108 h 139"/>
                <a:gd name="T68" fmla="*/ 117 w 305"/>
                <a:gd name="T69" fmla="*/ 117 h 139"/>
                <a:gd name="T70" fmla="*/ 146 w 305"/>
                <a:gd name="T71" fmla="*/ 124 h 139"/>
                <a:gd name="T72" fmla="*/ 180 w 305"/>
                <a:gd name="T73" fmla="*/ 122 h 139"/>
                <a:gd name="T74" fmla="*/ 213 w 305"/>
                <a:gd name="T75" fmla="*/ 114 h 139"/>
                <a:gd name="T76" fmla="*/ 236 w 305"/>
                <a:gd name="T77" fmla="*/ 103 h 139"/>
                <a:gd name="T78" fmla="*/ 256 w 305"/>
                <a:gd name="T79" fmla="*/ 89 h 139"/>
                <a:gd name="T80" fmla="*/ 269 w 305"/>
                <a:gd name="T81" fmla="*/ 74 h 139"/>
                <a:gd name="T82" fmla="*/ 278 w 305"/>
                <a:gd name="T83" fmla="*/ 58 h 139"/>
                <a:gd name="T84" fmla="*/ 281 w 305"/>
                <a:gd name="T85" fmla="*/ 44 h 139"/>
                <a:gd name="T86" fmla="*/ 280 w 305"/>
                <a:gd name="T87" fmla="*/ 32 h 139"/>
                <a:gd name="T88" fmla="*/ 276 w 305"/>
                <a:gd name="T89" fmla="*/ 24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5" h="139">
                  <a:moveTo>
                    <a:pt x="276" y="24"/>
                  </a:moveTo>
                  <a:lnTo>
                    <a:pt x="271" y="16"/>
                  </a:lnTo>
                  <a:lnTo>
                    <a:pt x="271" y="7"/>
                  </a:lnTo>
                  <a:lnTo>
                    <a:pt x="276" y="0"/>
                  </a:lnTo>
                  <a:lnTo>
                    <a:pt x="290" y="3"/>
                  </a:lnTo>
                  <a:lnTo>
                    <a:pt x="301" y="19"/>
                  </a:lnTo>
                  <a:lnTo>
                    <a:pt x="305" y="41"/>
                  </a:lnTo>
                  <a:lnTo>
                    <a:pt x="299" y="66"/>
                  </a:lnTo>
                  <a:lnTo>
                    <a:pt x="290" y="86"/>
                  </a:lnTo>
                  <a:lnTo>
                    <a:pt x="283" y="96"/>
                  </a:lnTo>
                  <a:lnTo>
                    <a:pt x="271" y="103"/>
                  </a:lnTo>
                  <a:lnTo>
                    <a:pt x="256" y="113"/>
                  </a:lnTo>
                  <a:lnTo>
                    <a:pt x="238" y="122"/>
                  </a:lnTo>
                  <a:lnTo>
                    <a:pt x="217" y="130"/>
                  </a:lnTo>
                  <a:lnTo>
                    <a:pt x="195" y="135"/>
                  </a:lnTo>
                  <a:lnTo>
                    <a:pt x="173" y="139"/>
                  </a:lnTo>
                  <a:lnTo>
                    <a:pt x="152" y="139"/>
                  </a:lnTo>
                  <a:lnTo>
                    <a:pt x="126" y="136"/>
                  </a:lnTo>
                  <a:lnTo>
                    <a:pt x="103" y="130"/>
                  </a:lnTo>
                  <a:lnTo>
                    <a:pt x="81" y="121"/>
                  </a:lnTo>
                  <a:lnTo>
                    <a:pt x="61" y="110"/>
                  </a:lnTo>
                  <a:lnTo>
                    <a:pt x="43" y="99"/>
                  </a:lnTo>
                  <a:lnTo>
                    <a:pt x="27" y="86"/>
                  </a:lnTo>
                  <a:lnTo>
                    <a:pt x="13" y="74"/>
                  </a:lnTo>
                  <a:lnTo>
                    <a:pt x="2" y="61"/>
                  </a:lnTo>
                  <a:lnTo>
                    <a:pt x="0" y="57"/>
                  </a:lnTo>
                  <a:lnTo>
                    <a:pt x="0" y="49"/>
                  </a:lnTo>
                  <a:lnTo>
                    <a:pt x="4" y="46"/>
                  </a:lnTo>
                  <a:lnTo>
                    <a:pt x="13" y="50"/>
                  </a:lnTo>
                  <a:lnTo>
                    <a:pt x="20" y="58"/>
                  </a:lnTo>
                  <a:lnTo>
                    <a:pt x="33" y="69"/>
                  </a:lnTo>
                  <a:lnTo>
                    <a:pt x="47" y="82"/>
                  </a:lnTo>
                  <a:lnTo>
                    <a:pt x="67" y="96"/>
                  </a:lnTo>
                  <a:lnTo>
                    <a:pt x="90" y="108"/>
                  </a:lnTo>
                  <a:lnTo>
                    <a:pt x="117" y="117"/>
                  </a:lnTo>
                  <a:lnTo>
                    <a:pt x="146" y="124"/>
                  </a:lnTo>
                  <a:lnTo>
                    <a:pt x="180" y="122"/>
                  </a:lnTo>
                  <a:lnTo>
                    <a:pt x="213" y="114"/>
                  </a:lnTo>
                  <a:lnTo>
                    <a:pt x="236" y="103"/>
                  </a:lnTo>
                  <a:lnTo>
                    <a:pt x="256" y="89"/>
                  </a:lnTo>
                  <a:lnTo>
                    <a:pt x="269" y="74"/>
                  </a:lnTo>
                  <a:lnTo>
                    <a:pt x="278" y="58"/>
                  </a:lnTo>
                  <a:lnTo>
                    <a:pt x="281" y="44"/>
                  </a:lnTo>
                  <a:lnTo>
                    <a:pt x="280" y="32"/>
                  </a:lnTo>
                  <a:lnTo>
                    <a:pt x="276" y="24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Freeform 1305">
              <a:extLst>
                <a:ext uri="{FF2B5EF4-FFF2-40B4-BE49-F238E27FC236}">
                  <a16:creationId xmlns:a16="http://schemas.microsoft.com/office/drawing/2014/main" xmlns="" id="{C6E522F8-A9A8-43C1-904B-866513194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" y="6830"/>
              <a:ext cx="564" cy="244"/>
            </a:xfrm>
            <a:custGeom>
              <a:avLst/>
              <a:gdLst>
                <a:gd name="T0" fmla="*/ 322 w 564"/>
                <a:gd name="T1" fmla="*/ 280 h 489"/>
                <a:gd name="T2" fmla="*/ 344 w 564"/>
                <a:gd name="T3" fmla="*/ 263 h 489"/>
                <a:gd name="T4" fmla="*/ 369 w 564"/>
                <a:gd name="T5" fmla="*/ 244 h 489"/>
                <a:gd name="T6" fmla="*/ 396 w 564"/>
                <a:gd name="T7" fmla="*/ 228 h 489"/>
                <a:gd name="T8" fmla="*/ 425 w 564"/>
                <a:gd name="T9" fmla="*/ 213 h 489"/>
                <a:gd name="T10" fmla="*/ 456 w 564"/>
                <a:gd name="T11" fmla="*/ 199 h 489"/>
                <a:gd name="T12" fmla="*/ 490 w 564"/>
                <a:gd name="T13" fmla="*/ 188 h 489"/>
                <a:gd name="T14" fmla="*/ 526 w 564"/>
                <a:gd name="T15" fmla="*/ 180 h 489"/>
                <a:gd name="T16" fmla="*/ 564 w 564"/>
                <a:gd name="T17" fmla="*/ 175 h 489"/>
                <a:gd name="T18" fmla="*/ 564 w 564"/>
                <a:gd name="T19" fmla="*/ 0 h 489"/>
                <a:gd name="T20" fmla="*/ 512 w 564"/>
                <a:gd name="T21" fmla="*/ 0 h 489"/>
                <a:gd name="T22" fmla="*/ 512 w 564"/>
                <a:gd name="T23" fmla="*/ 131 h 489"/>
                <a:gd name="T24" fmla="*/ 474 w 564"/>
                <a:gd name="T25" fmla="*/ 141 h 489"/>
                <a:gd name="T26" fmla="*/ 438 w 564"/>
                <a:gd name="T27" fmla="*/ 152 h 489"/>
                <a:gd name="T28" fmla="*/ 405 w 564"/>
                <a:gd name="T29" fmla="*/ 166 h 489"/>
                <a:gd name="T30" fmla="*/ 376 w 564"/>
                <a:gd name="T31" fmla="*/ 180 h 489"/>
                <a:gd name="T32" fmla="*/ 349 w 564"/>
                <a:gd name="T33" fmla="*/ 194 h 489"/>
                <a:gd name="T34" fmla="*/ 324 w 564"/>
                <a:gd name="T35" fmla="*/ 209 h 489"/>
                <a:gd name="T36" fmla="*/ 301 w 564"/>
                <a:gd name="T37" fmla="*/ 227 h 489"/>
                <a:gd name="T38" fmla="*/ 279 w 564"/>
                <a:gd name="T39" fmla="*/ 242 h 489"/>
                <a:gd name="T40" fmla="*/ 261 w 564"/>
                <a:gd name="T41" fmla="*/ 261 h 489"/>
                <a:gd name="T42" fmla="*/ 241 w 564"/>
                <a:gd name="T43" fmla="*/ 281 h 489"/>
                <a:gd name="T44" fmla="*/ 223 w 564"/>
                <a:gd name="T45" fmla="*/ 303 h 489"/>
                <a:gd name="T46" fmla="*/ 207 w 564"/>
                <a:gd name="T47" fmla="*/ 327 h 489"/>
                <a:gd name="T48" fmla="*/ 191 w 564"/>
                <a:gd name="T49" fmla="*/ 353 h 489"/>
                <a:gd name="T50" fmla="*/ 175 w 564"/>
                <a:gd name="T51" fmla="*/ 381 h 489"/>
                <a:gd name="T52" fmla="*/ 162 w 564"/>
                <a:gd name="T53" fmla="*/ 411 h 489"/>
                <a:gd name="T54" fmla="*/ 151 w 564"/>
                <a:gd name="T55" fmla="*/ 445 h 489"/>
                <a:gd name="T56" fmla="*/ 0 w 564"/>
                <a:gd name="T57" fmla="*/ 445 h 489"/>
                <a:gd name="T58" fmla="*/ 0 w 564"/>
                <a:gd name="T59" fmla="*/ 489 h 489"/>
                <a:gd name="T60" fmla="*/ 202 w 564"/>
                <a:gd name="T61" fmla="*/ 489 h 489"/>
                <a:gd name="T62" fmla="*/ 207 w 564"/>
                <a:gd name="T63" fmla="*/ 456 h 489"/>
                <a:gd name="T64" fmla="*/ 216 w 564"/>
                <a:gd name="T65" fmla="*/ 425 h 489"/>
                <a:gd name="T66" fmla="*/ 229 w 564"/>
                <a:gd name="T67" fmla="*/ 395 h 489"/>
                <a:gd name="T68" fmla="*/ 245 w 564"/>
                <a:gd name="T69" fmla="*/ 369 h 489"/>
                <a:gd name="T70" fmla="*/ 263 w 564"/>
                <a:gd name="T71" fmla="*/ 344 h 489"/>
                <a:gd name="T72" fmla="*/ 281 w 564"/>
                <a:gd name="T73" fmla="*/ 320 h 489"/>
                <a:gd name="T74" fmla="*/ 303 w 564"/>
                <a:gd name="T75" fmla="*/ 298 h 489"/>
                <a:gd name="T76" fmla="*/ 322 w 564"/>
                <a:gd name="T77" fmla="*/ 28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4" h="489">
                  <a:moveTo>
                    <a:pt x="322" y="280"/>
                  </a:moveTo>
                  <a:lnTo>
                    <a:pt x="344" y="263"/>
                  </a:lnTo>
                  <a:lnTo>
                    <a:pt x="369" y="244"/>
                  </a:lnTo>
                  <a:lnTo>
                    <a:pt x="396" y="228"/>
                  </a:lnTo>
                  <a:lnTo>
                    <a:pt x="425" y="213"/>
                  </a:lnTo>
                  <a:lnTo>
                    <a:pt x="456" y="199"/>
                  </a:lnTo>
                  <a:lnTo>
                    <a:pt x="490" y="188"/>
                  </a:lnTo>
                  <a:lnTo>
                    <a:pt x="526" y="180"/>
                  </a:lnTo>
                  <a:lnTo>
                    <a:pt x="564" y="175"/>
                  </a:lnTo>
                  <a:lnTo>
                    <a:pt x="564" y="0"/>
                  </a:lnTo>
                  <a:lnTo>
                    <a:pt x="512" y="0"/>
                  </a:lnTo>
                  <a:lnTo>
                    <a:pt x="512" y="131"/>
                  </a:lnTo>
                  <a:lnTo>
                    <a:pt x="474" y="141"/>
                  </a:lnTo>
                  <a:lnTo>
                    <a:pt x="438" y="152"/>
                  </a:lnTo>
                  <a:lnTo>
                    <a:pt x="405" y="166"/>
                  </a:lnTo>
                  <a:lnTo>
                    <a:pt x="376" y="180"/>
                  </a:lnTo>
                  <a:lnTo>
                    <a:pt x="349" y="194"/>
                  </a:lnTo>
                  <a:lnTo>
                    <a:pt x="324" y="209"/>
                  </a:lnTo>
                  <a:lnTo>
                    <a:pt x="301" y="227"/>
                  </a:lnTo>
                  <a:lnTo>
                    <a:pt x="279" y="242"/>
                  </a:lnTo>
                  <a:lnTo>
                    <a:pt x="261" y="261"/>
                  </a:lnTo>
                  <a:lnTo>
                    <a:pt x="241" y="281"/>
                  </a:lnTo>
                  <a:lnTo>
                    <a:pt x="223" y="303"/>
                  </a:lnTo>
                  <a:lnTo>
                    <a:pt x="207" y="327"/>
                  </a:lnTo>
                  <a:lnTo>
                    <a:pt x="191" y="353"/>
                  </a:lnTo>
                  <a:lnTo>
                    <a:pt x="175" y="381"/>
                  </a:lnTo>
                  <a:lnTo>
                    <a:pt x="162" y="411"/>
                  </a:lnTo>
                  <a:lnTo>
                    <a:pt x="151" y="445"/>
                  </a:lnTo>
                  <a:lnTo>
                    <a:pt x="0" y="445"/>
                  </a:lnTo>
                  <a:lnTo>
                    <a:pt x="0" y="489"/>
                  </a:lnTo>
                  <a:lnTo>
                    <a:pt x="202" y="489"/>
                  </a:lnTo>
                  <a:lnTo>
                    <a:pt x="207" y="456"/>
                  </a:lnTo>
                  <a:lnTo>
                    <a:pt x="216" y="425"/>
                  </a:lnTo>
                  <a:lnTo>
                    <a:pt x="229" y="395"/>
                  </a:lnTo>
                  <a:lnTo>
                    <a:pt x="245" y="369"/>
                  </a:lnTo>
                  <a:lnTo>
                    <a:pt x="263" y="344"/>
                  </a:lnTo>
                  <a:lnTo>
                    <a:pt x="281" y="320"/>
                  </a:lnTo>
                  <a:lnTo>
                    <a:pt x="303" y="298"/>
                  </a:lnTo>
                  <a:lnTo>
                    <a:pt x="322" y="28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1" name="Freeform 1306">
              <a:extLst>
                <a:ext uri="{FF2B5EF4-FFF2-40B4-BE49-F238E27FC236}">
                  <a16:creationId xmlns:a16="http://schemas.microsoft.com/office/drawing/2014/main" xmlns="" id="{93190014-9E1C-4F77-B833-05FCEB475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" y="6830"/>
              <a:ext cx="724" cy="313"/>
            </a:xfrm>
            <a:custGeom>
              <a:avLst/>
              <a:gdLst>
                <a:gd name="T0" fmla="*/ 342 w 724"/>
                <a:gd name="T1" fmla="*/ 609 h 628"/>
                <a:gd name="T2" fmla="*/ 340 w 724"/>
                <a:gd name="T3" fmla="*/ 578 h 628"/>
                <a:gd name="T4" fmla="*/ 342 w 724"/>
                <a:gd name="T5" fmla="*/ 545 h 628"/>
                <a:gd name="T6" fmla="*/ 349 w 724"/>
                <a:gd name="T7" fmla="*/ 512 h 628"/>
                <a:gd name="T8" fmla="*/ 358 w 724"/>
                <a:gd name="T9" fmla="*/ 481 h 628"/>
                <a:gd name="T10" fmla="*/ 373 w 724"/>
                <a:gd name="T11" fmla="*/ 450 h 628"/>
                <a:gd name="T12" fmla="*/ 389 w 724"/>
                <a:gd name="T13" fmla="*/ 422 h 628"/>
                <a:gd name="T14" fmla="*/ 409 w 724"/>
                <a:gd name="T15" fmla="*/ 395 h 628"/>
                <a:gd name="T16" fmla="*/ 431 w 724"/>
                <a:gd name="T17" fmla="*/ 373 h 628"/>
                <a:gd name="T18" fmla="*/ 456 w 724"/>
                <a:gd name="T19" fmla="*/ 355 h 628"/>
                <a:gd name="T20" fmla="*/ 486 w 724"/>
                <a:gd name="T21" fmla="*/ 337 h 628"/>
                <a:gd name="T22" fmla="*/ 519 w 724"/>
                <a:gd name="T23" fmla="*/ 323 h 628"/>
                <a:gd name="T24" fmla="*/ 555 w 724"/>
                <a:gd name="T25" fmla="*/ 311 h 628"/>
                <a:gd name="T26" fmla="*/ 591 w 724"/>
                <a:gd name="T27" fmla="*/ 303 h 628"/>
                <a:gd name="T28" fmla="*/ 629 w 724"/>
                <a:gd name="T29" fmla="*/ 297 h 628"/>
                <a:gd name="T30" fmla="*/ 667 w 724"/>
                <a:gd name="T31" fmla="*/ 295 h 628"/>
                <a:gd name="T32" fmla="*/ 703 w 724"/>
                <a:gd name="T33" fmla="*/ 297 h 628"/>
                <a:gd name="T34" fmla="*/ 724 w 724"/>
                <a:gd name="T35" fmla="*/ 297 h 628"/>
                <a:gd name="T36" fmla="*/ 724 w 724"/>
                <a:gd name="T37" fmla="*/ 0 h 628"/>
                <a:gd name="T38" fmla="*/ 703 w 724"/>
                <a:gd name="T39" fmla="*/ 0 h 628"/>
                <a:gd name="T40" fmla="*/ 703 w 724"/>
                <a:gd name="T41" fmla="*/ 275 h 628"/>
                <a:gd name="T42" fmla="*/ 683 w 724"/>
                <a:gd name="T43" fmla="*/ 273 h 628"/>
                <a:gd name="T44" fmla="*/ 665 w 724"/>
                <a:gd name="T45" fmla="*/ 273 h 628"/>
                <a:gd name="T46" fmla="*/ 645 w 724"/>
                <a:gd name="T47" fmla="*/ 275 h 628"/>
                <a:gd name="T48" fmla="*/ 625 w 724"/>
                <a:gd name="T49" fmla="*/ 277 h 628"/>
                <a:gd name="T50" fmla="*/ 605 w 724"/>
                <a:gd name="T51" fmla="*/ 280 h 628"/>
                <a:gd name="T52" fmla="*/ 586 w 724"/>
                <a:gd name="T53" fmla="*/ 283 h 628"/>
                <a:gd name="T54" fmla="*/ 566 w 724"/>
                <a:gd name="T55" fmla="*/ 287 h 628"/>
                <a:gd name="T56" fmla="*/ 546 w 724"/>
                <a:gd name="T57" fmla="*/ 294 h 628"/>
                <a:gd name="T58" fmla="*/ 526 w 724"/>
                <a:gd name="T59" fmla="*/ 298 h 628"/>
                <a:gd name="T60" fmla="*/ 508 w 724"/>
                <a:gd name="T61" fmla="*/ 306 h 628"/>
                <a:gd name="T62" fmla="*/ 490 w 724"/>
                <a:gd name="T63" fmla="*/ 314 h 628"/>
                <a:gd name="T64" fmla="*/ 474 w 724"/>
                <a:gd name="T65" fmla="*/ 322 h 628"/>
                <a:gd name="T66" fmla="*/ 458 w 724"/>
                <a:gd name="T67" fmla="*/ 330 h 628"/>
                <a:gd name="T68" fmla="*/ 441 w 724"/>
                <a:gd name="T69" fmla="*/ 339 h 628"/>
                <a:gd name="T70" fmla="*/ 427 w 724"/>
                <a:gd name="T71" fmla="*/ 348 h 628"/>
                <a:gd name="T72" fmla="*/ 414 w 724"/>
                <a:gd name="T73" fmla="*/ 359 h 628"/>
                <a:gd name="T74" fmla="*/ 391 w 724"/>
                <a:gd name="T75" fmla="*/ 383 h 628"/>
                <a:gd name="T76" fmla="*/ 371 w 724"/>
                <a:gd name="T77" fmla="*/ 411 h 628"/>
                <a:gd name="T78" fmla="*/ 353 w 724"/>
                <a:gd name="T79" fmla="*/ 440 h 628"/>
                <a:gd name="T80" fmla="*/ 339 w 724"/>
                <a:gd name="T81" fmla="*/ 473 h 628"/>
                <a:gd name="T82" fmla="*/ 326 w 724"/>
                <a:gd name="T83" fmla="*/ 508 h 628"/>
                <a:gd name="T84" fmla="*/ 319 w 724"/>
                <a:gd name="T85" fmla="*/ 542 h 628"/>
                <a:gd name="T86" fmla="*/ 315 w 724"/>
                <a:gd name="T87" fmla="*/ 576 h 628"/>
                <a:gd name="T88" fmla="*/ 317 w 724"/>
                <a:gd name="T89" fmla="*/ 609 h 628"/>
                <a:gd name="T90" fmla="*/ 0 w 724"/>
                <a:gd name="T91" fmla="*/ 609 h 628"/>
                <a:gd name="T92" fmla="*/ 0 w 724"/>
                <a:gd name="T93" fmla="*/ 628 h 628"/>
                <a:gd name="T94" fmla="*/ 342 w 724"/>
                <a:gd name="T95" fmla="*/ 628 h 628"/>
                <a:gd name="T96" fmla="*/ 342 w 724"/>
                <a:gd name="T97" fmla="*/ 609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4" h="628">
                  <a:moveTo>
                    <a:pt x="342" y="609"/>
                  </a:moveTo>
                  <a:lnTo>
                    <a:pt x="340" y="578"/>
                  </a:lnTo>
                  <a:lnTo>
                    <a:pt x="342" y="545"/>
                  </a:lnTo>
                  <a:lnTo>
                    <a:pt x="349" y="512"/>
                  </a:lnTo>
                  <a:lnTo>
                    <a:pt x="358" y="481"/>
                  </a:lnTo>
                  <a:lnTo>
                    <a:pt x="373" y="450"/>
                  </a:lnTo>
                  <a:lnTo>
                    <a:pt x="389" y="422"/>
                  </a:lnTo>
                  <a:lnTo>
                    <a:pt x="409" y="395"/>
                  </a:lnTo>
                  <a:lnTo>
                    <a:pt x="431" y="373"/>
                  </a:lnTo>
                  <a:lnTo>
                    <a:pt x="456" y="355"/>
                  </a:lnTo>
                  <a:lnTo>
                    <a:pt x="486" y="337"/>
                  </a:lnTo>
                  <a:lnTo>
                    <a:pt x="519" y="323"/>
                  </a:lnTo>
                  <a:lnTo>
                    <a:pt x="555" y="311"/>
                  </a:lnTo>
                  <a:lnTo>
                    <a:pt x="591" y="303"/>
                  </a:lnTo>
                  <a:lnTo>
                    <a:pt x="629" y="297"/>
                  </a:lnTo>
                  <a:lnTo>
                    <a:pt x="667" y="295"/>
                  </a:lnTo>
                  <a:lnTo>
                    <a:pt x="703" y="297"/>
                  </a:lnTo>
                  <a:lnTo>
                    <a:pt x="724" y="297"/>
                  </a:lnTo>
                  <a:lnTo>
                    <a:pt x="724" y="0"/>
                  </a:lnTo>
                  <a:lnTo>
                    <a:pt x="703" y="0"/>
                  </a:lnTo>
                  <a:lnTo>
                    <a:pt x="703" y="275"/>
                  </a:lnTo>
                  <a:lnTo>
                    <a:pt x="683" y="273"/>
                  </a:lnTo>
                  <a:lnTo>
                    <a:pt x="665" y="273"/>
                  </a:lnTo>
                  <a:lnTo>
                    <a:pt x="645" y="275"/>
                  </a:lnTo>
                  <a:lnTo>
                    <a:pt x="625" y="277"/>
                  </a:lnTo>
                  <a:lnTo>
                    <a:pt x="605" y="280"/>
                  </a:lnTo>
                  <a:lnTo>
                    <a:pt x="586" y="283"/>
                  </a:lnTo>
                  <a:lnTo>
                    <a:pt x="566" y="287"/>
                  </a:lnTo>
                  <a:lnTo>
                    <a:pt x="546" y="294"/>
                  </a:lnTo>
                  <a:lnTo>
                    <a:pt x="526" y="298"/>
                  </a:lnTo>
                  <a:lnTo>
                    <a:pt x="508" y="306"/>
                  </a:lnTo>
                  <a:lnTo>
                    <a:pt x="490" y="314"/>
                  </a:lnTo>
                  <a:lnTo>
                    <a:pt x="474" y="322"/>
                  </a:lnTo>
                  <a:lnTo>
                    <a:pt x="458" y="330"/>
                  </a:lnTo>
                  <a:lnTo>
                    <a:pt x="441" y="339"/>
                  </a:lnTo>
                  <a:lnTo>
                    <a:pt x="427" y="348"/>
                  </a:lnTo>
                  <a:lnTo>
                    <a:pt x="414" y="359"/>
                  </a:lnTo>
                  <a:lnTo>
                    <a:pt x="391" y="383"/>
                  </a:lnTo>
                  <a:lnTo>
                    <a:pt x="371" y="411"/>
                  </a:lnTo>
                  <a:lnTo>
                    <a:pt x="353" y="440"/>
                  </a:lnTo>
                  <a:lnTo>
                    <a:pt x="339" y="473"/>
                  </a:lnTo>
                  <a:lnTo>
                    <a:pt x="326" y="508"/>
                  </a:lnTo>
                  <a:lnTo>
                    <a:pt x="319" y="542"/>
                  </a:lnTo>
                  <a:lnTo>
                    <a:pt x="315" y="576"/>
                  </a:lnTo>
                  <a:lnTo>
                    <a:pt x="317" y="609"/>
                  </a:lnTo>
                  <a:lnTo>
                    <a:pt x="0" y="609"/>
                  </a:lnTo>
                  <a:lnTo>
                    <a:pt x="0" y="628"/>
                  </a:lnTo>
                  <a:lnTo>
                    <a:pt x="342" y="628"/>
                  </a:lnTo>
                  <a:lnTo>
                    <a:pt x="342" y="60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2" name="Freeform 1307">
              <a:extLst>
                <a:ext uri="{FF2B5EF4-FFF2-40B4-BE49-F238E27FC236}">
                  <a16:creationId xmlns:a16="http://schemas.microsoft.com/office/drawing/2014/main" xmlns="" id="{BE0513BD-9423-4915-B44B-238A41056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" y="6830"/>
              <a:ext cx="485" cy="210"/>
            </a:xfrm>
            <a:custGeom>
              <a:avLst/>
              <a:gdLst>
                <a:gd name="T0" fmla="*/ 263 w 485"/>
                <a:gd name="T1" fmla="*/ 214 h 420"/>
                <a:gd name="T2" fmla="*/ 279 w 485"/>
                <a:gd name="T3" fmla="*/ 202 h 420"/>
                <a:gd name="T4" fmla="*/ 299 w 485"/>
                <a:gd name="T5" fmla="*/ 188 h 420"/>
                <a:gd name="T6" fmla="*/ 322 w 485"/>
                <a:gd name="T7" fmla="*/ 170 h 420"/>
                <a:gd name="T8" fmla="*/ 349 w 485"/>
                <a:gd name="T9" fmla="*/ 155 h 420"/>
                <a:gd name="T10" fmla="*/ 378 w 485"/>
                <a:gd name="T11" fmla="*/ 141 h 420"/>
                <a:gd name="T12" fmla="*/ 407 w 485"/>
                <a:gd name="T13" fmla="*/ 127 h 420"/>
                <a:gd name="T14" fmla="*/ 436 w 485"/>
                <a:gd name="T15" fmla="*/ 117 h 420"/>
                <a:gd name="T16" fmla="*/ 465 w 485"/>
                <a:gd name="T17" fmla="*/ 111 h 420"/>
                <a:gd name="T18" fmla="*/ 465 w 485"/>
                <a:gd name="T19" fmla="*/ 111 h 420"/>
                <a:gd name="T20" fmla="*/ 485 w 485"/>
                <a:gd name="T21" fmla="*/ 111 h 420"/>
                <a:gd name="T22" fmla="*/ 485 w 485"/>
                <a:gd name="T23" fmla="*/ 0 h 420"/>
                <a:gd name="T24" fmla="*/ 461 w 485"/>
                <a:gd name="T25" fmla="*/ 0 h 420"/>
                <a:gd name="T26" fmla="*/ 461 w 485"/>
                <a:gd name="T27" fmla="*/ 95 h 420"/>
                <a:gd name="T28" fmla="*/ 431 w 485"/>
                <a:gd name="T29" fmla="*/ 102 h 420"/>
                <a:gd name="T30" fmla="*/ 398 w 485"/>
                <a:gd name="T31" fmla="*/ 111 h 420"/>
                <a:gd name="T32" fmla="*/ 367 w 485"/>
                <a:gd name="T33" fmla="*/ 125 h 420"/>
                <a:gd name="T34" fmla="*/ 339 w 485"/>
                <a:gd name="T35" fmla="*/ 141 h 420"/>
                <a:gd name="T36" fmla="*/ 310 w 485"/>
                <a:gd name="T37" fmla="*/ 156 h 420"/>
                <a:gd name="T38" fmla="*/ 285 w 485"/>
                <a:gd name="T39" fmla="*/ 174 h 420"/>
                <a:gd name="T40" fmla="*/ 263 w 485"/>
                <a:gd name="T41" fmla="*/ 189 h 420"/>
                <a:gd name="T42" fmla="*/ 247 w 485"/>
                <a:gd name="T43" fmla="*/ 202 h 420"/>
                <a:gd name="T44" fmla="*/ 232 w 485"/>
                <a:gd name="T45" fmla="*/ 214 h 420"/>
                <a:gd name="T46" fmla="*/ 218 w 485"/>
                <a:gd name="T47" fmla="*/ 228 h 420"/>
                <a:gd name="T48" fmla="*/ 200 w 485"/>
                <a:gd name="T49" fmla="*/ 247 h 420"/>
                <a:gd name="T50" fmla="*/ 180 w 485"/>
                <a:gd name="T51" fmla="*/ 269 h 420"/>
                <a:gd name="T52" fmla="*/ 162 w 485"/>
                <a:gd name="T53" fmla="*/ 292 h 420"/>
                <a:gd name="T54" fmla="*/ 144 w 485"/>
                <a:gd name="T55" fmla="*/ 319 h 420"/>
                <a:gd name="T56" fmla="*/ 128 w 485"/>
                <a:gd name="T57" fmla="*/ 345 h 420"/>
                <a:gd name="T58" fmla="*/ 117 w 485"/>
                <a:gd name="T59" fmla="*/ 373 h 420"/>
                <a:gd name="T60" fmla="*/ 110 w 485"/>
                <a:gd name="T61" fmla="*/ 400 h 420"/>
                <a:gd name="T62" fmla="*/ 0 w 485"/>
                <a:gd name="T63" fmla="*/ 400 h 420"/>
                <a:gd name="T64" fmla="*/ 0 w 485"/>
                <a:gd name="T65" fmla="*/ 420 h 420"/>
                <a:gd name="T66" fmla="*/ 128 w 485"/>
                <a:gd name="T67" fmla="*/ 420 h 420"/>
                <a:gd name="T68" fmla="*/ 128 w 485"/>
                <a:gd name="T69" fmla="*/ 403 h 420"/>
                <a:gd name="T70" fmla="*/ 128 w 485"/>
                <a:gd name="T71" fmla="*/ 403 h 420"/>
                <a:gd name="T72" fmla="*/ 135 w 485"/>
                <a:gd name="T73" fmla="*/ 378 h 420"/>
                <a:gd name="T74" fmla="*/ 146 w 485"/>
                <a:gd name="T75" fmla="*/ 353 h 420"/>
                <a:gd name="T76" fmla="*/ 162 w 485"/>
                <a:gd name="T77" fmla="*/ 328 h 420"/>
                <a:gd name="T78" fmla="*/ 178 w 485"/>
                <a:gd name="T79" fmla="*/ 303 h 420"/>
                <a:gd name="T80" fmla="*/ 196 w 485"/>
                <a:gd name="T81" fmla="*/ 280 h 420"/>
                <a:gd name="T82" fmla="*/ 216 w 485"/>
                <a:gd name="T83" fmla="*/ 259 h 420"/>
                <a:gd name="T84" fmla="*/ 232 w 485"/>
                <a:gd name="T85" fmla="*/ 242 h 420"/>
                <a:gd name="T86" fmla="*/ 247 w 485"/>
                <a:gd name="T87" fmla="*/ 228 h 420"/>
                <a:gd name="T88" fmla="*/ 263 w 485"/>
                <a:gd name="T89" fmla="*/ 214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5" h="420">
                  <a:moveTo>
                    <a:pt x="263" y="214"/>
                  </a:moveTo>
                  <a:lnTo>
                    <a:pt x="279" y="202"/>
                  </a:lnTo>
                  <a:lnTo>
                    <a:pt x="299" y="188"/>
                  </a:lnTo>
                  <a:lnTo>
                    <a:pt x="322" y="170"/>
                  </a:lnTo>
                  <a:lnTo>
                    <a:pt x="349" y="155"/>
                  </a:lnTo>
                  <a:lnTo>
                    <a:pt x="378" y="141"/>
                  </a:lnTo>
                  <a:lnTo>
                    <a:pt x="407" y="127"/>
                  </a:lnTo>
                  <a:lnTo>
                    <a:pt x="436" y="117"/>
                  </a:lnTo>
                  <a:lnTo>
                    <a:pt x="465" y="111"/>
                  </a:lnTo>
                  <a:lnTo>
                    <a:pt x="485" y="111"/>
                  </a:lnTo>
                  <a:lnTo>
                    <a:pt x="485" y="0"/>
                  </a:lnTo>
                  <a:lnTo>
                    <a:pt x="461" y="0"/>
                  </a:lnTo>
                  <a:lnTo>
                    <a:pt x="461" y="95"/>
                  </a:lnTo>
                  <a:lnTo>
                    <a:pt x="431" y="102"/>
                  </a:lnTo>
                  <a:lnTo>
                    <a:pt x="398" y="111"/>
                  </a:lnTo>
                  <a:lnTo>
                    <a:pt x="367" y="125"/>
                  </a:lnTo>
                  <a:lnTo>
                    <a:pt x="339" y="141"/>
                  </a:lnTo>
                  <a:lnTo>
                    <a:pt x="310" y="156"/>
                  </a:lnTo>
                  <a:lnTo>
                    <a:pt x="285" y="174"/>
                  </a:lnTo>
                  <a:lnTo>
                    <a:pt x="263" y="189"/>
                  </a:lnTo>
                  <a:lnTo>
                    <a:pt x="247" y="202"/>
                  </a:lnTo>
                  <a:lnTo>
                    <a:pt x="232" y="214"/>
                  </a:lnTo>
                  <a:lnTo>
                    <a:pt x="218" y="228"/>
                  </a:lnTo>
                  <a:lnTo>
                    <a:pt x="200" y="247"/>
                  </a:lnTo>
                  <a:lnTo>
                    <a:pt x="180" y="269"/>
                  </a:lnTo>
                  <a:lnTo>
                    <a:pt x="162" y="292"/>
                  </a:lnTo>
                  <a:lnTo>
                    <a:pt x="144" y="319"/>
                  </a:lnTo>
                  <a:lnTo>
                    <a:pt x="128" y="345"/>
                  </a:lnTo>
                  <a:lnTo>
                    <a:pt x="117" y="373"/>
                  </a:lnTo>
                  <a:lnTo>
                    <a:pt x="110" y="400"/>
                  </a:lnTo>
                  <a:lnTo>
                    <a:pt x="0" y="400"/>
                  </a:lnTo>
                  <a:lnTo>
                    <a:pt x="0" y="420"/>
                  </a:lnTo>
                  <a:lnTo>
                    <a:pt x="128" y="420"/>
                  </a:lnTo>
                  <a:lnTo>
                    <a:pt x="128" y="403"/>
                  </a:lnTo>
                  <a:lnTo>
                    <a:pt x="135" y="378"/>
                  </a:lnTo>
                  <a:lnTo>
                    <a:pt x="146" y="353"/>
                  </a:lnTo>
                  <a:lnTo>
                    <a:pt x="162" y="328"/>
                  </a:lnTo>
                  <a:lnTo>
                    <a:pt x="178" y="303"/>
                  </a:lnTo>
                  <a:lnTo>
                    <a:pt x="196" y="280"/>
                  </a:lnTo>
                  <a:lnTo>
                    <a:pt x="216" y="259"/>
                  </a:lnTo>
                  <a:lnTo>
                    <a:pt x="232" y="242"/>
                  </a:lnTo>
                  <a:lnTo>
                    <a:pt x="247" y="228"/>
                  </a:lnTo>
                  <a:lnTo>
                    <a:pt x="263" y="214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3" name="Freeform 1308">
              <a:extLst>
                <a:ext uri="{FF2B5EF4-FFF2-40B4-BE49-F238E27FC236}">
                  <a16:creationId xmlns:a16="http://schemas.microsoft.com/office/drawing/2014/main" xmlns="" id="{562BB10E-5BE2-4DB0-AB78-9C3F151E3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" y="6830"/>
              <a:ext cx="512" cy="222"/>
            </a:xfrm>
            <a:custGeom>
              <a:avLst/>
              <a:gdLst>
                <a:gd name="T0" fmla="*/ 0 w 512"/>
                <a:gd name="T1" fmla="*/ 420 h 445"/>
                <a:gd name="T2" fmla="*/ 128 w 512"/>
                <a:gd name="T3" fmla="*/ 420 h 445"/>
                <a:gd name="T4" fmla="*/ 128 w 512"/>
                <a:gd name="T5" fmla="*/ 403 h 445"/>
                <a:gd name="T6" fmla="*/ 128 w 512"/>
                <a:gd name="T7" fmla="*/ 403 h 445"/>
                <a:gd name="T8" fmla="*/ 135 w 512"/>
                <a:gd name="T9" fmla="*/ 378 h 445"/>
                <a:gd name="T10" fmla="*/ 146 w 512"/>
                <a:gd name="T11" fmla="*/ 353 h 445"/>
                <a:gd name="T12" fmla="*/ 162 w 512"/>
                <a:gd name="T13" fmla="*/ 328 h 445"/>
                <a:gd name="T14" fmla="*/ 178 w 512"/>
                <a:gd name="T15" fmla="*/ 303 h 445"/>
                <a:gd name="T16" fmla="*/ 196 w 512"/>
                <a:gd name="T17" fmla="*/ 280 h 445"/>
                <a:gd name="T18" fmla="*/ 216 w 512"/>
                <a:gd name="T19" fmla="*/ 259 h 445"/>
                <a:gd name="T20" fmla="*/ 232 w 512"/>
                <a:gd name="T21" fmla="*/ 242 h 445"/>
                <a:gd name="T22" fmla="*/ 247 w 512"/>
                <a:gd name="T23" fmla="*/ 228 h 445"/>
                <a:gd name="T24" fmla="*/ 263 w 512"/>
                <a:gd name="T25" fmla="*/ 214 h 445"/>
                <a:gd name="T26" fmla="*/ 279 w 512"/>
                <a:gd name="T27" fmla="*/ 202 h 445"/>
                <a:gd name="T28" fmla="*/ 299 w 512"/>
                <a:gd name="T29" fmla="*/ 188 h 445"/>
                <a:gd name="T30" fmla="*/ 322 w 512"/>
                <a:gd name="T31" fmla="*/ 170 h 445"/>
                <a:gd name="T32" fmla="*/ 349 w 512"/>
                <a:gd name="T33" fmla="*/ 155 h 445"/>
                <a:gd name="T34" fmla="*/ 378 w 512"/>
                <a:gd name="T35" fmla="*/ 141 h 445"/>
                <a:gd name="T36" fmla="*/ 407 w 512"/>
                <a:gd name="T37" fmla="*/ 127 h 445"/>
                <a:gd name="T38" fmla="*/ 436 w 512"/>
                <a:gd name="T39" fmla="*/ 117 h 445"/>
                <a:gd name="T40" fmla="*/ 465 w 512"/>
                <a:gd name="T41" fmla="*/ 111 h 445"/>
                <a:gd name="T42" fmla="*/ 465 w 512"/>
                <a:gd name="T43" fmla="*/ 111 h 445"/>
                <a:gd name="T44" fmla="*/ 485 w 512"/>
                <a:gd name="T45" fmla="*/ 111 h 445"/>
                <a:gd name="T46" fmla="*/ 485 w 512"/>
                <a:gd name="T47" fmla="*/ 0 h 445"/>
                <a:gd name="T48" fmla="*/ 512 w 512"/>
                <a:gd name="T49" fmla="*/ 0 h 445"/>
                <a:gd name="T50" fmla="*/ 512 w 512"/>
                <a:gd name="T51" fmla="*/ 131 h 445"/>
                <a:gd name="T52" fmla="*/ 474 w 512"/>
                <a:gd name="T53" fmla="*/ 141 h 445"/>
                <a:gd name="T54" fmla="*/ 438 w 512"/>
                <a:gd name="T55" fmla="*/ 152 h 445"/>
                <a:gd name="T56" fmla="*/ 405 w 512"/>
                <a:gd name="T57" fmla="*/ 166 h 445"/>
                <a:gd name="T58" fmla="*/ 376 w 512"/>
                <a:gd name="T59" fmla="*/ 180 h 445"/>
                <a:gd name="T60" fmla="*/ 349 w 512"/>
                <a:gd name="T61" fmla="*/ 194 h 445"/>
                <a:gd name="T62" fmla="*/ 324 w 512"/>
                <a:gd name="T63" fmla="*/ 209 h 445"/>
                <a:gd name="T64" fmla="*/ 301 w 512"/>
                <a:gd name="T65" fmla="*/ 227 h 445"/>
                <a:gd name="T66" fmla="*/ 279 w 512"/>
                <a:gd name="T67" fmla="*/ 242 h 445"/>
                <a:gd name="T68" fmla="*/ 261 w 512"/>
                <a:gd name="T69" fmla="*/ 261 h 445"/>
                <a:gd name="T70" fmla="*/ 241 w 512"/>
                <a:gd name="T71" fmla="*/ 281 h 445"/>
                <a:gd name="T72" fmla="*/ 223 w 512"/>
                <a:gd name="T73" fmla="*/ 303 h 445"/>
                <a:gd name="T74" fmla="*/ 207 w 512"/>
                <a:gd name="T75" fmla="*/ 327 h 445"/>
                <a:gd name="T76" fmla="*/ 191 w 512"/>
                <a:gd name="T77" fmla="*/ 353 h 445"/>
                <a:gd name="T78" fmla="*/ 175 w 512"/>
                <a:gd name="T79" fmla="*/ 381 h 445"/>
                <a:gd name="T80" fmla="*/ 162 w 512"/>
                <a:gd name="T81" fmla="*/ 411 h 445"/>
                <a:gd name="T82" fmla="*/ 151 w 512"/>
                <a:gd name="T83" fmla="*/ 445 h 445"/>
                <a:gd name="T84" fmla="*/ 0 w 512"/>
                <a:gd name="T85" fmla="*/ 445 h 445"/>
                <a:gd name="T86" fmla="*/ 0 w 512"/>
                <a:gd name="T87" fmla="*/ 42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2" h="445">
                  <a:moveTo>
                    <a:pt x="0" y="420"/>
                  </a:moveTo>
                  <a:lnTo>
                    <a:pt x="128" y="420"/>
                  </a:lnTo>
                  <a:lnTo>
                    <a:pt x="128" y="403"/>
                  </a:lnTo>
                  <a:lnTo>
                    <a:pt x="135" y="378"/>
                  </a:lnTo>
                  <a:lnTo>
                    <a:pt x="146" y="353"/>
                  </a:lnTo>
                  <a:lnTo>
                    <a:pt x="162" y="328"/>
                  </a:lnTo>
                  <a:lnTo>
                    <a:pt x="178" y="303"/>
                  </a:lnTo>
                  <a:lnTo>
                    <a:pt x="196" y="280"/>
                  </a:lnTo>
                  <a:lnTo>
                    <a:pt x="216" y="259"/>
                  </a:lnTo>
                  <a:lnTo>
                    <a:pt x="232" y="242"/>
                  </a:lnTo>
                  <a:lnTo>
                    <a:pt x="247" y="228"/>
                  </a:lnTo>
                  <a:lnTo>
                    <a:pt x="263" y="214"/>
                  </a:lnTo>
                  <a:lnTo>
                    <a:pt x="279" y="202"/>
                  </a:lnTo>
                  <a:lnTo>
                    <a:pt x="299" y="188"/>
                  </a:lnTo>
                  <a:lnTo>
                    <a:pt x="322" y="170"/>
                  </a:lnTo>
                  <a:lnTo>
                    <a:pt x="349" y="155"/>
                  </a:lnTo>
                  <a:lnTo>
                    <a:pt x="378" y="141"/>
                  </a:lnTo>
                  <a:lnTo>
                    <a:pt x="407" y="127"/>
                  </a:lnTo>
                  <a:lnTo>
                    <a:pt x="436" y="117"/>
                  </a:lnTo>
                  <a:lnTo>
                    <a:pt x="465" y="111"/>
                  </a:lnTo>
                  <a:lnTo>
                    <a:pt x="485" y="111"/>
                  </a:lnTo>
                  <a:lnTo>
                    <a:pt x="485" y="0"/>
                  </a:lnTo>
                  <a:lnTo>
                    <a:pt x="512" y="0"/>
                  </a:lnTo>
                  <a:lnTo>
                    <a:pt x="512" y="131"/>
                  </a:lnTo>
                  <a:lnTo>
                    <a:pt x="474" y="141"/>
                  </a:lnTo>
                  <a:lnTo>
                    <a:pt x="438" y="152"/>
                  </a:lnTo>
                  <a:lnTo>
                    <a:pt x="405" y="166"/>
                  </a:lnTo>
                  <a:lnTo>
                    <a:pt x="376" y="180"/>
                  </a:lnTo>
                  <a:lnTo>
                    <a:pt x="349" y="194"/>
                  </a:lnTo>
                  <a:lnTo>
                    <a:pt x="324" y="209"/>
                  </a:lnTo>
                  <a:lnTo>
                    <a:pt x="301" y="227"/>
                  </a:lnTo>
                  <a:lnTo>
                    <a:pt x="279" y="242"/>
                  </a:lnTo>
                  <a:lnTo>
                    <a:pt x="261" y="261"/>
                  </a:lnTo>
                  <a:lnTo>
                    <a:pt x="241" y="281"/>
                  </a:lnTo>
                  <a:lnTo>
                    <a:pt x="223" y="303"/>
                  </a:lnTo>
                  <a:lnTo>
                    <a:pt x="207" y="327"/>
                  </a:lnTo>
                  <a:lnTo>
                    <a:pt x="191" y="353"/>
                  </a:lnTo>
                  <a:lnTo>
                    <a:pt x="175" y="381"/>
                  </a:lnTo>
                  <a:lnTo>
                    <a:pt x="162" y="411"/>
                  </a:lnTo>
                  <a:lnTo>
                    <a:pt x="151" y="445"/>
                  </a:lnTo>
                  <a:lnTo>
                    <a:pt x="0" y="445"/>
                  </a:lnTo>
                  <a:lnTo>
                    <a:pt x="0" y="42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4" name="Freeform 1309">
              <a:extLst>
                <a:ext uri="{FF2B5EF4-FFF2-40B4-BE49-F238E27FC236}">
                  <a16:creationId xmlns:a16="http://schemas.microsoft.com/office/drawing/2014/main" xmlns="" id="{70F4DE5B-E644-43B4-82C7-651059157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9" y="7094"/>
              <a:ext cx="189" cy="82"/>
            </a:xfrm>
            <a:custGeom>
              <a:avLst/>
              <a:gdLst>
                <a:gd name="T0" fmla="*/ 166 w 189"/>
                <a:gd name="T1" fmla="*/ 157 h 164"/>
                <a:gd name="T2" fmla="*/ 171 w 189"/>
                <a:gd name="T3" fmla="*/ 161 h 164"/>
                <a:gd name="T4" fmla="*/ 176 w 189"/>
                <a:gd name="T5" fmla="*/ 164 h 164"/>
                <a:gd name="T6" fmla="*/ 180 w 189"/>
                <a:gd name="T7" fmla="*/ 164 h 164"/>
                <a:gd name="T8" fmla="*/ 185 w 189"/>
                <a:gd name="T9" fmla="*/ 161 h 164"/>
                <a:gd name="T10" fmla="*/ 189 w 189"/>
                <a:gd name="T11" fmla="*/ 157 h 164"/>
                <a:gd name="T12" fmla="*/ 189 w 189"/>
                <a:gd name="T13" fmla="*/ 152 h 164"/>
                <a:gd name="T14" fmla="*/ 185 w 189"/>
                <a:gd name="T15" fmla="*/ 149 h 164"/>
                <a:gd name="T16" fmla="*/ 180 w 189"/>
                <a:gd name="T17" fmla="*/ 144 h 164"/>
                <a:gd name="T18" fmla="*/ 176 w 189"/>
                <a:gd name="T19" fmla="*/ 141 h 164"/>
                <a:gd name="T20" fmla="*/ 171 w 189"/>
                <a:gd name="T21" fmla="*/ 138 h 164"/>
                <a:gd name="T22" fmla="*/ 167 w 189"/>
                <a:gd name="T23" fmla="*/ 133 h 164"/>
                <a:gd name="T24" fmla="*/ 166 w 189"/>
                <a:gd name="T25" fmla="*/ 130 h 164"/>
                <a:gd name="T26" fmla="*/ 180 w 189"/>
                <a:gd name="T27" fmla="*/ 103 h 164"/>
                <a:gd name="T28" fmla="*/ 184 w 189"/>
                <a:gd name="T29" fmla="*/ 75 h 164"/>
                <a:gd name="T30" fmla="*/ 175 w 189"/>
                <a:gd name="T31" fmla="*/ 47 h 164"/>
                <a:gd name="T32" fmla="*/ 148 w 189"/>
                <a:gd name="T33" fmla="*/ 21 h 164"/>
                <a:gd name="T34" fmla="*/ 135 w 189"/>
                <a:gd name="T35" fmla="*/ 13 h 164"/>
                <a:gd name="T36" fmla="*/ 121 w 189"/>
                <a:gd name="T37" fmla="*/ 7 h 164"/>
                <a:gd name="T38" fmla="*/ 103 w 189"/>
                <a:gd name="T39" fmla="*/ 2 h 164"/>
                <a:gd name="T40" fmla="*/ 86 w 189"/>
                <a:gd name="T41" fmla="*/ 0 h 164"/>
                <a:gd name="T42" fmla="*/ 68 w 189"/>
                <a:gd name="T43" fmla="*/ 0 h 164"/>
                <a:gd name="T44" fmla="*/ 52 w 189"/>
                <a:gd name="T45" fmla="*/ 4 h 164"/>
                <a:gd name="T46" fmla="*/ 36 w 189"/>
                <a:gd name="T47" fmla="*/ 10 h 164"/>
                <a:gd name="T48" fmla="*/ 21 w 189"/>
                <a:gd name="T49" fmla="*/ 19 h 164"/>
                <a:gd name="T50" fmla="*/ 3 w 189"/>
                <a:gd name="T51" fmla="*/ 46 h 164"/>
                <a:gd name="T52" fmla="*/ 0 w 189"/>
                <a:gd name="T53" fmla="*/ 75 h 164"/>
                <a:gd name="T54" fmla="*/ 7 w 189"/>
                <a:gd name="T55" fmla="*/ 105 h 164"/>
                <a:gd name="T56" fmla="*/ 23 w 189"/>
                <a:gd name="T57" fmla="*/ 128 h 164"/>
                <a:gd name="T58" fmla="*/ 38 w 189"/>
                <a:gd name="T59" fmla="*/ 142 h 164"/>
                <a:gd name="T60" fmla="*/ 54 w 189"/>
                <a:gd name="T61" fmla="*/ 152 h 164"/>
                <a:gd name="T62" fmla="*/ 70 w 189"/>
                <a:gd name="T63" fmla="*/ 158 h 164"/>
                <a:gd name="T64" fmla="*/ 86 w 189"/>
                <a:gd name="T65" fmla="*/ 160 h 164"/>
                <a:gd name="T66" fmla="*/ 103 w 189"/>
                <a:gd name="T67" fmla="*/ 160 h 164"/>
                <a:gd name="T68" fmla="*/ 119 w 189"/>
                <a:gd name="T69" fmla="*/ 157 h 164"/>
                <a:gd name="T70" fmla="*/ 135 w 189"/>
                <a:gd name="T71" fmla="*/ 152 h 164"/>
                <a:gd name="T72" fmla="*/ 149 w 189"/>
                <a:gd name="T73" fmla="*/ 144 h 164"/>
                <a:gd name="T74" fmla="*/ 153 w 189"/>
                <a:gd name="T75" fmla="*/ 147 h 164"/>
                <a:gd name="T76" fmla="*/ 158 w 189"/>
                <a:gd name="T77" fmla="*/ 150 h 164"/>
                <a:gd name="T78" fmla="*/ 162 w 189"/>
                <a:gd name="T79" fmla="*/ 153 h 164"/>
                <a:gd name="T80" fmla="*/ 166 w 189"/>
                <a:gd name="T81" fmla="*/ 15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9" h="164">
                  <a:moveTo>
                    <a:pt x="166" y="157"/>
                  </a:moveTo>
                  <a:lnTo>
                    <a:pt x="171" y="161"/>
                  </a:lnTo>
                  <a:lnTo>
                    <a:pt x="176" y="164"/>
                  </a:lnTo>
                  <a:lnTo>
                    <a:pt x="180" y="164"/>
                  </a:lnTo>
                  <a:lnTo>
                    <a:pt x="185" y="161"/>
                  </a:lnTo>
                  <a:lnTo>
                    <a:pt x="189" y="157"/>
                  </a:lnTo>
                  <a:lnTo>
                    <a:pt x="189" y="152"/>
                  </a:lnTo>
                  <a:lnTo>
                    <a:pt x="185" y="149"/>
                  </a:lnTo>
                  <a:lnTo>
                    <a:pt x="180" y="144"/>
                  </a:lnTo>
                  <a:lnTo>
                    <a:pt x="176" y="141"/>
                  </a:lnTo>
                  <a:lnTo>
                    <a:pt x="171" y="138"/>
                  </a:lnTo>
                  <a:lnTo>
                    <a:pt x="167" y="133"/>
                  </a:lnTo>
                  <a:lnTo>
                    <a:pt x="166" y="130"/>
                  </a:lnTo>
                  <a:lnTo>
                    <a:pt x="180" y="103"/>
                  </a:lnTo>
                  <a:lnTo>
                    <a:pt x="184" y="75"/>
                  </a:lnTo>
                  <a:lnTo>
                    <a:pt x="175" y="47"/>
                  </a:lnTo>
                  <a:lnTo>
                    <a:pt x="148" y="21"/>
                  </a:lnTo>
                  <a:lnTo>
                    <a:pt x="135" y="13"/>
                  </a:lnTo>
                  <a:lnTo>
                    <a:pt x="121" y="7"/>
                  </a:lnTo>
                  <a:lnTo>
                    <a:pt x="103" y="2"/>
                  </a:lnTo>
                  <a:lnTo>
                    <a:pt x="86" y="0"/>
                  </a:lnTo>
                  <a:lnTo>
                    <a:pt x="68" y="0"/>
                  </a:lnTo>
                  <a:lnTo>
                    <a:pt x="52" y="4"/>
                  </a:lnTo>
                  <a:lnTo>
                    <a:pt x="36" y="10"/>
                  </a:lnTo>
                  <a:lnTo>
                    <a:pt x="21" y="19"/>
                  </a:lnTo>
                  <a:lnTo>
                    <a:pt x="3" y="46"/>
                  </a:lnTo>
                  <a:lnTo>
                    <a:pt x="0" y="75"/>
                  </a:lnTo>
                  <a:lnTo>
                    <a:pt x="7" y="105"/>
                  </a:lnTo>
                  <a:lnTo>
                    <a:pt x="23" y="128"/>
                  </a:lnTo>
                  <a:lnTo>
                    <a:pt x="38" y="142"/>
                  </a:lnTo>
                  <a:lnTo>
                    <a:pt x="54" y="152"/>
                  </a:lnTo>
                  <a:lnTo>
                    <a:pt x="70" y="158"/>
                  </a:lnTo>
                  <a:lnTo>
                    <a:pt x="86" y="160"/>
                  </a:lnTo>
                  <a:lnTo>
                    <a:pt x="103" y="160"/>
                  </a:lnTo>
                  <a:lnTo>
                    <a:pt x="119" y="157"/>
                  </a:lnTo>
                  <a:lnTo>
                    <a:pt x="135" y="152"/>
                  </a:lnTo>
                  <a:lnTo>
                    <a:pt x="149" y="144"/>
                  </a:lnTo>
                  <a:lnTo>
                    <a:pt x="153" y="147"/>
                  </a:lnTo>
                  <a:lnTo>
                    <a:pt x="158" y="150"/>
                  </a:lnTo>
                  <a:lnTo>
                    <a:pt x="162" y="153"/>
                  </a:lnTo>
                  <a:lnTo>
                    <a:pt x="166" y="157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5" name="Freeform 1310">
              <a:extLst>
                <a:ext uri="{FF2B5EF4-FFF2-40B4-BE49-F238E27FC236}">
                  <a16:creationId xmlns:a16="http://schemas.microsoft.com/office/drawing/2014/main" xmlns="" id="{DD7B61D8-DAE6-45AB-ADEE-84014DC57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1" y="7108"/>
              <a:ext cx="126" cy="56"/>
            </a:xfrm>
            <a:custGeom>
              <a:avLst/>
              <a:gdLst>
                <a:gd name="T0" fmla="*/ 116 w 126"/>
                <a:gd name="T1" fmla="*/ 99 h 110"/>
                <a:gd name="T2" fmla="*/ 126 w 126"/>
                <a:gd name="T3" fmla="*/ 81 h 110"/>
                <a:gd name="T4" fmla="*/ 126 w 126"/>
                <a:gd name="T5" fmla="*/ 54 h 110"/>
                <a:gd name="T6" fmla="*/ 119 w 126"/>
                <a:gd name="T7" fmla="*/ 31 h 110"/>
                <a:gd name="T8" fmla="*/ 105 w 126"/>
                <a:gd name="T9" fmla="*/ 14 h 110"/>
                <a:gd name="T10" fmla="*/ 94 w 126"/>
                <a:gd name="T11" fmla="*/ 9 h 110"/>
                <a:gd name="T12" fmla="*/ 83 w 126"/>
                <a:gd name="T13" fmla="*/ 4 h 110"/>
                <a:gd name="T14" fmla="*/ 72 w 126"/>
                <a:gd name="T15" fmla="*/ 1 h 110"/>
                <a:gd name="T16" fmla="*/ 62 w 126"/>
                <a:gd name="T17" fmla="*/ 0 h 110"/>
                <a:gd name="T18" fmla="*/ 49 w 126"/>
                <a:gd name="T19" fmla="*/ 1 h 110"/>
                <a:gd name="T20" fmla="*/ 38 w 126"/>
                <a:gd name="T21" fmla="*/ 4 h 110"/>
                <a:gd name="T22" fmla="*/ 27 w 126"/>
                <a:gd name="T23" fmla="*/ 9 h 110"/>
                <a:gd name="T24" fmla="*/ 18 w 126"/>
                <a:gd name="T25" fmla="*/ 15 h 110"/>
                <a:gd name="T26" fmla="*/ 6 w 126"/>
                <a:gd name="T27" fmla="*/ 32 h 110"/>
                <a:gd name="T28" fmla="*/ 0 w 126"/>
                <a:gd name="T29" fmla="*/ 53 h 110"/>
                <a:gd name="T30" fmla="*/ 6 w 126"/>
                <a:gd name="T31" fmla="*/ 73 h 110"/>
                <a:gd name="T32" fmla="*/ 15 w 126"/>
                <a:gd name="T33" fmla="*/ 90 h 110"/>
                <a:gd name="T34" fmla="*/ 24 w 126"/>
                <a:gd name="T35" fmla="*/ 98 h 110"/>
                <a:gd name="T36" fmla="*/ 34 w 126"/>
                <a:gd name="T37" fmla="*/ 103 h 110"/>
                <a:gd name="T38" fmla="*/ 49 w 126"/>
                <a:gd name="T39" fmla="*/ 107 h 110"/>
                <a:gd name="T40" fmla="*/ 63 w 126"/>
                <a:gd name="T41" fmla="*/ 109 h 110"/>
                <a:gd name="T42" fmla="*/ 80 w 126"/>
                <a:gd name="T43" fmla="*/ 110 h 110"/>
                <a:gd name="T44" fmla="*/ 94 w 126"/>
                <a:gd name="T45" fmla="*/ 109 h 110"/>
                <a:gd name="T46" fmla="*/ 107 w 126"/>
                <a:gd name="T47" fmla="*/ 104 h 110"/>
                <a:gd name="T48" fmla="*/ 116 w 126"/>
                <a:gd name="T49" fmla="*/ 9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6" h="110">
                  <a:moveTo>
                    <a:pt x="116" y="99"/>
                  </a:moveTo>
                  <a:lnTo>
                    <a:pt x="126" y="81"/>
                  </a:lnTo>
                  <a:lnTo>
                    <a:pt x="126" y="54"/>
                  </a:lnTo>
                  <a:lnTo>
                    <a:pt x="119" y="31"/>
                  </a:lnTo>
                  <a:lnTo>
                    <a:pt x="105" y="14"/>
                  </a:lnTo>
                  <a:lnTo>
                    <a:pt x="94" y="9"/>
                  </a:lnTo>
                  <a:lnTo>
                    <a:pt x="83" y="4"/>
                  </a:lnTo>
                  <a:lnTo>
                    <a:pt x="72" y="1"/>
                  </a:lnTo>
                  <a:lnTo>
                    <a:pt x="62" y="0"/>
                  </a:lnTo>
                  <a:lnTo>
                    <a:pt x="49" y="1"/>
                  </a:lnTo>
                  <a:lnTo>
                    <a:pt x="38" y="4"/>
                  </a:lnTo>
                  <a:lnTo>
                    <a:pt x="27" y="9"/>
                  </a:lnTo>
                  <a:lnTo>
                    <a:pt x="18" y="15"/>
                  </a:lnTo>
                  <a:lnTo>
                    <a:pt x="6" y="32"/>
                  </a:lnTo>
                  <a:lnTo>
                    <a:pt x="0" y="53"/>
                  </a:lnTo>
                  <a:lnTo>
                    <a:pt x="6" y="73"/>
                  </a:lnTo>
                  <a:lnTo>
                    <a:pt x="15" y="90"/>
                  </a:lnTo>
                  <a:lnTo>
                    <a:pt x="24" y="98"/>
                  </a:lnTo>
                  <a:lnTo>
                    <a:pt x="34" y="103"/>
                  </a:lnTo>
                  <a:lnTo>
                    <a:pt x="49" y="107"/>
                  </a:lnTo>
                  <a:lnTo>
                    <a:pt x="63" y="109"/>
                  </a:lnTo>
                  <a:lnTo>
                    <a:pt x="80" y="110"/>
                  </a:lnTo>
                  <a:lnTo>
                    <a:pt x="94" y="109"/>
                  </a:lnTo>
                  <a:lnTo>
                    <a:pt x="107" y="104"/>
                  </a:lnTo>
                  <a:lnTo>
                    <a:pt x="116" y="9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6" name="Freeform 1311">
              <a:extLst>
                <a:ext uri="{FF2B5EF4-FFF2-40B4-BE49-F238E27FC236}">
                  <a16:creationId xmlns:a16="http://schemas.microsoft.com/office/drawing/2014/main" xmlns="" id="{7EDF235F-49CC-4059-9BF4-581AB2EBA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" y="7041"/>
              <a:ext cx="160" cy="132"/>
            </a:xfrm>
            <a:custGeom>
              <a:avLst/>
              <a:gdLst>
                <a:gd name="T0" fmla="*/ 27 w 160"/>
                <a:gd name="T1" fmla="*/ 239 h 264"/>
                <a:gd name="T2" fmla="*/ 18 w 160"/>
                <a:gd name="T3" fmla="*/ 234 h 264"/>
                <a:gd name="T4" fmla="*/ 7 w 160"/>
                <a:gd name="T5" fmla="*/ 234 h 264"/>
                <a:gd name="T6" fmla="*/ 0 w 160"/>
                <a:gd name="T7" fmla="*/ 239 h 264"/>
                <a:gd name="T8" fmla="*/ 3 w 160"/>
                <a:gd name="T9" fmla="*/ 252 h 264"/>
                <a:gd name="T10" fmla="*/ 11 w 160"/>
                <a:gd name="T11" fmla="*/ 258 h 264"/>
                <a:gd name="T12" fmla="*/ 21 w 160"/>
                <a:gd name="T13" fmla="*/ 263 h 264"/>
                <a:gd name="T14" fmla="*/ 32 w 160"/>
                <a:gd name="T15" fmla="*/ 264 h 264"/>
                <a:gd name="T16" fmla="*/ 47 w 160"/>
                <a:gd name="T17" fmla="*/ 264 h 264"/>
                <a:gd name="T18" fmla="*/ 61 w 160"/>
                <a:gd name="T19" fmla="*/ 263 h 264"/>
                <a:gd name="T20" fmla="*/ 74 w 160"/>
                <a:gd name="T21" fmla="*/ 259 h 264"/>
                <a:gd name="T22" fmla="*/ 86 w 160"/>
                <a:gd name="T23" fmla="*/ 256 h 264"/>
                <a:gd name="T24" fmla="*/ 97 w 160"/>
                <a:gd name="T25" fmla="*/ 252 h 264"/>
                <a:gd name="T26" fmla="*/ 108 w 160"/>
                <a:gd name="T27" fmla="*/ 245 h 264"/>
                <a:gd name="T28" fmla="*/ 119 w 160"/>
                <a:gd name="T29" fmla="*/ 234 h 264"/>
                <a:gd name="T30" fmla="*/ 129 w 160"/>
                <a:gd name="T31" fmla="*/ 222 h 264"/>
                <a:gd name="T32" fmla="*/ 140 w 160"/>
                <a:gd name="T33" fmla="*/ 205 h 264"/>
                <a:gd name="T34" fmla="*/ 149 w 160"/>
                <a:gd name="T35" fmla="*/ 188 h 264"/>
                <a:gd name="T36" fmla="*/ 155 w 160"/>
                <a:gd name="T37" fmla="*/ 169 h 264"/>
                <a:gd name="T38" fmla="*/ 160 w 160"/>
                <a:gd name="T39" fmla="*/ 150 h 264"/>
                <a:gd name="T40" fmla="*/ 160 w 160"/>
                <a:gd name="T41" fmla="*/ 131 h 264"/>
                <a:gd name="T42" fmla="*/ 157 w 160"/>
                <a:gd name="T43" fmla="*/ 110 h 264"/>
                <a:gd name="T44" fmla="*/ 149 w 160"/>
                <a:gd name="T45" fmla="*/ 89 h 264"/>
                <a:gd name="T46" fmla="*/ 138 w 160"/>
                <a:gd name="T47" fmla="*/ 71 h 264"/>
                <a:gd name="T48" fmla="*/ 126 w 160"/>
                <a:gd name="T49" fmla="*/ 53 h 264"/>
                <a:gd name="T50" fmla="*/ 113 w 160"/>
                <a:gd name="T51" fmla="*/ 38 h 264"/>
                <a:gd name="T52" fmla="*/ 99 w 160"/>
                <a:gd name="T53" fmla="*/ 24 h 264"/>
                <a:gd name="T54" fmla="*/ 84 w 160"/>
                <a:gd name="T55" fmla="*/ 11 h 264"/>
                <a:gd name="T56" fmla="*/ 70 w 160"/>
                <a:gd name="T57" fmla="*/ 2 h 264"/>
                <a:gd name="T58" fmla="*/ 65 w 160"/>
                <a:gd name="T59" fmla="*/ 0 h 264"/>
                <a:gd name="T60" fmla="*/ 56 w 160"/>
                <a:gd name="T61" fmla="*/ 0 h 264"/>
                <a:gd name="T62" fmla="*/ 52 w 160"/>
                <a:gd name="T63" fmla="*/ 3 h 264"/>
                <a:gd name="T64" fmla="*/ 57 w 160"/>
                <a:gd name="T65" fmla="*/ 11 h 264"/>
                <a:gd name="T66" fmla="*/ 66 w 160"/>
                <a:gd name="T67" fmla="*/ 17 h 264"/>
                <a:gd name="T68" fmla="*/ 79 w 160"/>
                <a:gd name="T69" fmla="*/ 28 h 264"/>
                <a:gd name="T70" fmla="*/ 93 w 160"/>
                <a:gd name="T71" fmla="*/ 42 h 264"/>
                <a:gd name="T72" fmla="*/ 110 w 160"/>
                <a:gd name="T73" fmla="*/ 58 h 264"/>
                <a:gd name="T74" fmla="*/ 124 w 160"/>
                <a:gd name="T75" fmla="*/ 78 h 264"/>
                <a:gd name="T76" fmla="*/ 135 w 160"/>
                <a:gd name="T77" fmla="*/ 102 h 264"/>
                <a:gd name="T78" fmla="*/ 142 w 160"/>
                <a:gd name="T79" fmla="*/ 127 h 264"/>
                <a:gd name="T80" fmla="*/ 140 w 160"/>
                <a:gd name="T81" fmla="*/ 156 h 264"/>
                <a:gd name="T82" fmla="*/ 131 w 160"/>
                <a:gd name="T83" fmla="*/ 184 h 264"/>
                <a:gd name="T84" fmla="*/ 119 w 160"/>
                <a:gd name="T85" fmla="*/ 205 h 264"/>
                <a:gd name="T86" fmla="*/ 102 w 160"/>
                <a:gd name="T87" fmla="*/ 222 h 264"/>
                <a:gd name="T88" fmla="*/ 84 w 160"/>
                <a:gd name="T89" fmla="*/ 233 h 264"/>
                <a:gd name="T90" fmla="*/ 66 w 160"/>
                <a:gd name="T91" fmla="*/ 241 h 264"/>
                <a:gd name="T92" fmla="*/ 50 w 160"/>
                <a:gd name="T93" fmla="*/ 244 h 264"/>
                <a:gd name="T94" fmla="*/ 36 w 160"/>
                <a:gd name="T95" fmla="*/ 242 h 264"/>
                <a:gd name="T96" fmla="*/ 27 w 160"/>
                <a:gd name="T97" fmla="*/ 23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0" h="264">
                  <a:moveTo>
                    <a:pt x="27" y="239"/>
                  </a:moveTo>
                  <a:lnTo>
                    <a:pt x="18" y="234"/>
                  </a:lnTo>
                  <a:lnTo>
                    <a:pt x="7" y="234"/>
                  </a:lnTo>
                  <a:lnTo>
                    <a:pt x="0" y="239"/>
                  </a:lnTo>
                  <a:lnTo>
                    <a:pt x="3" y="252"/>
                  </a:lnTo>
                  <a:lnTo>
                    <a:pt x="11" y="258"/>
                  </a:lnTo>
                  <a:lnTo>
                    <a:pt x="21" y="263"/>
                  </a:lnTo>
                  <a:lnTo>
                    <a:pt x="32" y="264"/>
                  </a:lnTo>
                  <a:lnTo>
                    <a:pt x="47" y="264"/>
                  </a:lnTo>
                  <a:lnTo>
                    <a:pt x="61" y="263"/>
                  </a:lnTo>
                  <a:lnTo>
                    <a:pt x="74" y="259"/>
                  </a:lnTo>
                  <a:lnTo>
                    <a:pt x="86" y="256"/>
                  </a:lnTo>
                  <a:lnTo>
                    <a:pt x="97" y="252"/>
                  </a:lnTo>
                  <a:lnTo>
                    <a:pt x="108" y="245"/>
                  </a:lnTo>
                  <a:lnTo>
                    <a:pt x="119" y="234"/>
                  </a:lnTo>
                  <a:lnTo>
                    <a:pt x="129" y="222"/>
                  </a:lnTo>
                  <a:lnTo>
                    <a:pt x="140" y="205"/>
                  </a:lnTo>
                  <a:lnTo>
                    <a:pt x="149" y="188"/>
                  </a:lnTo>
                  <a:lnTo>
                    <a:pt x="155" y="169"/>
                  </a:lnTo>
                  <a:lnTo>
                    <a:pt x="160" y="150"/>
                  </a:lnTo>
                  <a:lnTo>
                    <a:pt x="160" y="131"/>
                  </a:lnTo>
                  <a:lnTo>
                    <a:pt x="157" y="110"/>
                  </a:lnTo>
                  <a:lnTo>
                    <a:pt x="149" y="89"/>
                  </a:lnTo>
                  <a:lnTo>
                    <a:pt x="138" y="71"/>
                  </a:lnTo>
                  <a:lnTo>
                    <a:pt x="126" y="53"/>
                  </a:lnTo>
                  <a:lnTo>
                    <a:pt x="113" y="38"/>
                  </a:lnTo>
                  <a:lnTo>
                    <a:pt x="99" y="24"/>
                  </a:lnTo>
                  <a:lnTo>
                    <a:pt x="84" y="11"/>
                  </a:lnTo>
                  <a:lnTo>
                    <a:pt x="70" y="2"/>
                  </a:lnTo>
                  <a:lnTo>
                    <a:pt x="65" y="0"/>
                  </a:lnTo>
                  <a:lnTo>
                    <a:pt x="56" y="0"/>
                  </a:lnTo>
                  <a:lnTo>
                    <a:pt x="52" y="3"/>
                  </a:lnTo>
                  <a:lnTo>
                    <a:pt x="57" y="11"/>
                  </a:lnTo>
                  <a:lnTo>
                    <a:pt x="66" y="17"/>
                  </a:lnTo>
                  <a:lnTo>
                    <a:pt x="79" y="28"/>
                  </a:lnTo>
                  <a:lnTo>
                    <a:pt x="93" y="42"/>
                  </a:lnTo>
                  <a:lnTo>
                    <a:pt x="110" y="58"/>
                  </a:lnTo>
                  <a:lnTo>
                    <a:pt x="124" y="78"/>
                  </a:lnTo>
                  <a:lnTo>
                    <a:pt x="135" y="102"/>
                  </a:lnTo>
                  <a:lnTo>
                    <a:pt x="142" y="127"/>
                  </a:lnTo>
                  <a:lnTo>
                    <a:pt x="140" y="156"/>
                  </a:lnTo>
                  <a:lnTo>
                    <a:pt x="131" y="184"/>
                  </a:lnTo>
                  <a:lnTo>
                    <a:pt x="119" y="205"/>
                  </a:lnTo>
                  <a:lnTo>
                    <a:pt x="102" y="222"/>
                  </a:lnTo>
                  <a:lnTo>
                    <a:pt x="84" y="233"/>
                  </a:lnTo>
                  <a:lnTo>
                    <a:pt x="66" y="241"/>
                  </a:lnTo>
                  <a:lnTo>
                    <a:pt x="50" y="244"/>
                  </a:lnTo>
                  <a:lnTo>
                    <a:pt x="36" y="242"/>
                  </a:lnTo>
                  <a:lnTo>
                    <a:pt x="27" y="23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7" name="Freeform 1312">
              <a:extLst>
                <a:ext uri="{FF2B5EF4-FFF2-40B4-BE49-F238E27FC236}">
                  <a16:creationId xmlns:a16="http://schemas.microsoft.com/office/drawing/2014/main" xmlns="" id="{148F3A87-0EEF-432F-86F4-F73B02529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0" y="7133"/>
              <a:ext cx="503" cy="95"/>
            </a:xfrm>
            <a:custGeom>
              <a:avLst/>
              <a:gdLst>
                <a:gd name="T0" fmla="*/ 20 w 503"/>
                <a:gd name="T1" fmla="*/ 191 h 191"/>
                <a:gd name="T2" fmla="*/ 44 w 503"/>
                <a:gd name="T3" fmla="*/ 163 h 191"/>
                <a:gd name="T4" fmla="*/ 67 w 503"/>
                <a:gd name="T5" fmla="*/ 139 h 191"/>
                <a:gd name="T6" fmla="*/ 94 w 503"/>
                <a:gd name="T7" fmla="*/ 118 h 191"/>
                <a:gd name="T8" fmla="*/ 121 w 503"/>
                <a:gd name="T9" fmla="*/ 99 h 191"/>
                <a:gd name="T10" fmla="*/ 150 w 503"/>
                <a:gd name="T11" fmla="*/ 82 h 191"/>
                <a:gd name="T12" fmla="*/ 179 w 503"/>
                <a:gd name="T13" fmla="*/ 68 h 191"/>
                <a:gd name="T14" fmla="*/ 209 w 503"/>
                <a:gd name="T15" fmla="*/ 57 h 191"/>
                <a:gd name="T16" fmla="*/ 240 w 503"/>
                <a:gd name="T17" fmla="*/ 46 h 191"/>
                <a:gd name="T18" fmla="*/ 272 w 503"/>
                <a:gd name="T19" fmla="*/ 38 h 191"/>
                <a:gd name="T20" fmla="*/ 305 w 503"/>
                <a:gd name="T21" fmla="*/ 32 h 191"/>
                <a:gd name="T22" fmla="*/ 337 w 503"/>
                <a:gd name="T23" fmla="*/ 27 h 191"/>
                <a:gd name="T24" fmla="*/ 370 w 503"/>
                <a:gd name="T25" fmla="*/ 24 h 191"/>
                <a:gd name="T26" fmla="*/ 404 w 503"/>
                <a:gd name="T27" fmla="*/ 22 h 191"/>
                <a:gd name="T28" fmla="*/ 436 w 503"/>
                <a:gd name="T29" fmla="*/ 21 h 191"/>
                <a:gd name="T30" fmla="*/ 471 w 503"/>
                <a:gd name="T31" fmla="*/ 19 h 191"/>
                <a:gd name="T32" fmla="*/ 503 w 503"/>
                <a:gd name="T33" fmla="*/ 19 h 191"/>
                <a:gd name="T34" fmla="*/ 503 w 503"/>
                <a:gd name="T35" fmla="*/ 2 h 191"/>
                <a:gd name="T36" fmla="*/ 469 w 503"/>
                <a:gd name="T37" fmla="*/ 0 h 191"/>
                <a:gd name="T38" fmla="*/ 435 w 503"/>
                <a:gd name="T39" fmla="*/ 0 h 191"/>
                <a:gd name="T40" fmla="*/ 399 w 503"/>
                <a:gd name="T41" fmla="*/ 2 h 191"/>
                <a:gd name="T42" fmla="*/ 364 w 503"/>
                <a:gd name="T43" fmla="*/ 5 h 191"/>
                <a:gd name="T44" fmla="*/ 330 w 503"/>
                <a:gd name="T45" fmla="*/ 8 h 191"/>
                <a:gd name="T46" fmla="*/ 296 w 503"/>
                <a:gd name="T47" fmla="*/ 15 h 191"/>
                <a:gd name="T48" fmla="*/ 263 w 503"/>
                <a:gd name="T49" fmla="*/ 21 h 191"/>
                <a:gd name="T50" fmla="*/ 229 w 503"/>
                <a:gd name="T51" fmla="*/ 30 h 191"/>
                <a:gd name="T52" fmla="*/ 199 w 503"/>
                <a:gd name="T53" fmla="*/ 41 h 191"/>
                <a:gd name="T54" fmla="*/ 168 w 503"/>
                <a:gd name="T55" fmla="*/ 52 h 191"/>
                <a:gd name="T56" fmla="*/ 137 w 503"/>
                <a:gd name="T57" fmla="*/ 68 h 191"/>
                <a:gd name="T58" fmla="*/ 110 w 503"/>
                <a:gd name="T59" fmla="*/ 83 h 191"/>
                <a:gd name="T60" fmla="*/ 83 w 503"/>
                <a:gd name="T61" fmla="*/ 102 h 191"/>
                <a:gd name="T62" fmla="*/ 58 w 503"/>
                <a:gd name="T63" fmla="*/ 122 h 191"/>
                <a:gd name="T64" fmla="*/ 35 w 503"/>
                <a:gd name="T65" fmla="*/ 144 h 191"/>
                <a:gd name="T66" fmla="*/ 15 w 503"/>
                <a:gd name="T67" fmla="*/ 169 h 191"/>
                <a:gd name="T68" fmla="*/ 11 w 503"/>
                <a:gd name="T69" fmla="*/ 175 h 191"/>
                <a:gd name="T70" fmla="*/ 7 w 503"/>
                <a:gd name="T71" fmla="*/ 180 h 191"/>
                <a:gd name="T72" fmla="*/ 4 w 503"/>
                <a:gd name="T73" fmla="*/ 186 h 191"/>
                <a:gd name="T74" fmla="*/ 0 w 503"/>
                <a:gd name="T75" fmla="*/ 191 h 191"/>
                <a:gd name="T76" fmla="*/ 20 w 503"/>
                <a:gd name="T77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3" h="191">
                  <a:moveTo>
                    <a:pt x="20" y="191"/>
                  </a:moveTo>
                  <a:lnTo>
                    <a:pt x="44" y="163"/>
                  </a:lnTo>
                  <a:lnTo>
                    <a:pt x="67" y="139"/>
                  </a:lnTo>
                  <a:lnTo>
                    <a:pt x="94" y="118"/>
                  </a:lnTo>
                  <a:lnTo>
                    <a:pt x="121" y="99"/>
                  </a:lnTo>
                  <a:lnTo>
                    <a:pt x="150" y="82"/>
                  </a:lnTo>
                  <a:lnTo>
                    <a:pt x="179" y="68"/>
                  </a:lnTo>
                  <a:lnTo>
                    <a:pt x="209" y="57"/>
                  </a:lnTo>
                  <a:lnTo>
                    <a:pt x="240" y="46"/>
                  </a:lnTo>
                  <a:lnTo>
                    <a:pt x="272" y="38"/>
                  </a:lnTo>
                  <a:lnTo>
                    <a:pt x="305" y="32"/>
                  </a:lnTo>
                  <a:lnTo>
                    <a:pt x="337" y="27"/>
                  </a:lnTo>
                  <a:lnTo>
                    <a:pt x="370" y="24"/>
                  </a:lnTo>
                  <a:lnTo>
                    <a:pt x="404" y="22"/>
                  </a:lnTo>
                  <a:lnTo>
                    <a:pt x="436" y="21"/>
                  </a:lnTo>
                  <a:lnTo>
                    <a:pt x="471" y="19"/>
                  </a:lnTo>
                  <a:lnTo>
                    <a:pt x="503" y="19"/>
                  </a:lnTo>
                  <a:lnTo>
                    <a:pt x="503" y="2"/>
                  </a:lnTo>
                  <a:lnTo>
                    <a:pt x="469" y="0"/>
                  </a:lnTo>
                  <a:lnTo>
                    <a:pt x="435" y="0"/>
                  </a:lnTo>
                  <a:lnTo>
                    <a:pt x="399" y="2"/>
                  </a:lnTo>
                  <a:lnTo>
                    <a:pt x="364" y="5"/>
                  </a:lnTo>
                  <a:lnTo>
                    <a:pt x="330" y="8"/>
                  </a:lnTo>
                  <a:lnTo>
                    <a:pt x="296" y="15"/>
                  </a:lnTo>
                  <a:lnTo>
                    <a:pt x="263" y="21"/>
                  </a:lnTo>
                  <a:lnTo>
                    <a:pt x="229" y="30"/>
                  </a:lnTo>
                  <a:lnTo>
                    <a:pt x="199" y="41"/>
                  </a:lnTo>
                  <a:lnTo>
                    <a:pt x="168" y="52"/>
                  </a:lnTo>
                  <a:lnTo>
                    <a:pt x="137" y="68"/>
                  </a:lnTo>
                  <a:lnTo>
                    <a:pt x="110" y="83"/>
                  </a:lnTo>
                  <a:lnTo>
                    <a:pt x="83" y="102"/>
                  </a:lnTo>
                  <a:lnTo>
                    <a:pt x="58" y="122"/>
                  </a:lnTo>
                  <a:lnTo>
                    <a:pt x="35" y="144"/>
                  </a:lnTo>
                  <a:lnTo>
                    <a:pt x="15" y="169"/>
                  </a:lnTo>
                  <a:lnTo>
                    <a:pt x="11" y="175"/>
                  </a:lnTo>
                  <a:lnTo>
                    <a:pt x="7" y="180"/>
                  </a:lnTo>
                  <a:lnTo>
                    <a:pt x="4" y="186"/>
                  </a:lnTo>
                  <a:lnTo>
                    <a:pt x="0" y="191"/>
                  </a:lnTo>
                  <a:lnTo>
                    <a:pt x="20" y="19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Freeform 1313">
              <a:extLst>
                <a:ext uri="{FF2B5EF4-FFF2-40B4-BE49-F238E27FC236}">
                  <a16:creationId xmlns:a16="http://schemas.microsoft.com/office/drawing/2014/main" xmlns="" id="{3AEC1695-44B0-4AEE-B16A-73A114952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" y="7217"/>
              <a:ext cx="3107" cy="111"/>
            </a:xfrm>
            <a:custGeom>
              <a:avLst/>
              <a:gdLst>
                <a:gd name="T0" fmla="*/ 2891 w 3107"/>
                <a:gd name="T1" fmla="*/ 24 h 224"/>
                <a:gd name="T2" fmla="*/ 2878 w 3107"/>
                <a:gd name="T3" fmla="*/ 43 h 224"/>
                <a:gd name="T4" fmla="*/ 2866 w 3107"/>
                <a:gd name="T5" fmla="*/ 61 h 224"/>
                <a:gd name="T6" fmla="*/ 2853 w 3107"/>
                <a:gd name="T7" fmla="*/ 82 h 224"/>
                <a:gd name="T8" fmla="*/ 2842 w 3107"/>
                <a:gd name="T9" fmla="*/ 103 h 224"/>
                <a:gd name="T10" fmla="*/ 3010 w 3107"/>
                <a:gd name="T11" fmla="*/ 103 h 224"/>
                <a:gd name="T12" fmla="*/ 3073 w 3107"/>
                <a:gd name="T13" fmla="*/ 18 h 224"/>
                <a:gd name="T14" fmla="*/ 2541 w 3107"/>
                <a:gd name="T15" fmla="*/ 18 h 224"/>
                <a:gd name="T16" fmla="*/ 2513 w 3107"/>
                <a:gd name="T17" fmla="*/ 64 h 224"/>
                <a:gd name="T18" fmla="*/ 2478 w 3107"/>
                <a:gd name="T19" fmla="*/ 103 h 224"/>
                <a:gd name="T20" fmla="*/ 2440 w 3107"/>
                <a:gd name="T21" fmla="*/ 136 h 224"/>
                <a:gd name="T22" fmla="*/ 2397 w 3107"/>
                <a:gd name="T23" fmla="*/ 163 h 224"/>
                <a:gd name="T24" fmla="*/ 2352 w 3107"/>
                <a:gd name="T25" fmla="*/ 185 h 224"/>
                <a:gd name="T26" fmla="*/ 2305 w 3107"/>
                <a:gd name="T27" fmla="*/ 202 h 224"/>
                <a:gd name="T28" fmla="*/ 2258 w 3107"/>
                <a:gd name="T29" fmla="*/ 213 h 224"/>
                <a:gd name="T30" fmla="*/ 2210 w 3107"/>
                <a:gd name="T31" fmla="*/ 221 h 224"/>
                <a:gd name="T32" fmla="*/ 2161 w 3107"/>
                <a:gd name="T33" fmla="*/ 224 h 224"/>
                <a:gd name="T34" fmla="*/ 2112 w 3107"/>
                <a:gd name="T35" fmla="*/ 224 h 224"/>
                <a:gd name="T36" fmla="*/ 2067 w 3107"/>
                <a:gd name="T37" fmla="*/ 219 h 224"/>
                <a:gd name="T38" fmla="*/ 2024 w 3107"/>
                <a:gd name="T39" fmla="*/ 213 h 224"/>
                <a:gd name="T40" fmla="*/ 1983 w 3107"/>
                <a:gd name="T41" fmla="*/ 205 h 224"/>
                <a:gd name="T42" fmla="*/ 1947 w 3107"/>
                <a:gd name="T43" fmla="*/ 194 h 224"/>
                <a:gd name="T44" fmla="*/ 1916 w 3107"/>
                <a:gd name="T45" fmla="*/ 182 h 224"/>
                <a:gd name="T46" fmla="*/ 1889 w 3107"/>
                <a:gd name="T47" fmla="*/ 167 h 224"/>
                <a:gd name="T48" fmla="*/ 0 w 3107"/>
                <a:gd name="T49" fmla="*/ 167 h 224"/>
                <a:gd name="T50" fmla="*/ 0 w 3107"/>
                <a:gd name="T51" fmla="*/ 149 h 224"/>
                <a:gd name="T52" fmla="*/ 1889 w 3107"/>
                <a:gd name="T53" fmla="*/ 149 h 224"/>
                <a:gd name="T54" fmla="*/ 1941 w 3107"/>
                <a:gd name="T55" fmla="*/ 171 h 224"/>
                <a:gd name="T56" fmla="*/ 1995 w 3107"/>
                <a:gd name="T57" fmla="*/ 188 h 224"/>
                <a:gd name="T58" fmla="*/ 2048 w 3107"/>
                <a:gd name="T59" fmla="*/ 199 h 224"/>
                <a:gd name="T60" fmla="*/ 2100 w 3107"/>
                <a:gd name="T61" fmla="*/ 205 h 224"/>
                <a:gd name="T62" fmla="*/ 2152 w 3107"/>
                <a:gd name="T63" fmla="*/ 207 h 224"/>
                <a:gd name="T64" fmla="*/ 2203 w 3107"/>
                <a:gd name="T65" fmla="*/ 203 h 224"/>
                <a:gd name="T66" fmla="*/ 2249 w 3107"/>
                <a:gd name="T67" fmla="*/ 196 h 224"/>
                <a:gd name="T68" fmla="*/ 2295 w 3107"/>
                <a:gd name="T69" fmla="*/ 185 h 224"/>
                <a:gd name="T70" fmla="*/ 2338 w 3107"/>
                <a:gd name="T71" fmla="*/ 171 h 224"/>
                <a:gd name="T72" fmla="*/ 2377 w 3107"/>
                <a:gd name="T73" fmla="*/ 153 h 224"/>
                <a:gd name="T74" fmla="*/ 2413 w 3107"/>
                <a:gd name="T75" fmla="*/ 133 h 224"/>
                <a:gd name="T76" fmla="*/ 2444 w 3107"/>
                <a:gd name="T77" fmla="*/ 111 h 224"/>
                <a:gd name="T78" fmla="*/ 2471 w 3107"/>
                <a:gd name="T79" fmla="*/ 86 h 224"/>
                <a:gd name="T80" fmla="*/ 2495 w 3107"/>
                <a:gd name="T81" fmla="*/ 58 h 224"/>
                <a:gd name="T82" fmla="*/ 2511 w 3107"/>
                <a:gd name="T83" fmla="*/ 30 h 224"/>
                <a:gd name="T84" fmla="*/ 2522 w 3107"/>
                <a:gd name="T85" fmla="*/ 0 h 224"/>
                <a:gd name="T86" fmla="*/ 3107 w 3107"/>
                <a:gd name="T87" fmla="*/ 0 h 224"/>
                <a:gd name="T88" fmla="*/ 3017 w 3107"/>
                <a:gd name="T89" fmla="*/ 119 h 224"/>
                <a:gd name="T90" fmla="*/ 2819 w 3107"/>
                <a:gd name="T91" fmla="*/ 119 h 224"/>
                <a:gd name="T92" fmla="*/ 2826 w 3107"/>
                <a:gd name="T93" fmla="*/ 99 h 224"/>
                <a:gd name="T94" fmla="*/ 2835 w 3107"/>
                <a:gd name="T95" fmla="*/ 77 h 224"/>
                <a:gd name="T96" fmla="*/ 2850 w 3107"/>
                <a:gd name="T97" fmla="*/ 54 h 224"/>
                <a:gd name="T98" fmla="*/ 2871 w 3107"/>
                <a:gd name="T99" fmla="*/ 24 h 224"/>
                <a:gd name="T100" fmla="*/ 2891 w 3107"/>
                <a:gd name="T101" fmla="*/ 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07" h="224">
                  <a:moveTo>
                    <a:pt x="2891" y="24"/>
                  </a:moveTo>
                  <a:lnTo>
                    <a:pt x="2878" y="43"/>
                  </a:lnTo>
                  <a:lnTo>
                    <a:pt x="2866" y="61"/>
                  </a:lnTo>
                  <a:lnTo>
                    <a:pt x="2853" y="82"/>
                  </a:lnTo>
                  <a:lnTo>
                    <a:pt x="2842" y="103"/>
                  </a:lnTo>
                  <a:lnTo>
                    <a:pt x="3010" y="103"/>
                  </a:lnTo>
                  <a:lnTo>
                    <a:pt x="3073" y="18"/>
                  </a:lnTo>
                  <a:lnTo>
                    <a:pt x="2541" y="18"/>
                  </a:lnTo>
                  <a:lnTo>
                    <a:pt x="2513" y="64"/>
                  </a:lnTo>
                  <a:lnTo>
                    <a:pt x="2478" y="103"/>
                  </a:lnTo>
                  <a:lnTo>
                    <a:pt x="2440" y="136"/>
                  </a:lnTo>
                  <a:lnTo>
                    <a:pt x="2397" y="163"/>
                  </a:lnTo>
                  <a:lnTo>
                    <a:pt x="2352" y="185"/>
                  </a:lnTo>
                  <a:lnTo>
                    <a:pt x="2305" y="202"/>
                  </a:lnTo>
                  <a:lnTo>
                    <a:pt x="2258" y="213"/>
                  </a:lnTo>
                  <a:lnTo>
                    <a:pt x="2210" y="221"/>
                  </a:lnTo>
                  <a:lnTo>
                    <a:pt x="2161" y="224"/>
                  </a:lnTo>
                  <a:lnTo>
                    <a:pt x="2112" y="224"/>
                  </a:lnTo>
                  <a:lnTo>
                    <a:pt x="2067" y="219"/>
                  </a:lnTo>
                  <a:lnTo>
                    <a:pt x="2024" y="213"/>
                  </a:lnTo>
                  <a:lnTo>
                    <a:pt x="1983" y="205"/>
                  </a:lnTo>
                  <a:lnTo>
                    <a:pt x="1947" y="194"/>
                  </a:lnTo>
                  <a:lnTo>
                    <a:pt x="1916" y="182"/>
                  </a:lnTo>
                  <a:lnTo>
                    <a:pt x="1889" y="167"/>
                  </a:lnTo>
                  <a:lnTo>
                    <a:pt x="0" y="167"/>
                  </a:lnTo>
                  <a:lnTo>
                    <a:pt x="0" y="149"/>
                  </a:lnTo>
                  <a:lnTo>
                    <a:pt x="1889" y="149"/>
                  </a:lnTo>
                  <a:lnTo>
                    <a:pt x="1941" y="171"/>
                  </a:lnTo>
                  <a:lnTo>
                    <a:pt x="1995" y="188"/>
                  </a:lnTo>
                  <a:lnTo>
                    <a:pt x="2048" y="199"/>
                  </a:lnTo>
                  <a:lnTo>
                    <a:pt x="2100" y="205"/>
                  </a:lnTo>
                  <a:lnTo>
                    <a:pt x="2152" y="207"/>
                  </a:lnTo>
                  <a:lnTo>
                    <a:pt x="2203" y="203"/>
                  </a:lnTo>
                  <a:lnTo>
                    <a:pt x="2249" y="196"/>
                  </a:lnTo>
                  <a:lnTo>
                    <a:pt x="2295" y="185"/>
                  </a:lnTo>
                  <a:lnTo>
                    <a:pt x="2338" y="171"/>
                  </a:lnTo>
                  <a:lnTo>
                    <a:pt x="2377" y="153"/>
                  </a:lnTo>
                  <a:lnTo>
                    <a:pt x="2413" y="133"/>
                  </a:lnTo>
                  <a:lnTo>
                    <a:pt x="2444" y="111"/>
                  </a:lnTo>
                  <a:lnTo>
                    <a:pt x="2471" y="86"/>
                  </a:lnTo>
                  <a:lnTo>
                    <a:pt x="2495" y="58"/>
                  </a:lnTo>
                  <a:lnTo>
                    <a:pt x="2511" y="30"/>
                  </a:lnTo>
                  <a:lnTo>
                    <a:pt x="2522" y="0"/>
                  </a:lnTo>
                  <a:lnTo>
                    <a:pt x="3107" y="0"/>
                  </a:lnTo>
                  <a:lnTo>
                    <a:pt x="3017" y="119"/>
                  </a:lnTo>
                  <a:lnTo>
                    <a:pt x="2819" y="119"/>
                  </a:lnTo>
                  <a:lnTo>
                    <a:pt x="2826" y="99"/>
                  </a:lnTo>
                  <a:lnTo>
                    <a:pt x="2835" y="77"/>
                  </a:lnTo>
                  <a:lnTo>
                    <a:pt x="2850" y="54"/>
                  </a:lnTo>
                  <a:lnTo>
                    <a:pt x="2871" y="24"/>
                  </a:lnTo>
                  <a:lnTo>
                    <a:pt x="2891" y="24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9" name="Freeform 1314">
              <a:extLst>
                <a:ext uri="{FF2B5EF4-FFF2-40B4-BE49-F238E27FC236}">
                  <a16:creationId xmlns:a16="http://schemas.microsoft.com/office/drawing/2014/main" xmlns="" id="{F25098C5-27E7-45A5-B782-5023A5758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" y="7186"/>
              <a:ext cx="2195" cy="51"/>
            </a:xfrm>
            <a:custGeom>
              <a:avLst/>
              <a:gdLst>
                <a:gd name="T0" fmla="*/ 1889 w 2195"/>
                <a:gd name="T1" fmla="*/ 0 h 101"/>
                <a:gd name="T2" fmla="*/ 0 w 2195"/>
                <a:gd name="T3" fmla="*/ 0 h 101"/>
                <a:gd name="T4" fmla="*/ 0 w 2195"/>
                <a:gd name="T5" fmla="*/ 20 h 101"/>
                <a:gd name="T6" fmla="*/ 1889 w 2195"/>
                <a:gd name="T7" fmla="*/ 20 h 101"/>
                <a:gd name="T8" fmla="*/ 1909 w 2195"/>
                <a:gd name="T9" fmla="*/ 32 h 101"/>
                <a:gd name="T10" fmla="*/ 1934 w 2195"/>
                <a:gd name="T11" fmla="*/ 46 h 101"/>
                <a:gd name="T12" fmla="*/ 1963 w 2195"/>
                <a:gd name="T13" fmla="*/ 60 h 101"/>
                <a:gd name="T14" fmla="*/ 1995 w 2195"/>
                <a:gd name="T15" fmla="*/ 73 h 101"/>
                <a:gd name="T16" fmla="*/ 2028 w 2195"/>
                <a:gd name="T17" fmla="*/ 84 h 101"/>
                <a:gd name="T18" fmla="*/ 2060 w 2195"/>
                <a:gd name="T19" fmla="*/ 93 h 101"/>
                <a:gd name="T20" fmla="*/ 2091 w 2195"/>
                <a:gd name="T21" fmla="*/ 100 h 101"/>
                <a:gd name="T22" fmla="*/ 2116 w 2195"/>
                <a:gd name="T23" fmla="*/ 101 h 101"/>
                <a:gd name="T24" fmla="*/ 2129 w 2195"/>
                <a:gd name="T25" fmla="*/ 101 h 101"/>
                <a:gd name="T26" fmla="*/ 2141 w 2195"/>
                <a:gd name="T27" fmla="*/ 101 h 101"/>
                <a:gd name="T28" fmla="*/ 2154 w 2195"/>
                <a:gd name="T29" fmla="*/ 101 h 101"/>
                <a:gd name="T30" fmla="*/ 2165 w 2195"/>
                <a:gd name="T31" fmla="*/ 101 h 101"/>
                <a:gd name="T32" fmla="*/ 2176 w 2195"/>
                <a:gd name="T33" fmla="*/ 101 h 101"/>
                <a:gd name="T34" fmla="*/ 2185 w 2195"/>
                <a:gd name="T35" fmla="*/ 100 h 101"/>
                <a:gd name="T36" fmla="*/ 2190 w 2195"/>
                <a:gd name="T37" fmla="*/ 100 h 101"/>
                <a:gd name="T38" fmla="*/ 2195 w 2195"/>
                <a:gd name="T39" fmla="*/ 98 h 101"/>
                <a:gd name="T40" fmla="*/ 2185 w 2195"/>
                <a:gd name="T41" fmla="*/ 100 h 101"/>
                <a:gd name="T42" fmla="*/ 2172 w 2195"/>
                <a:gd name="T43" fmla="*/ 100 h 101"/>
                <a:gd name="T44" fmla="*/ 2158 w 2195"/>
                <a:gd name="T45" fmla="*/ 100 h 101"/>
                <a:gd name="T46" fmla="*/ 2143 w 2195"/>
                <a:gd name="T47" fmla="*/ 98 h 101"/>
                <a:gd name="T48" fmla="*/ 2127 w 2195"/>
                <a:gd name="T49" fmla="*/ 96 h 101"/>
                <a:gd name="T50" fmla="*/ 2109 w 2195"/>
                <a:gd name="T51" fmla="*/ 93 h 101"/>
                <a:gd name="T52" fmla="*/ 2089 w 2195"/>
                <a:gd name="T53" fmla="*/ 89 h 101"/>
                <a:gd name="T54" fmla="*/ 2069 w 2195"/>
                <a:gd name="T55" fmla="*/ 84 h 101"/>
                <a:gd name="T56" fmla="*/ 2049 w 2195"/>
                <a:gd name="T57" fmla="*/ 79 h 101"/>
                <a:gd name="T58" fmla="*/ 2028 w 2195"/>
                <a:gd name="T59" fmla="*/ 71 h 101"/>
                <a:gd name="T60" fmla="*/ 2006 w 2195"/>
                <a:gd name="T61" fmla="*/ 64 h 101"/>
                <a:gd name="T62" fmla="*/ 1983 w 2195"/>
                <a:gd name="T63" fmla="*/ 53 h 101"/>
                <a:gd name="T64" fmla="*/ 1959 w 2195"/>
                <a:gd name="T65" fmla="*/ 42 h 101"/>
                <a:gd name="T66" fmla="*/ 1936 w 2195"/>
                <a:gd name="T67" fmla="*/ 29 h 101"/>
                <a:gd name="T68" fmla="*/ 1912 w 2195"/>
                <a:gd name="T69" fmla="*/ 15 h 101"/>
                <a:gd name="T70" fmla="*/ 1889 w 2195"/>
                <a:gd name="T7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5" h="101">
                  <a:moveTo>
                    <a:pt x="1889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1889" y="20"/>
                  </a:lnTo>
                  <a:lnTo>
                    <a:pt x="1909" y="32"/>
                  </a:lnTo>
                  <a:lnTo>
                    <a:pt x="1934" y="46"/>
                  </a:lnTo>
                  <a:lnTo>
                    <a:pt x="1963" y="60"/>
                  </a:lnTo>
                  <a:lnTo>
                    <a:pt x="1995" y="73"/>
                  </a:lnTo>
                  <a:lnTo>
                    <a:pt x="2028" y="84"/>
                  </a:lnTo>
                  <a:lnTo>
                    <a:pt x="2060" y="93"/>
                  </a:lnTo>
                  <a:lnTo>
                    <a:pt x="2091" y="100"/>
                  </a:lnTo>
                  <a:lnTo>
                    <a:pt x="2116" y="101"/>
                  </a:lnTo>
                  <a:lnTo>
                    <a:pt x="2129" y="101"/>
                  </a:lnTo>
                  <a:lnTo>
                    <a:pt x="2141" y="101"/>
                  </a:lnTo>
                  <a:lnTo>
                    <a:pt x="2154" y="101"/>
                  </a:lnTo>
                  <a:lnTo>
                    <a:pt x="2165" y="101"/>
                  </a:lnTo>
                  <a:lnTo>
                    <a:pt x="2176" y="101"/>
                  </a:lnTo>
                  <a:lnTo>
                    <a:pt x="2185" y="100"/>
                  </a:lnTo>
                  <a:lnTo>
                    <a:pt x="2190" y="100"/>
                  </a:lnTo>
                  <a:lnTo>
                    <a:pt x="2195" y="98"/>
                  </a:lnTo>
                  <a:lnTo>
                    <a:pt x="2185" y="100"/>
                  </a:lnTo>
                  <a:lnTo>
                    <a:pt x="2172" y="100"/>
                  </a:lnTo>
                  <a:lnTo>
                    <a:pt x="2158" y="100"/>
                  </a:lnTo>
                  <a:lnTo>
                    <a:pt x="2143" y="98"/>
                  </a:lnTo>
                  <a:lnTo>
                    <a:pt x="2127" y="96"/>
                  </a:lnTo>
                  <a:lnTo>
                    <a:pt x="2109" y="93"/>
                  </a:lnTo>
                  <a:lnTo>
                    <a:pt x="2089" y="89"/>
                  </a:lnTo>
                  <a:lnTo>
                    <a:pt x="2069" y="84"/>
                  </a:lnTo>
                  <a:lnTo>
                    <a:pt x="2049" y="79"/>
                  </a:lnTo>
                  <a:lnTo>
                    <a:pt x="2028" y="71"/>
                  </a:lnTo>
                  <a:lnTo>
                    <a:pt x="2006" y="64"/>
                  </a:lnTo>
                  <a:lnTo>
                    <a:pt x="1983" y="53"/>
                  </a:lnTo>
                  <a:lnTo>
                    <a:pt x="1959" y="42"/>
                  </a:lnTo>
                  <a:lnTo>
                    <a:pt x="1936" y="29"/>
                  </a:lnTo>
                  <a:lnTo>
                    <a:pt x="1912" y="15"/>
                  </a:lnTo>
                  <a:lnTo>
                    <a:pt x="1889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0" name="Freeform 1315">
              <a:extLst>
                <a:ext uri="{FF2B5EF4-FFF2-40B4-BE49-F238E27FC236}">
                  <a16:creationId xmlns:a16="http://schemas.microsoft.com/office/drawing/2014/main" xmlns="" id="{D09ECEE5-C6DA-4784-8E65-159637F2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" y="7027"/>
              <a:ext cx="3399" cy="226"/>
            </a:xfrm>
            <a:custGeom>
              <a:avLst/>
              <a:gdLst>
                <a:gd name="T0" fmla="*/ 1959 w 3399"/>
                <a:gd name="T1" fmla="*/ 431 h 451"/>
                <a:gd name="T2" fmla="*/ 2082 w 3399"/>
                <a:gd name="T3" fmla="*/ 451 h 451"/>
                <a:gd name="T4" fmla="*/ 2221 w 3399"/>
                <a:gd name="T5" fmla="*/ 440 h 451"/>
                <a:gd name="T6" fmla="*/ 2354 w 3399"/>
                <a:gd name="T7" fmla="*/ 384 h 451"/>
                <a:gd name="T8" fmla="*/ 2415 w 3399"/>
                <a:gd name="T9" fmla="*/ 328 h 451"/>
                <a:gd name="T10" fmla="*/ 2442 w 3399"/>
                <a:gd name="T11" fmla="*/ 284 h 451"/>
                <a:gd name="T12" fmla="*/ 2830 w 3399"/>
                <a:gd name="T13" fmla="*/ 234 h 451"/>
                <a:gd name="T14" fmla="*/ 2916 w 3399"/>
                <a:gd name="T15" fmla="*/ 153 h 451"/>
                <a:gd name="T16" fmla="*/ 3035 w 3399"/>
                <a:gd name="T17" fmla="*/ 99 h 451"/>
                <a:gd name="T18" fmla="*/ 3165 w 3399"/>
                <a:gd name="T19" fmla="*/ 74 h 451"/>
                <a:gd name="T20" fmla="*/ 3282 w 3399"/>
                <a:gd name="T21" fmla="*/ 84 h 451"/>
                <a:gd name="T22" fmla="*/ 3268 w 3399"/>
                <a:gd name="T23" fmla="*/ 136 h 451"/>
                <a:gd name="T24" fmla="*/ 3345 w 3399"/>
                <a:gd name="T25" fmla="*/ 163 h 451"/>
                <a:gd name="T26" fmla="*/ 3399 w 3399"/>
                <a:gd name="T27" fmla="*/ 99 h 451"/>
                <a:gd name="T28" fmla="*/ 3369 w 3399"/>
                <a:gd name="T29" fmla="*/ 25 h 451"/>
                <a:gd name="T30" fmla="*/ 3295 w 3399"/>
                <a:gd name="T31" fmla="*/ 2 h 451"/>
                <a:gd name="T32" fmla="*/ 3181 w 3399"/>
                <a:gd name="T33" fmla="*/ 3 h 451"/>
                <a:gd name="T34" fmla="*/ 3059 w 3399"/>
                <a:gd name="T35" fmla="*/ 28 h 451"/>
                <a:gd name="T36" fmla="*/ 2960 w 3399"/>
                <a:gd name="T37" fmla="*/ 77 h 451"/>
                <a:gd name="T38" fmla="*/ 2893 w 3399"/>
                <a:gd name="T39" fmla="*/ 134 h 451"/>
                <a:gd name="T40" fmla="*/ 2850 w 3399"/>
                <a:gd name="T41" fmla="*/ 180 h 451"/>
                <a:gd name="T42" fmla="*/ 2424 w 3399"/>
                <a:gd name="T43" fmla="*/ 125 h 451"/>
                <a:gd name="T44" fmla="*/ 2347 w 3399"/>
                <a:gd name="T45" fmla="*/ 55 h 451"/>
                <a:gd name="T46" fmla="*/ 2222 w 3399"/>
                <a:gd name="T47" fmla="*/ 66 h 451"/>
                <a:gd name="T48" fmla="*/ 2103 w 3399"/>
                <a:gd name="T49" fmla="*/ 169 h 451"/>
                <a:gd name="T50" fmla="*/ 2040 w 3399"/>
                <a:gd name="T51" fmla="*/ 200 h 451"/>
                <a:gd name="T52" fmla="*/ 2004 w 3399"/>
                <a:gd name="T53" fmla="*/ 186 h 451"/>
                <a:gd name="T54" fmla="*/ 1984 w 3399"/>
                <a:gd name="T55" fmla="*/ 155 h 451"/>
                <a:gd name="T56" fmla="*/ 1986 w 3399"/>
                <a:gd name="T57" fmla="*/ 191 h 451"/>
                <a:gd name="T58" fmla="*/ 2037 w 3399"/>
                <a:gd name="T59" fmla="*/ 214 h 451"/>
                <a:gd name="T60" fmla="*/ 2102 w 3399"/>
                <a:gd name="T61" fmla="*/ 197 h 451"/>
                <a:gd name="T62" fmla="*/ 2121 w 3399"/>
                <a:gd name="T63" fmla="*/ 227 h 451"/>
                <a:gd name="T64" fmla="*/ 2176 w 3399"/>
                <a:gd name="T65" fmla="*/ 305 h 451"/>
                <a:gd name="T66" fmla="*/ 2300 w 3399"/>
                <a:gd name="T67" fmla="*/ 292 h 451"/>
                <a:gd name="T68" fmla="*/ 2322 w 3399"/>
                <a:gd name="T69" fmla="*/ 198 h 451"/>
                <a:gd name="T70" fmla="*/ 2280 w 3399"/>
                <a:gd name="T71" fmla="*/ 186 h 451"/>
                <a:gd name="T72" fmla="*/ 2231 w 3399"/>
                <a:gd name="T73" fmla="*/ 202 h 451"/>
                <a:gd name="T74" fmla="*/ 2186 w 3399"/>
                <a:gd name="T75" fmla="*/ 166 h 451"/>
                <a:gd name="T76" fmla="*/ 2206 w 3399"/>
                <a:gd name="T77" fmla="*/ 100 h 451"/>
                <a:gd name="T78" fmla="*/ 2289 w 3399"/>
                <a:gd name="T79" fmla="*/ 66 h 451"/>
                <a:gd name="T80" fmla="*/ 2392 w 3399"/>
                <a:gd name="T81" fmla="*/ 109 h 451"/>
                <a:gd name="T82" fmla="*/ 2439 w 3399"/>
                <a:gd name="T83" fmla="*/ 247 h 451"/>
                <a:gd name="T84" fmla="*/ 2368 w 3399"/>
                <a:gd name="T85" fmla="*/ 351 h 451"/>
                <a:gd name="T86" fmla="*/ 2275 w 3399"/>
                <a:gd name="T87" fmla="*/ 400 h 451"/>
                <a:gd name="T88" fmla="*/ 2176 w 3399"/>
                <a:gd name="T89" fmla="*/ 419 h 451"/>
                <a:gd name="T90" fmla="*/ 2057 w 3399"/>
                <a:gd name="T91" fmla="*/ 417 h 451"/>
                <a:gd name="T92" fmla="*/ 1941 w 3399"/>
                <a:gd name="T93" fmla="*/ 390 h 451"/>
                <a:gd name="T94" fmla="*/ 0 w 3399"/>
                <a:gd name="T95" fmla="*/ 408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99" h="451">
                  <a:moveTo>
                    <a:pt x="1889" y="408"/>
                  </a:moveTo>
                  <a:lnTo>
                    <a:pt x="1911" y="415"/>
                  </a:lnTo>
                  <a:lnTo>
                    <a:pt x="1934" y="425"/>
                  </a:lnTo>
                  <a:lnTo>
                    <a:pt x="1959" y="431"/>
                  </a:lnTo>
                  <a:lnTo>
                    <a:pt x="1988" y="439"/>
                  </a:lnTo>
                  <a:lnTo>
                    <a:pt x="2019" y="443"/>
                  </a:lnTo>
                  <a:lnTo>
                    <a:pt x="2049" y="448"/>
                  </a:lnTo>
                  <a:lnTo>
                    <a:pt x="2082" y="451"/>
                  </a:lnTo>
                  <a:lnTo>
                    <a:pt x="2116" y="451"/>
                  </a:lnTo>
                  <a:lnTo>
                    <a:pt x="2150" y="450"/>
                  </a:lnTo>
                  <a:lnTo>
                    <a:pt x="2186" y="447"/>
                  </a:lnTo>
                  <a:lnTo>
                    <a:pt x="2221" y="440"/>
                  </a:lnTo>
                  <a:lnTo>
                    <a:pt x="2255" y="431"/>
                  </a:lnTo>
                  <a:lnTo>
                    <a:pt x="2289" y="419"/>
                  </a:lnTo>
                  <a:lnTo>
                    <a:pt x="2323" y="403"/>
                  </a:lnTo>
                  <a:lnTo>
                    <a:pt x="2354" y="384"/>
                  </a:lnTo>
                  <a:lnTo>
                    <a:pt x="2385" y="361"/>
                  </a:lnTo>
                  <a:lnTo>
                    <a:pt x="2395" y="350"/>
                  </a:lnTo>
                  <a:lnTo>
                    <a:pt x="2406" y="339"/>
                  </a:lnTo>
                  <a:lnTo>
                    <a:pt x="2415" y="328"/>
                  </a:lnTo>
                  <a:lnTo>
                    <a:pt x="2422" y="317"/>
                  </a:lnTo>
                  <a:lnTo>
                    <a:pt x="2430" y="306"/>
                  </a:lnTo>
                  <a:lnTo>
                    <a:pt x="2437" y="295"/>
                  </a:lnTo>
                  <a:lnTo>
                    <a:pt x="2442" y="284"/>
                  </a:lnTo>
                  <a:lnTo>
                    <a:pt x="2446" y="273"/>
                  </a:lnTo>
                  <a:lnTo>
                    <a:pt x="2446" y="275"/>
                  </a:lnTo>
                  <a:lnTo>
                    <a:pt x="2830" y="275"/>
                  </a:lnTo>
                  <a:lnTo>
                    <a:pt x="2830" y="234"/>
                  </a:lnTo>
                  <a:lnTo>
                    <a:pt x="2846" y="212"/>
                  </a:lnTo>
                  <a:lnTo>
                    <a:pt x="2868" y="191"/>
                  </a:lnTo>
                  <a:lnTo>
                    <a:pt x="2889" y="172"/>
                  </a:lnTo>
                  <a:lnTo>
                    <a:pt x="2916" y="153"/>
                  </a:lnTo>
                  <a:lnTo>
                    <a:pt x="2943" y="138"/>
                  </a:lnTo>
                  <a:lnTo>
                    <a:pt x="2972" y="122"/>
                  </a:lnTo>
                  <a:lnTo>
                    <a:pt x="3005" y="109"/>
                  </a:lnTo>
                  <a:lnTo>
                    <a:pt x="3035" y="99"/>
                  </a:lnTo>
                  <a:lnTo>
                    <a:pt x="3068" y="89"/>
                  </a:lnTo>
                  <a:lnTo>
                    <a:pt x="3100" y="81"/>
                  </a:lnTo>
                  <a:lnTo>
                    <a:pt x="3134" y="77"/>
                  </a:lnTo>
                  <a:lnTo>
                    <a:pt x="3165" y="74"/>
                  </a:lnTo>
                  <a:lnTo>
                    <a:pt x="3198" y="74"/>
                  </a:lnTo>
                  <a:lnTo>
                    <a:pt x="3228" y="74"/>
                  </a:lnTo>
                  <a:lnTo>
                    <a:pt x="3255" y="78"/>
                  </a:lnTo>
                  <a:lnTo>
                    <a:pt x="3282" y="84"/>
                  </a:lnTo>
                  <a:lnTo>
                    <a:pt x="3268" y="92"/>
                  </a:lnTo>
                  <a:lnTo>
                    <a:pt x="3261" y="105"/>
                  </a:lnTo>
                  <a:lnTo>
                    <a:pt x="3261" y="120"/>
                  </a:lnTo>
                  <a:lnTo>
                    <a:pt x="3268" y="136"/>
                  </a:lnTo>
                  <a:lnTo>
                    <a:pt x="3280" y="150"/>
                  </a:lnTo>
                  <a:lnTo>
                    <a:pt x="3297" y="161"/>
                  </a:lnTo>
                  <a:lnTo>
                    <a:pt x="3320" y="166"/>
                  </a:lnTo>
                  <a:lnTo>
                    <a:pt x="3345" y="163"/>
                  </a:lnTo>
                  <a:lnTo>
                    <a:pt x="3369" y="153"/>
                  </a:lnTo>
                  <a:lnTo>
                    <a:pt x="3385" y="138"/>
                  </a:lnTo>
                  <a:lnTo>
                    <a:pt x="3396" y="119"/>
                  </a:lnTo>
                  <a:lnTo>
                    <a:pt x="3399" y="99"/>
                  </a:lnTo>
                  <a:lnTo>
                    <a:pt x="3399" y="77"/>
                  </a:lnTo>
                  <a:lnTo>
                    <a:pt x="3392" y="56"/>
                  </a:lnTo>
                  <a:lnTo>
                    <a:pt x="3383" y="39"/>
                  </a:lnTo>
                  <a:lnTo>
                    <a:pt x="3369" y="25"/>
                  </a:lnTo>
                  <a:lnTo>
                    <a:pt x="3356" y="17"/>
                  </a:lnTo>
                  <a:lnTo>
                    <a:pt x="3338" y="11"/>
                  </a:lnTo>
                  <a:lnTo>
                    <a:pt x="3318" y="5"/>
                  </a:lnTo>
                  <a:lnTo>
                    <a:pt x="3295" y="2"/>
                  </a:lnTo>
                  <a:lnTo>
                    <a:pt x="3270" y="0"/>
                  </a:lnTo>
                  <a:lnTo>
                    <a:pt x="3241" y="0"/>
                  </a:lnTo>
                  <a:lnTo>
                    <a:pt x="3212" y="0"/>
                  </a:lnTo>
                  <a:lnTo>
                    <a:pt x="3181" y="3"/>
                  </a:lnTo>
                  <a:lnTo>
                    <a:pt x="3151" y="6"/>
                  </a:lnTo>
                  <a:lnTo>
                    <a:pt x="3120" y="13"/>
                  </a:lnTo>
                  <a:lnTo>
                    <a:pt x="3089" y="19"/>
                  </a:lnTo>
                  <a:lnTo>
                    <a:pt x="3059" y="28"/>
                  </a:lnTo>
                  <a:lnTo>
                    <a:pt x="3032" y="38"/>
                  </a:lnTo>
                  <a:lnTo>
                    <a:pt x="3005" y="49"/>
                  </a:lnTo>
                  <a:lnTo>
                    <a:pt x="2981" y="63"/>
                  </a:lnTo>
                  <a:lnTo>
                    <a:pt x="2960" y="77"/>
                  </a:lnTo>
                  <a:lnTo>
                    <a:pt x="2940" y="92"/>
                  </a:lnTo>
                  <a:lnTo>
                    <a:pt x="2924" y="108"/>
                  </a:lnTo>
                  <a:lnTo>
                    <a:pt x="2907" y="122"/>
                  </a:lnTo>
                  <a:lnTo>
                    <a:pt x="2893" y="134"/>
                  </a:lnTo>
                  <a:lnTo>
                    <a:pt x="2880" y="147"/>
                  </a:lnTo>
                  <a:lnTo>
                    <a:pt x="2868" y="159"/>
                  </a:lnTo>
                  <a:lnTo>
                    <a:pt x="2859" y="170"/>
                  </a:lnTo>
                  <a:lnTo>
                    <a:pt x="2850" y="180"/>
                  </a:lnTo>
                  <a:lnTo>
                    <a:pt x="2850" y="178"/>
                  </a:lnTo>
                  <a:lnTo>
                    <a:pt x="2448" y="178"/>
                  </a:lnTo>
                  <a:lnTo>
                    <a:pt x="2439" y="152"/>
                  </a:lnTo>
                  <a:lnTo>
                    <a:pt x="2424" y="125"/>
                  </a:lnTo>
                  <a:lnTo>
                    <a:pt x="2408" y="103"/>
                  </a:lnTo>
                  <a:lnTo>
                    <a:pt x="2390" y="83"/>
                  </a:lnTo>
                  <a:lnTo>
                    <a:pt x="2368" y="67"/>
                  </a:lnTo>
                  <a:lnTo>
                    <a:pt x="2347" y="55"/>
                  </a:lnTo>
                  <a:lnTo>
                    <a:pt x="2327" y="47"/>
                  </a:lnTo>
                  <a:lnTo>
                    <a:pt x="2305" y="44"/>
                  </a:lnTo>
                  <a:lnTo>
                    <a:pt x="2262" y="49"/>
                  </a:lnTo>
                  <a:lnTo>
                    <a:pt x="2222" y="66"/>
                  </a:lnTo>
                  <a:lnTo>
                    <a:pt x="2186" y="89"/>
                  </a:lnTo>
                  <a:lnTo>
                    <a:pt x="2154" y="116"/>
                  </a:lnTo>
                  <a:lnTo>
                    <a:pt x="2127" y="144"/>
                  </a:lnTo>
                  <a:lnTo>
                    <a:pt x="2103" y="169"/>
                  </a:lnTo>
                  <a:lnTo>
                    <a:pt x="2084" y="187"/>
                  </a:lnTo>
                  <a:lnTo>
                    <a:pt x="2067" y="197"/>
                  </a:lnTo>
                  <a:lnTo>
                    <a:pt x="2053" y="198"/>
                  </a:lnTo>
                  <a:lnTo>
                    <a:pt x="2040" y="200"/>
                  </a:lnTo>
                  <a:lnTo>
                    <a:pt x="2028" y="198"/>
                  </a:lnTo>
                  <a:lnTo>
                    <a:pt x="2019" y="195"/>
                  </a:lnTo>
                  <a:lnTo>
                    <a:pt x="2010" y="191"/>
                  </a:lnTo>
                  <a:lnTo>
                    <a:pt x="2004" y="186"/>
                  </a:lnTo>
                  <a:lnTo>
                    <a:pt x="2001" y="180"/>
                  </a:lnTo>
                  <a:lnTo>
                    <a:pt x="1999" y="175"/>
                  </a:lnTo>
                  <a:lnTo>
                    <a:pt x="1995" y="164"/>
                  </a:lnTo>
                  <a:lnTo>
                    <a:pt x="1984" y="155"/>
                  </a:lnTo>
                  <a:lnTo>
                    <a:pt x="1977" y="155"/>
                  </a:lnTo>
                  <a:lnTo>
                    <a:pt x="1975" y="169"/>
                  </a:lnTo>
                  <a:lnTo>
                    <a:pt x="1979" y="180"/>
                  </a:lnTo>
                  <a:lnTo>
                    <a:pt x="1986" y="191"/>
                  </a:lnTo>
                  <a:lnTo>
                    <a:pt x="1997" y="198"/>
                  </a:lnTo>
                  <a:lnTo>
                    <a:pt x="2008" y="206"/>
                  </a:lnTo>
                  <a:lnTo>
                    <a:pt x="2022" y="211"/>
                  </a:lnTo>
                  <a:lnTo>
                    <a:pt x="2037" y="214"/>
                  </a:lnTo>
                  <a:lnTo>
                    <a:pt x="2053" y="214"/>
                  </a:lnTo>
                  <a:lnTo>
                    <a:pt x="2069" y="211"/>
                  </a:lnTo>
                  <a:lnTo>
                    <a:pt x="2089" y="205"/>
                  </a:lnTo>
                  <a:lnTo>
                    <a:pt x="2102" y="197"/>
                  </a:lnTo>
                  <a:lnTo>
                    <a:pt x="2109" y="189"/>
                  </a:lnTo>
                  <a:lnTo>
                    <a:pt x="2116" y="183"/>
                  </a:lnTo>
                  <a:lnTo>
                    <a:pt x="2118" y="203"/>
                  </a:lnTo>
                  <a:lnTo>
                    <a:pt x="2121" y="227"/>
                  </a:lnTo>
                  <a:lnTo>
                    <a:pt x="2127" y="248"/>
                  </a:lnTo>
                  <a:lnTo>
                    <a:pt x="2138" y="270"/>
                  </a:lnTo>
                  <a:lnTo>
                    <a:pt x="2154" y="289"/>
                  </a:lnTo>
                  <a:lnTo>
                    <a:pt x="2176" y="305"/>
                  </a:lnTo>
                  <a:lnTo>
                    <a:pt x="2204" y="312"/>
                  </a:lnTo>
                  <a:lnTo>
                    <a:pt x="2242" y="314"/>
                  </a:lnTo>
                  <a:lnTo>
                    <a:pt x="2276" y="306"/>
                  </a:lnTo>
                  <a:lnTo>
                    <a:pt x="2300" y="292"/>
                  </a:lnTo>
                  <a:lnTo>
                    <a:pt x="2316" y="270"/>
                  </a:lnTo>
                  <a:lnTo>
                    <a:pt x="2325" y="247"/>
                  </a:lnTo>
                  <a:lnTo>
                    <a:pt x="2325" y="222"/>
                  </a:lnTo>
                  <a:lnTo>
                    <a:pt x="2322" y="198"/>
                  </a:lnTo>
                  <a:lnTo>
                    <a:pt x="2314" y="180"/>
                  </a:lnTo>
                  <a:lnTo>
                    <a:pt x="2304" y="166"/>
                  </a:lnTo>
                  <a:lnTo>
                    <a:pt x="2293" y="177"/>
                  </a:lnTo>
                  <a:lnTo>
                    <a:pt x="2280" y="186"/>
                  </a:lnTo>
                  <a:lnTo>
                    <a:pt x="2267" y="194"/>
                  </a:lnTo>
                  <a:lnTo>
                    <a:pt x="2257" y="198"/>
                  </a:lnTo>
                  <a:lnTo>
                    <a:pt x="2244" y="202"/>
                  </a:lnTo>
                  <a:lnTo>
                    <a:pt x="2231" y="202"/>
                  </a:lnTo>
                  <a:lnTo>
                    <a:pt x="2217" y="197"/>
                  </a:lnTo>
                  <a:lnTo>
                    <a:pt x="2204" y="191"/>
                  </a:lnTo>
                  <a:lnTo>
                    <a:pt x="2194" y="180"/>
                  </a:lnTo>
                  <a:lnTo>
                    <a:pt x="2186" y="166"/>
                  </a:lnTo>
                  <a:lnTo>
                    <a:pt x="2185" y="150"/>
                  </a:lnTo>
                  <a:lnTo>
                    <a:pt x="2188" y="133"/>
                  </a:lnTo>
                  <a:lnTo>
                    <a:pt x="2195" y="116"/>
                  </a:lnTo>
                  <a:lnTo>
                    <a:pt x="2206" y="100"/>
                  </a:lnTo>
                  <a:lnTo>
                    <a:pt x="2221" y="86"/>
                  </a:lnTo>
                  <a:lnTo>
                    <a:pt x="2240" y="75"/>
                  </a:lnTo>
                  <a:lnTo>
                    <a:pt x="2264" y="69"/>
                  </a:lnTo>
                  <a:lnTo>
                    <a:pt x="2289" y="66"/>
                  </a:lnTo>
                  <a:lnTo>
                    <a:pt x="2314" y="67"/>
                  </a:lnTo>
                  <a:lnTo>
                    <a:pt x="2341" y="75"/>
                  </a:lnTo>
                  <a:lnTo>
                    <a:pt x="2368" y="89"/>
                  </a:lnTo>
                  <a:lnTo>
                    <a:pt x="2392" y="109"/>
                  </a:lnTo>
                  <a:lnTo>
                    <a:pt x="2413" y="138"/>
                  </a:lnTo>
                  <a:lnTo>
                    <a:pt x="2430" y="173"/>
                  </a:lnTo>
                  <a:lnTo>
                    <a:pt x="2439" y="212"/>
                  </a:lnTo>
                  <a:lnTo>
                    <a:pt x="2439" y="247"/>
                  </a:lnTo>
                  <a:lnTo>
                    <a:pt x="2431" y="278"/>
                  </a:lnTo>
                  <a:lnTo>
                    <a:pt x="2415" y="306"/>
                  </a:lnTo>
                  <a:lnTo>
                    <a:pt x="2394" y="331"/>
                  </a:lnTo>
                  <a:lnTo>
                    <a:pt x="2368" y="351"/>
                  </a:lnTo>
                  <a:lnTo>
                    <a:pt x="2341" y="370"/>
                  </a:lnTo>
                  <a:lnTo>
                    <a:pt x="2311" y="386"/>
                  </a:lnTo>
                  <a:lnTo>
                    <a:pt x="2295" y="394"/>
                  </a:lnTo>
                  <a:lnTo>
                    <a:pt x="2275" y="400"/>
                  </a:lnTo>
                  <a:lnTo>
                    <a:pt x="2253" y="406"/>
                  </a:lnTo>
                  <a:lnTo>
                    <a:pt x="2230" y="411"/>
                  </a:lnTo>
                  <a:lnTo>
                    <a:pt x="2203" y="415"/>
                  </a:lnTo>
                  <a:lnTo>
                    <a:pt x="2176" y="419"/>
                  </a:lnTo>
                  <a:lnTo>
                    <a:pt x="2147" y="420"/>
                  </a:lnTo>
                  <a:lnTo>
                    <a:pt x="2116" y="420"/>
                  </a:lnTo>
                  <a:lnTo>
                    <a:pt x="2087" y="420"/>
                  </a:lnTo>
                  <a:lnTo>
                    <a:pt x="2057" y="417"/>
                  </a:lnTo>
                  <a:lnTo>
                    <a:pt x="2028" y="412"/>
                  </a:lnTo>
                  <a:lnTo>
                    <a:pt x="1999" y="408"/>
                  </a:lnTo>
                  <a:lnTo>
                    <a:pt x="1970" y="400"/>
                  </a:lnTo>
                  <a:lnTo>
                    <a:pt x="1941" y="390"/>
                  </a:lnTo>
                  <a:lnTo>
                    <a:pt x="1914" y="378"/>
                  </a:lnTo>
                  <a:lnTo>
                    <a:pt x="1889" y="364"/>
                  </a:lnTo>
                  <a:lnTo>
                    <a:pt x="0" y="364"/>
                  </a:lnTo>
                  <a:lnTo>
                    <a:pt x="0" y="408"/>
                  </a:lnTo>
                  <a:lnTo>
                    <a:pt x="1889" y="408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Freeform 1316">
              <a:extLst>
                <a:ext uri="{FF2B5EF4-FFF2-40B4-BE49-F238E27FC236}">
                  <a16:creationId xmlns:a16="http://schemas.microsoft.com/office/drawing/2014/main" xmlns="" id="{5281AF93-AC81-4C5D-8259-F15DBF3E3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" y="7196"/>
              <a:ext cx="2116" cy="41"/>
            </a:xfrm>
            <a:custGeom>
              <a:avLst/>
              <a:gdLst>
                <a:gd name="T0" fmla="*/ 2116 w 2116"/>
                <a:gd name="T1" fmla="*/ 81 h 81"/>
                <a:gd name="T2" fmla="*/ 2087 w 2116"/>
                <a:gd name="T3" fmla="*/ 81 h 81"/>
                <a:gd name="T4" fmla="*/ 2057 w 2116"/>
                <a:gd name="T5" fmla="*/ 78 h 81"/>
                <a:gd name="T6" fmla="*/ 2028 w 2116"/>
                <a:gd name="T7" fmla="*/ 73 h 81"/>
                <a:gd name="T8" fmla="*/ 1999 w 2116"/>
                <a:gd name="T9" fmla="*/ 69 h 81"/>
                <a:gd name="T10" fmla="*/ 1970 w 2116"/>
                <a:gd name="T11" fmla="*/ 61 h 81"/>
                <a:gd name="T12" fmla="*/ 1941 w 2116"/>
                <a:gd name="T13" fmla="*/ 51 h 81"/>
                <a:gd name="T14" fmla="*/ 1914 w 2116"/>
                <a:gd name="T15" fmla="*/ 39 h 81"/>
                <a:gd name="T16" fmla="*/ 1889 w 2116"/>
                <a:gd name="T17" fmla="*/ 25 h 81"/>
                <a:gd name="T18" fmla="*/ 0 w 2116"/>
                <a:gd name="T19" fmla="*/ 25 h 81"/>
                <a:gd name="T20" fmla="*/ 0 w 2116"/>
                <a:gd name="T21" fmla="*/ 0 h 81"/>
                <a:gd name="T22" fmla="*/ 1889 w 2116"/>
                <a:gd name="T23" fmla="*/ 0 h 81"/>
                <a:gd name="T24" fmla="*/ 1909 w 2116"/>
                <a:gd name="T25" fmla="*/ 12 h 81"/>
                <a:gd name="T26" fmla="*/ 1934 w 2116"/>
                <a:gd name="T27" fmla="*/ 26 h 81"/>
                <a:gd name="T28" fmla="*/ 1963 w 2116"/>
                <a:gd name="T29" fmla="*/ 40 h 81"/>
                <a:gd name="T30" fmla="*/ 1995 w 2116"/>
                <a:gd name="T31" fmla="*/ 53 h 81"/>
                <a:gd name="T32" fmla="*/ 2028 w 2116"/>
                <a:gd name="T33" fmla="*/ 64 h 81"/>
                <a:gd name="T34" fmla="*/ 2060 w 2116"/>
                <a:gd name="T35" fmla="*/ 73 h 81"/>
                <a:gd name="T36" fmla="*/ 2091 w 2116"/>
                <a:gd name="T37" fmla="*/ 80 h 81"/>
                <a:gd name="T38" fmla="*/ 2116 w 2116"/>
                <a:gd name="T39" fmla="*/ 81 h 81"/>
                <a:gd name="T40" fmla="*/ 2116 w 2116"/>
                <a:gd name="T41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16" h="81">
                  <a:moveTo>
                    <a:pt x="2116" y="81"/>
                  </a:moveTo>
                  <a:lnTo>
                    <a:pt x="2087" y="81"/>
                  </a:lnTo>
                  <a:lnTo>
                    <a:pt x="2057" y="78"/>
                  </a:lnTo>
                  <a:lnTo>
                    <a:pt x="2028" y="73"/>
                  </a:lnTo>
                  <a:lnTo>
                    <a:pt x="1999" y="69"/>
                  </a:lnTo>
                  <a:lnTo>
                    <a:pt x="1970" y="61"/>
                  </a:lnTo>
                  <a:lnTo>
                    <a:pt x="1941" y="51"/>
                  </a:lnTo>
                  <a:lnTo>
                    <a:pt x="1914" y="39"/>
                  </a:lnTo>
                  <a:lnTo>
                    <a:pt x="1889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889" y="0"/>
                  </a:lnTo>
                  <a:lnTo>
                    <a:pt x="1909" y="12"/>
                  </a:lnTo>
                  <a:lnTo>
                    <a:pt x="1934" y="26"/>
                  </a:lnTo>
                  <a:lnTo>
                    <a:pt x="1963" y="40"/>
                  </a:lnTo>
                  <a:lnTo>
                    <a:pt x="1995" y="53"/>
                  </a:lnTo>
                  <a:lnTo>
                    <a:pt x="2028" y="64"/>
                  </a:lnTo>
                  <a:lnTo>
                    <a:pt x="2060" y="73"/>
                  </a:lnTo>
                  <a:lnTo>
                    <a:pt x="2091" y="80"/>
                  </a:lnTo>
                  <a:lnTo>
                    <a:pt x="2116" y="8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Freeform 1317">
              <a:extLst>
                <a:ext uri="{FF2B5EF4-FFF2-40B4-BE49-F238E27FC236}">
                  <a16:creationId xmlns:a16="http://schemas.microsoft.com/office/drawing/2014/main" xmlns="" id="{680C0DAD-369E-4BD2-97BF-6D4AB2E41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5" y="7090"/>
              <a:ext cx="173" cy="86"/>
            </a:xfrm>
            <a:custGeom>
              <a:avLst/>
              <a:gdLst>
                <a:gd name="T0" fmla="*/ 38 w 173"/>
                <a:gd name="T1" fmla="*/ 0 h 173"/>
                <a:gd name="T2" fmla="*/ 23 w 173"/>
                <a:gd name="T3" fmla="*/ 8 h 173"/>
                <a:gd name="T4" fmla="*/ 13 w 173"/>
                <a:gd name="T5" fmla="*/ 19 h 173"/>
                <a:gd name="T6" fmla="*/ 5 w 173"/>
                <a:gd name="T7" fmla="*/ 31 h 173"/>
                <a:gd name="T8" fmla="*/ 2 w 173"/>
                <a:gd name="T9" fmla="*/ 45 h 173"/>
                <a:gd name="T10" fmla="*/ 0 w 173"/>
                <a:gd name="T11" fmla="*/ 59 h 173"/>
                <a:gd name="T12" fmla="*/ 2 w 173"/>
                <a:gd name="T13" fmla="*/ 78 h 173"/>
                <a:gd name="T14" fmla="*/ 5 w 173"/>
                <a:gd name="T15" fmla="*/ 100 h 173"/>
                <a:gd name="T16" fmla="*/ 11 w 173"/>
                <a:gd name="T17" fmla="*/ 120 h 173"/>
                <a:gd name="T18" fmla="*/ 23 w 173"/>
                <a:gd name="T19" fmla="*/ 141 h 173"/>
                <a:gd name="T20" fmla="*/ 40 w 173"/>
                <a:gd name="T21" fmla="*/ 158 h 173"/>
                <a:gd name="T22" fmla="*/ 61 w 173"/>
                <a:gd name="T23" fmla="*/ 169 h 173"/>
                <a:gd name="T24" fmla="*/ 90 w 173"/>
                <a:gd name="T25" fmla="*/ 173 h 173"/>
                <a:gd name="T26" fmla="*/ 119 w 173"/>
                <a:gd name="T27" fmla="*/ 170 h 173"/>
                <a:gd name="T28" fmla="*/ 139 w 173"/>
                <a:gd name="T29" fmla="*/ 164 h 173"/>
                <a:gd name="T30" fmla="*/ 155 w 173"/>
                <a:gd name="T31" fmla="*/ 153 h 173"/>
                <a:gd name="T32" fmla="*/ 166 w 173"/>
                <a:gd name="T33" fmla="*/ 141 h 173"/>
                <a:gd name="T34" fmla="*/ 171 w 173"/>
                <a:gd name="T35" fmla="*/ 126 h 173"/>
                <a:gd name="T36" fmla="*/ 173 w 173"/>
                <a:gd name="T37" fmla="*/ 112 h 173"/>
                <a:gd name="T38" fmla="*/ 171 w 173"/>
                <a:gd name="T39" fmla="*/ 98 h 173"/>
                <a:gd name="T40" fmla="*/ 169 w 173"/>
                <a:gd name="T41" fmla="*/ 86 h 173"/>
                <a:gd name="T42" fmla="*/ 140 w 173"/>
                <a:gd name="T43" fmla="*/ 102 h 173"/>
                <a:gd name="T44" fmla="*/ 113 w 173"/>
                <a:gd name="T45" fmla="*/ 108 h 173"/>
                <a:gd name="T46" fmla="*/ 86 w 173"/>
                <a:gd name="T47" fmla="*/ 106 h 173"/>
                <a:gd name="T48" fmla="*/ 65 w 173"/>
                <a:gd name="T49" fmla="*/ 97 h 173"/>
                <a:gd name="T50" fmla="*/ 47 w 173"/>
                <a:gd name="T51" fmla="*/ 80 h 173"/>
                <a:gd name="T52" fmla="*/ 36 w 173"/>
                <a:gd name="T53" fmla="*/ 58 h 173"/>
                <a:gd name="T54" fmla="*/ 32 w 173"/>
                <a:gd name="T55" fmla="*/ 31 h 173"/>
                <a:gd name="T56" fmla="*/ 38 w 173"/>
                <a:gd name="T57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3" h="173">
                  <a:moveTo>
                    <a:pt x="38" y="0"/>
                  </a:moveTo>
                  <a:lnTo>
                    <a:pt x="23" y="8"/>
                  </a:lnTo>
                  <a:lnTo>
                    <a:pt x="13" y="19"/>
                  </a:lnTo>
                  <a:lnTo>
                    <a:pt x="5" y="31"/>
                  </a:lnTo>
                  <a:lnTo>
                    <a:pt x="2" y="45"/>
                  </a:lnTo>
                  <a:lnTo>
                    <a:pt x="0" y="59"/>
                  </a:lnTo>
                  <a:lnTo>
                    <a:pt x="2" y="78"/>
                  </a:lnTo>
                  <a:lnTo>
                    <a:pt x="5" y="100"/>
                  </a:lnTo>
                  <a:lnTo>
                    <a:pt x="11" y="120"/>
                  </a:lnTo>
                  <a:lnTo>
                    <a:pt x="23" y="141"/>
                  </a:lnTo>
                  <a:lnTo>
                    <a:pt x="40" y="158"/>
                  </a:lnTo>
                  <a:lnTo>
                    <a:pt x="61" y="169"/>
                  </a:lnTo>
                  <a:lnTo>
                    <a:pt x="90" y="173"/>
                  </a:lnTo>
                  <a:lnTo>
                    <a:pt x="119" y="170"/>
                  </a:lnTo>
                  <a:lnTo>
                    <a:pt x="139" y="164"/>
                  </a:lnTo>
                  <a:lnTo>
                    <a:pt x="155" y="153"/>
                  </a:lnTo>
                  <a:lnTo>
                    <a:pt x="166" y="141"/>
                  </a:lnTo>
                  <a:lnTo>
                    <a:pt x="171" y="126"/>
                  </a:lnTo>
                  <a:lnTo>
                    <a:pt x="173" y="112"/>
                  </a:lnTo>
                  <a:lnTo>
                    <a:pt x="171" y="98"/>
                  </a:lnTo>
                  <a:lnTo>
                    <a:pt x="169" y="86"/>
                  </a:lnTo>
                  <a:lnTo>
                    <a:pt x="140" y="102"/>
                  </a:lnTo>
                  <a:lnTo>
                    <a:pt x="113" y="108"/>
                  </a:lnTo>
                  <a:lnTo>
                    <a:pt x="86" y="106"/>
                  </a:lnTo>
                  <a:lnTo>
                    <a:pt x="65" y="97"/>
                  </a:lnTo>
                  <a:lnTo>
                    <a:pt x="47" y="80"/>
                  </a:lnTo>
                  <a:lnTo>
                    <a:pt x="36" y="58"/>
                  </a:lnTo>
                  <a:lnTo>
                    <a:pt x="32" y="31"/>
                  </a:lnTo>
                  <a:lnTo>
                    <a:pt x="38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3" name="Freeform 1318">
              <a:extLst>
                <a:ext uri="{FF2B5EF4-FFF2-40B4-BE49-F238E27FC236}">
                  <a16:creationId xmlns:a16="http://schemas.microsoft.com/office/drawing/2014/main" xmlns="" id="{134346F8-41FC-47B4-81A0-45136FCF0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0" y="7125"/>
              <a:ext cx="388" cy="9"/>
            </a:xfrm>
            <a:custGeom>
              <a:avLst/>
              <a:gdLst>
                <a:gd name="T0" fmla="*/ 388 w 388"/>
                <a:gd name="T1" fmla="*/ 0 h 19"/>
                <a:gd name="T2" fmla="*/ 382 w 388"/>
                <a:gd name="T3" fmla="*/ 7 h 19"/>
                <a:gd name="T4" fmla="*/ 379 w 388"/>
                <a:gd name="T5" fmla="*/ 11 h 19"/>
                <a:gd name="T6" fmla="*/ 377 w 388"/>
                <a:gd name="T7" fmla="*/ 16 h 19"/>
                <a:gd name="T8" fmla="*/ 373 w 388"/>
                <a:gd name="T9" fmla="*/ 19 h 19"/>
                <a:gd name="T10" fmla="*/ 2 w 388"/>
                <a:gd name="T11" fmla="*/ 19 h 19"/>
                <a:gd name="T12" fmla="*/ 2 w 388"/>
                <a:gd name="T13" fmla="*/ 14 h 19"/>
                <a:gd name="T14" fmla="*/ 2 w 388"/>
                <a:gd name="T15" fmla="*/ 10 h 19"/>
                <a:gd name="T16" fmla="*/ 2 w 388"/>
                <a:gd name="T17" fmla="*/ 5 h 19"/>
                <a:gd name="T18" fmla="*/ 0 w 388"/>
                <a:gd name="T19" fmla="*/ 0 h 19"/>
                <a:gd name="T20" fmla="*/ 388 w 388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8" h="19">
                  <a:moveTo>
                    <a:pt x="388" y="0"/>
                  </a:moveTo>
                  <a:lnTo>
                    <a:pt x="382" y="7"/>
                  </a:lnTo>
                  <a:lnTo>
                    <a:pt x="379" y="11"/>
                  </a:lnTo>
                  <a:lnTo>
                    <a:pt x="377" y="16"/>
                  </a:lnTo>
                  <a:lnTo>
                    <a:pt x="373" y="19"/>
                  </a:lnTo>
                  <a:lnTo>
                    <a:pt x="2" y="19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2" y="5"/>
                  </a:lnTo>
                  <a:lnTo>
                    <a:pt x="0" y="0"/>
                  </a:lnTo>
                  <a:lnTo>
                    <a:pt x="388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4" name="Freeform 1319">
              <a:extLst>
                <a:ext uri="{FF2B5EF4-FFF2-40B4-BE49-F238E27FC236}">
                  <a16:creationId xmlns:a16="http://schemas.microsoft.com/office/drawing/2014/main" xmlns="" id="{6260B249-FD72-47DB-B70F-71D9E9B32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2" y="7033"/>
              <a:ext cx="281" cy="68"/>
            </a:xfrm>
            <a:custGeom>
              <a:avLst/>
              <a:gdLst>
                <a:gd name="T0" fmla="*/ 238 w 281"/>
                <a:gd name="T1" fmla="*/ 93 h 135"/>
                <a:gd name="T2" fmla="*/ 229 w 281"/>
                <a:gd name="T3" fmla="*/ 87 h 135"/>
                <a:gd name="T4" fmla="*/ 220 w 281"/>
                <a:gd name="T5" fmla="*/ 84 h 135"/>
                <a:gd name="T6" fmla="*/ 211 w 281"/>
                <a:gd name="T7" fmla="*/ 86 h 135"/>
                <a:gd name="T8" fmla="*/ 202 w 281"/>
                <a:gd name="T9" fmla="*/ 93 h 135"/>
                <a:gd name="T10" fmla="*/ 198 w 281"/>
                <a:gd name="T11" fmla="*/ 107 h 135"/>
                <a:gd name="T12" fmla="*/ 202 w 281"/>
                <a:gd name="T13" fmla="*/ 121 h 135"/>
                <a:gd name="T14" fmla="*/ 216 w 281"/>
                <a:gd name="T15" fmla="*/ 134 h 135"/>
                <a:gd name="T16" fmla="*/ 240 w 281"/>
                <a:gd name="T17" fmla="*/ 135 h 135"/>
                <a:gd name="T18" fmla="*/ 265 w 281"/>
                <a:gd name="T19" fmla="*/ 126 h 135"/>
                <a:gd name="T20" fmla="*/ 278 w 281"/>
                <a:gd name="T21" fmla="*/ 107 h 135"/>
                <a:gd name="T22" fmla="*/ 281 w 281"/>
                <a:gd name="T23" fmla="*/ 84 h 135"/>
                <a:gd name="T24" fmla="*/ 272 w 281"/>
                <a:gd name="T25" fmla="*/ 61 h 135"/>
                <a:gd name="T26" fmla="*/ 263 w 281"/>
                <a:gd name="T27" fmla="*/ 48 h 135"/>
                <a:gd name="T28" fmla="*/ 251 w 281"/>
                <a:gd name="T29" fmla="*/ 37 h 135"/>
                <a:gd name="T30" fmla="*/ 236 w 281"/>
                <a:gd name="T31" fmla="*/ 26 h 135"/>
                <a:gd name="T32" fmla="*/ 220 w 281"/>
                <a:gd name="T33" fmla="*/ 18 h 135"/>
                <a:gd name="T34" fmla="*/ 200 w 281"/>
                <a:gd name="T35" fmla="*/ 11 h 135"/>
                <a:gd name="T36" fmla="*/ 178 w 281"/>
                <a:gd name="T37" fmla="*/ 4 h 135"/>
                <a:gd name="T38" fmla="*/ 157 w 281"/>
                <a:gd name="T39" fmla="*/ 1 h 135"/>
                <a:gd name="T40" fmla="*/ 133 w 281"/>
                <a:gd name="T41" fmla="*/ 0 h 135"/>
                <a:gd name="T42" fmla="*/ 117 w 281"/>
                <a:gd name="T43" fmla="*/ 0 h 135"/>
                <a:gd name="T44" fmla="*/ 99 w 281"/>
                <a:gd name="T45" fmla="*/ 1 h 135"/>
                <a:gd name="T46" fmla="*/ 81 w 281"/>
                <a:gd name="T47" fmla="*/ 3 h 135"/>
                <a:gd name="T48" fmla="*/ 61 w 281"/>
                <a:gd name="T49" fmla="*/ 6 h 135"/>
                <a:gd name="T50" fmla="*/ 43 w 281"/>
                <a:gd name="T51" fmla="*/ 9 h 135"/>
                <a:gd name="T52" fmla="*/ 27 w 281"/>
                <a:gd name="T53" fmla="*/ 12 h 135"/>
                <a:gd name="T54" fmla="*/ 13 w 281"/>
                <a:gd name="T55" fmla="*/ 15 h 135"/>
                <a:gd name="T56" fmla="*/ 0 w 281"/>
                <a:gd name="T57" fmla="*/ 18 h 135"/>
                <a:gd name="T58" fmla="*/ 23 w 281"/>
                <a:gd name="T59" fmla="*/ 17 h 135"/>
                <a:gd name="T60" fmla="*/ 49 w 281"/>
                <a:gd name="T61" fmla="*/ 15 h 135"/>
                <a:gd name="T62" fmla="*/ 74 w 281"/>
                <a:gd name="T63" fmla="*/ 15 h 135"/>
                <a:gd name="T64" fmla="*/ 99 w 281"/>
                <a:gd name="T65" fmla="*/ 15 h 135"/>
                <a:gd name="T66" fmla="*/ 124 w 281"/>
                <a:gd name="T67" fmla="*/ 17 h 135"/>
                <a:gd name="T68" fmla="*/ 150 w 281"/>
                <a:gd name="T69" fmla="*/ 22 h 135"/>
                <a:gd name="T70" fmla="*/ 173 w 281"/>
                <a:gd name="T71" fmla="*/ 26 h 135"/>
                <a:gd name="T72" fmla="*/ 195 w 281"/>
                <a:gd name="T73" fmla="*/ 34 h 135"/>
                <a:gd name="T74" fmla="*/ 213 w 281"/>
                <a:gd name="T75" fmla="*/ 43 h 135"/>
                <a:gd name="T76" fmla="*/ 227 w 281"/>
                <a:gd name="T77" fmla="*/ 53 h 135"/>
                <a:gd name="T78" fmla="*/ 240 w 281"/>
                <a:gd name="T79" fmla="*/ 62 h 135"/>
                <a:gd name="T80" fmla="*/ 247 w 281"/>
                <a:gd name="T81" fmla="*/ 73 h 135"/>
                <a:gd name="T82" fmla="*/ 252 w 281"/>
                <a:gd name="T83" fmla="*/ 82 h 135"/>
                <a:gd name="T84" fmla="*/ 254 w 281"/>
                <a:gd name="T85" fmla="*/ 90 h 135"/>
                <a:gd name="T86" fmla="*/ 254 w 281"/>
                <a:gd name="T87" fmla="*/ 98 h 135"/>
                <a:gd name="T88" fmla="*/ 251 w 281"/>
                <a:gd name="T89" fmla="*/ 104 h 135"/>
                <a:gd name="T90" fmla="*/ 247 w 281"/>
                <a:gd name="T91" fmla="*/ 109 h 135"/>
                <a:gd name="T92" fmla="*/ 243 w 281"/>
                <a:gd name="T93" fmla="*/ 110 h 135"/>
                <a:gd name="T94" fmla="*/ 240 w 281"/>
                <a:gd name="T95" fmla="*/ 110 h 135"/>
                <a:gd name="T96" fmla="*/ 236 w 281"/>
                <a:gd name="T97" fmla="*/ 110 h 135"/>
                <a:gd name="T98" fmla="*/ 240 w 281"/>
                <a:gd name="T99" fmla="*/ 107 h 135"/>
                <a:gd name="T100" fmla="*/ 242 w 281"/>
                <a:gd name="T101" fmla="*/ 103 h 135"/>
                <a:gd name="T102" fmla="*/ 240 w 281"/>
                <a:gd name="T103" fmla="*/ 98 h 135"/>
                <a:gd name="T104" fmla="*/ 238 w 281"/>
                <a:gd name="T105" fmla="*/ 9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135">
                  <a:moveTo>
                    <a:pt x="238" y="93"/>
                  </a:moveTo>
                  <a:lnTo>
                    <a:pt x="229" y="87"/>
                  </a:lnTo>
                  <a:lnTo>
                    <a:pt x="220" y="84"/>
                  </a:lnTo>
                  <a:lnTo>
                    <a:pt x="211" y="86"/>
                  </a:lnTo>
                  <a:lnTo>
                    <a:pt x="202" y="93"/>
                  </a:lnTo>
                  <a:lnTo>
                    <a:pt x="198" y="107"/>
                  </a:lnTo>
                  <a:lnTo>
                    <a:pt x="202" y="121"/>
                  </a:lnTo>
                  <a:lnTo>
                    <a:pt x="216" y="134"/>
                  </a:lnTo>
                  <a:lnTo>
                    <a:pt x="240" y="135"/>
                  </a:lnTo>
                  <a:lnTo>
                    <a:pt x="265" y="126"/>
                  </a:lnTo>
                  <a:lnTo>
                    <a:pt x="278" y="107"/>
                  </a:lnTo>
                  <a:lnTo>
                    <a:pt x="281" y="84"/>
                  </a:lnTo>
                  <a:lnTo>
                    <a:pt x="272" y="61"/>
                  </a:lnTo>
                  <a:lnTo>
                    <a:pt x="263" y="48"/>
                  </a:lnTo>
                  <a:lnTo>
                    <a:pt x="251" y="37"/>
                  </a:lnTo>
                  <a:lnTo>
                    <a:pt x="236" y="26"/>
                  </a:lnTo>
                  <a:lnTo>
                    <a:pt x="220" y="18"/>
                  </a:lnTo>
                  <a:lnTo>
                    <a:pt x="200" y="11"/>
                  </a:lnTo>
                  <a:lnTo>
                    <a:pt x="178" y="4"/>
                  </a:lnTo>
                  <a:lnTo>
                    <a:pt x="157" y="1"/>
                  </a:lnTo>
                  <a:lnTo>
                    <a:pt x="133" y="0"/>
                  </a:lnTo>
                  <a:lnTo>
                    <a:pt x="117" y="0"/>
                  </a:lnTo>
                  <a:lnTo>
                    <a:pt x="99" y="1"/>
                  </a:lnTo>
                  <a:lnTo>
                    <a:pt x="81" y="3"/>
                  </a:lnTo>
                  <a:lnTo>
                    <a:pt x="61" y="6"/>
                  </a:lnTo>
                  <a:lnTo>
                    <a:pt x="43" y="9"/>
                  </a:lnTo>
                  <a:lnTo>
                    <a:pt x="27" y="12"/>
                  </a:lnTo>
                  <a:lnTo>
                    <a:pt x="13" y="15"/>
                  </a:lnTo>
                  <a:lnTo>
                    <a:pt x="0" y="18"/>
                  </a:lnTo>
                  <a:lnTo>
                    <a:pt x="23" y="17"/>
                  </a:lnTo>
                  <a:lnTo>
                    <a:pt x="49" y="15"/>
                  </a:lnTo>
                  <a:lnTo>
                    <a:pt x="74" y="15"/>
                  </a:lnTo>
                  <a:lnTo>
                    <a:pt x="99" y="15"/>
                  </a:lnTo>
                  <a:lnTo>
                    <a:pt x="124" y="17"/>
                  </a:lnTo>
                  <a:lnTo>
                    <a:pt x="150" y="22"/>
                  </a:lnTo>
                  <a:lnTo>
                    <a:pt x="173" y="26"/>
                  </a:lnTo>
                  <a:lnTo>
                    <a:pt x="195" y="34"/>
                  </a:lnTo>
                  <a:lnTo>
                    <a:pt x="213" y="43"/>
                  </a:lnTo>
                  <a:lnTo>
                    <a:pt x="227" y="53"/>
                  </a:lnTo>
                  <a:lnTo>
                    <a:pt x="240" y="62"/>
                  </a:lnTo>
                  <a:lnTo>
                    <a:pt x="247" y="73"/>
                  </a:lnTo>
                  <a:lnTo>
                    <a:pt x="252" y="82"/>
                  </a:lnTo>
                  <a:lnTo>
                    <a:pt x="254" y="90"/>
                  </a:lnTo>
                  <a:lnTo>
                    <a:pt x="254" y="98"/>
                  </a:lnTo>
                  <a:lnTo>
                    <a:pt x="251" y="104"/>
                  </a:lnTo>
                  <a:lnTo>
                    <a:pt x="247" y="109"/>
                  </a:lnTo>
                  <a:lnTo>
                    <a:pt x="243" y="110"/>
                  </a:lnTo>
                  <a:lnTo>
                    <a:pt x="240" y="110"/>
                  </a:lnTo>
                  <a:lnTo>
                    <a:pt x="236" y="110"/>
                  </a:lnTo>
                  <a:lnTo>
                    <a:pt x="240" y="107"/>
                  </a:lnTo>
                  <a:lnTo>
                    <a:pt x="242" y="103"/>
                  </a:lnTo>
                  <a:lnTo>
                    <a:pt x="240" y="98"/>
                  </a:lnTo>
                  <a:lnTo>
                    <a:pt x="238" y="93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5" name="Freeform 1320">
              <a:extLst>
                <a:ext uri="{FF2B5EF4-FFF2-40B4-BE49-F238E27FC236}">
                  <a16:creationId xmlns:a16="http://schemas.microsoft.com/office/drawing/2014/main" xmlns="" id="{16397205-F435-469B-A717-1F34D860B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9" y="6614"/>
              <a:ext cx="220" cy="218"/>
            </a:xfrm>
            <a:custGeom>
              <a:avLst/>
              <a:gdLst>
                <a:gd name="T0" fmla="*/ 220 w 220"/>
                <a:gd name="T1" fmla="*/ 18 h 436"/>
                <a:gd name="T2" fmla="*/ 160 w 220"/>
                <a:gd name="T3" fmla="*/ 58 h 436"/>
                <a:gd name="T4" fmla="*/ 112 w 220"/>
                <a:gd name="T5" fmla="*/ 105 h 436"/>
                <a:gd name="T6" fmla="*/ 77 w 220"/>
                <a:gd name="T7" fmla="*/ 155 h 436"/>
                <a:gd name="T8" fmla="*/ 52 w 220"/>
                <a:gd name="T9" fmla="*/ 208 h 436"/>
                <a:gd name="T10" fmla="*/ 36 w 220"/>
                <a:gd name="T11" fmla="*/ 264 h 436"/>
                <a:gd name="T12" fmla="*/ 25 w 220"/>
                <a:gd name="T13" fmla="*/ 320 h 436"/>
                <a:gd name="T14" fmla="*/ 22 w 220"/>
                <a:gd name="T15" fmla="*/ 378 h 436"/>
                <a:gd name="T16" fmla="*/ 20 w 220"/>
                <a:gd name="T17" fmla="*/ 436 h 436"/>
                <a:gd name="T18" fmla="*/ 2 w 220"/>
                <a:gd name="T19" fmla="*/ 436 h 436"/>
                <a:gd name="T20" fmla="*/ 0 w 220"/>
                <a:gd name="T21" fmla="*/ 377 h 436"/>
                <a:gd name="T22" fmla="*/ 5 w 220"/>
                <a:gd name="T23" fmla="*/ 316 h 436"/>
                <a:gd name="T24" fmla="*/ 16 w 220"/>
                <a:gd name="T25" fmla="*/ 256 h 436"/>
                <a:gd name="T26" fmla="*/ 34 w 220"/>
                <a:gd name="T27" fmla="*/ 199 h 436"/>
                <a:gd name="T28" fmla="*/ 59 w 220"/>
                <a:gd name="T29" fmla="*/ 146 h 436"/>
                <a:gd name="T30" fmla="*/ 95 w 220"/>
                <a:gd name="T31" fmla="*/ 96 h 436"/>
                <a:gd name="T32" fmla="*/ 140 w 220"/>
                <a:gd name="T33" fmla="*/ 50 h 436"/>
                <a:gd name="T34" fmla="*/ 195 w 220"/>
                <a:gd name="T35" fmla="*/ 13 h 436"/>
                <a:gd name="T36" fmla="*/ 202 w 220"/>
                <a:gd name="T37" fmla="*/ 10 h 436"/>
                <a:gd name="T38" fmla="*/ 207 w 220"/>
                <a:gd name="T39" fmla="*/ 7 h 436"/>
                <a:gd name="T40" fmla="*/ 214 w 220"/>
                <a:gd name="T41" fmla="*/ 4 h 436"/>
                <a:gd name="T42" fmla="*/ 220 w 220"/>
                <a:gd name="T43" fmla="*/ 0 h 436"/>
                <a:gd name="T44" fmla="*/ 220 w 220"/>
                <a:gd name="T45" fmla="*/ 1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0" h="436">
                  <a:moveTo>
                    <a:pt x="220" y="18"/>
                  </a:moveTo>
                  <a:lnTo>
                    <a:pt x="160" y="58"/>
                  </a:lnTo>
                  <a:lnTo>
                    <a:pt x="112" y="105"/>
                  </a:lnTo>
                  <a:lnTo>
                    <a:pt x="77" y="155"/>
                  </a:lnTo>
                  <a:lnTo>
                    <a:pt x="52" y="208"/>
                  </a:lnTo>
                  <a:lnTo>
                    <a:pt x="36" y="264"/>
                  </a:lnTo>
                  <a:lnTo>
                    <a:pt x="25" y="320"/>
                  </a:lnTo>
                  <a:lnTo>
                    <a:pt x="22" y="378"/>
                  </a:lnTo>
                  <a:lnTo>
                    <a:pt x="20" y="436"/>
                  </a:lnTo>
                  <a:lnTo>
                    <a:pt x="2" y="436"/>
                  </a:lnTo>
                  <a:lnTo>
                    <a:pt x="0" y="377"/>
                  </a:lnTo>
                  <a:lnTo>
                    <a:pt x="5" y="316"/>
                  </a:lnTo>
                  <a:lnTo>
                    <a:pt x="16" y="256"/>
                  </a:lnTo>
                  <a:lnTo>
                    <a:pt x="34" y="199"/>
                  </a:lnTo>
                  <a:lnTo>
                    <a:pt x="59" y="146"/>
                  </a:lnTo>
                  <a:lnTo>
                    <a:pt x="95" y="96"/>
                  </a:lnTo>
                  <a:lnTo>
                    <a:pt x="140" y="50"/>
                  </a:lnTo>
                  <a:lnTo>
                    <a:pt x="195" y="13"/>
                  </a:lnTo>
                  <a:lnTo>
                    <a:pt x="202" y="10"/>
                  </a:lnTo>
                  <a:lnTo>
                    <a:pt x="207" y="7"/>
                  </a:lnTo>
                  <a:lnTo>
                    <a:pt x="214" y="4"/>
                  </a:lnTo>
                  <a:lnTo>
                    <a:pt x="220" y="0"/>
                  </a:lnTo>
                  <a:lnTo>
                    <a:pt x="220" y="18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6" name="Freeform 1321">
              <a:extLst>
                <a:ext uri="{FF2B5EF4-FFF2-40B4-BE49-F238E27FC236}">
                  <a16:creationId xmlns:a16="http://schemas.microsoft.com/office/drawing/2014/main" xmlns="" id="{7FF6E6C1-E724-4733-B2C3-69931F5D9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2" y="5778"/>
              <a:ext cx="258" cy="938"/>
            </a:xfrm>
            <a:custGeom>
              <a:avLst/>
              <a:gdLst>
                <a:gd name="T0" fmla="*/ 27 w 258"/>
                <a:gd name="T1" fmla="*/ 1689 h 1876"/>
                <a:gd name="T2" fmla="*/ 38 w 258"/>
                <a:gd name="T3" fmla="*/ 1682 h 1876"/>
                <a:gd name="T4" fmla="*/ 48 w 258"/>
                <a:gd name="T5" fmla="*/ 1678 h 1876"/>
                <a:gd name="T6" fmla="*/ 59 w 258"/>
                <a:gd name="T7" fmla="*/ 1671 h 1876"/>
                <a:gd name="T8" fmla="*/ 70 w 258"/>
                <a:gd name="T9" fmla="*/ 1667 h 1876"/>
                <a:gd name="T10" fmla="*/ 81 w 258"/>
                <a:gd name="T11" fmla="*/ 1661 h 1876"/>
                <a:gd name="T12" fmla="*/ 93 w 258"/>
                <a:gd name="T13" fmla="*/ 1656 h 1876"/>
                <a:gd name="T14" fmla="*/ 106 w 258"/>
                <a:gd name="T15" fmla="*/ 1651 h 1876"/>
                <a:gd name="T16" fmla="*/ 119 w 258"/>
                <a:gd name="T17" fmla="*/ 1647 h 1876"/>
                <a:gd name="T18" fmla="*/ 119 w 258"/>
                <a:gd name="T19" fmla="*/ 1792 h 1876"/>
                <a:gd name="T20" fmla="*/ 20 w 258"/>
                <a:gd name="T21" fmla="*/ 1846 h 1876"/>
                <a:gd name="T22" fmla="*/ 20 w 258"/>
                <a:gd name="T23" fmla="*/ 1386 h 1876"/>
                <a:gd name="T24" fmla="*/ 74 w 258"/>
                <a:gd name="T25" fmla="*/ 1361 h 1876"/>
                <a:gd name="T26" fmla="*/ 119 w 258"/>
                <a:gd name="T27" fmla="*/ 1331 h 1876"/>
                <a:gd name="T28" fmla="*/ 157 w 258"/>
                <a:gd name="T29" fmla="*/ 1298 h 1876"/>
                <a:gd name="T30" fmla="*/ 187 w 258"/>
                <a:gd name="T31" fmla="*/ 1261 h 1876"/>
                <a:gd name="T32" fmla="*/ 212 w 258"/>
                <a:gd name="T33" fmla="*/ 1222 h 1876"/>
                <a:gd name="T34" fmla="*/ 232 w 258"/>
                <a:gd name="T35" fmla="*/ 1181 h 1876"/>
                <a:gd name="T36" fmla="*/ 245 w 258"/>
                <a:gd name="T37" fmla="*/ 1141 h 1876"/>
                <a:gd name="T38" fmla="*/ 254 w 258"/>
                <a:gd name="T39" fmla="*/ 1099 h 1876"/>
                <a:gd name="T40" fmla="*/ 258 w 258"/>
                <a:gd name="T41" fmla="*/ 1056 h 1876"/>
                <a:gd name="T42" fmla="*/ 258 w 258"/>
                <a:gd name="T43" fmla="*/ 1014 h 1876"/>
                <a:gd name="T44" fmla="*/ 252 w 258"/>
                <a:gd name="T45" fmla="*/ 975 h 1876"/>
                <a:gd name="T46" fmla="*/ 245 w 258"/>
                <a:gd name="T47" fmla="*/ 938 h 1876"/>
                <a:gd name="T48" fmla="*/ 236 w 258"/>
                <a:gd name="T49" fmla="*/ 902 h 1876"/>
                <a:gd name="T50" fmla="*/ 223 w 258"/>
                <a:gd name="T51" fmla="*/ 871 h 1876"/>
                <a:gd name="T52" fmla="*/ 209 w 258"/>
                <a:gd name="T53" fmla="*/ 844 h 1876"/>
                <a:gd name="T54" fmla="*/ 193 w 258"/>
                <a:gd name="T55" fmla="*/ 821 h 1876"/>
                <a:gd name="T56" fmla="*/ 193 w 258"/>
                <a:gd name="T57" fmla="*/ 0 h 1876"/>
                <a:gd name="T58" fmla="*/ 171 w 258"/>
                <a:gd name="T59" fmla="*/ 0 h 1876"/>
                <a:gd name="T60" fmla="*/ 171 w 258"/>
                <a:gd name="T61" fmla="*/ 821 h 1876"/>
                <a:gd name="T62" fmla="*/ 196 w 258"/>
                <a:gd name="T63" fmla="*/ 866 h 1876"/>
                <a:gd name="T64" fmla="*/ 216 w 258"/>
                <a:gd name="T65" fmla="*/ 913 h 1876"/>
                <a:gd name="T66" fmla="*/ 229 w 258"/>
                <a:gd name="T67" fmla="*/ 958 h 1876"/>
                <a:gd name="T68" fmla="*/ 236 w 258"/>
                <a:gd name="T69" fmla="*/ 1003 h 1876"/>
                <a:gd name="T70" fmla="*/ 238 w 258"/>
                <a:gd name="T71" fmla="*/ 1049 h 1876"/>
                <a:gd name="T72" fmla="*/ 234 w 258"/>
                <a:gd name="T73" fmla="*/ 1092 h 1876"/>
                <a:gd name="T74" fmla="*/ 225 w 258"/>
                <a:gd name="T75" fmla="*/ 1133 h 1876"/>
                <a:gd name="T76" fmla="*/ 212 w 258"/>
                <a:gd name="T77" fmla="*/ 1172 h 1876"/>
                <a:gd name="T78" fmla="*/ 196 w 258"/>
                <a:gd name="T79" fmla="*/ 1209 h 1876"/>
                <a:gd name="T80" fmla="*/ 176 w 258"/>
                <a:gd name="T81" fmla="*/ 1244 h 1876"/>
                <a:gd name="T82" fmla="*/ 153 w 258"/>
                <a:gd name="T83" fmla="*/ 1275 h 1876"/>
                <a:gd name="T84" fmla="*/ 128 w 258"/>
                <a:gd name="T85" fmla="*/ 1302 h 1876"/>
                <a:gd name="T86" fmla="*/ 99 w 258"/>
                <a:gd name="T87" fmla="*/ 1325 h 1876"/>
                <a:gd name="T88" fmla="*/ 66 w 258"/>
                <a:gd name="T89" fmla="*/ 1345 h 1876"/>
                <a:gd name="T90" fmla="*/ 34 w 258"/>
                <a:gd name="T91" fmla="*/ 1359 h 1876"/>
                <a:gd name="T92" fmla="*/ 0 w 258"/>
                <a:gd name="T93" fmla="*/ 1369 h 1876"/>
                <a:gd name="T94" fmla="*/ 0 w 258"/>
                <a:gd name="T95" fmla="*/ 1876 h 1876"/>
                <a:gd name="T96" fmla="*/ 137 w 258"/>
                <a:gd name="T97" fmla="*/ 1798 h 1876"/>
                <a:gd name="T98" fmla="*/ 137 w 258"/>
                <a:gd name="T99" fmla="*/ 1626 h 1876"/>
                <a:gd name="T100" fmla="*/ 124 w 258"/>
                <a:gd name="T101" fmla="*/ 1629 h 1876"/>
                <a:gd name="T102" fmla="*/ 113 w 258"/>
                <a:gd name="T103" fmla="*/ 1632 h 1876"/>
                <a:gd name="T104" fmla="*/ 101 w 258"/>
                <a:gd name="T105" fmla="*/ 1636 h 1876"/>
                <a:gd name="T106" fmla="*/ 88 w 258"/>
                <a:gd name="T107" fmla="*/ 1640 h 1876"/>
                <a:gd name="T108" fmla="*/ 75 w 258"/>
                <a:gd name="T109" fmla="*/ 1647 h 1876"/>
                <a:gd name="T110" fmla="*/ 61 w 258"/>
                <a:gd name="T111" fmla="*/ 1653 h 1876"/>
                <a:gd name="T112" fmla="*/ 45 w 258"/>
                <a:gd name="T113" fmla="*/ 1662 h 1876"/>
                <a:gd name="T114" fmla="*/ 27 w 258"/>
                <a:gd name="T115" fmla="*/ 1671 h 1876"/>
                <a:gd name="T116" fmla="*/ 27 w 258"/>
                <a:gd name="T117" fmla="*/ 1689 h 1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8" h="1876">
                  <a:moveTo>
                    <a:pt x="27" y="1689"/>
                  </a:moveTo>
                  <a:lnTo>
                    <a:pt x="38" y="1682"/>
                  </a:lnTo>
                  <a:lnTo>
                    <a:pt x="48" y="1678"/>
                  </a:lnTo>
                  <a:lnTo>
                    <a:pt x="59" y="1671"/>
                  </a:lnTo>
                  <a:lnTo>
                    <a:pt x="70" y="1667"/>
                  </a:lnTo>
                  <a:lnTo>
                    <a:pt x="81" y="1661"/>
                  </a:lnTo>
                  <a:lnTo>
                    <a:pt x="93" y="1656"/>
                  </a:lnTo>
                  <a:lnTo>
                    <a:pt x="106" y="1651"/>
                  </a:lnTo>
                  <a:lnTo>
                    <a:pt x="119" y="1647"/>
                  </a:lnTo>
                  <a:lnTo>
                    <a:pt x="119" y="1792"/>
                  </a:lnTo>
                  <a:lnTo>
                    <a:pt x="20" y="1846"/>
                  </a:lnTo>
                  <a:lnTo>
                    <a:pt x="20" y="1386"/>
                  </a:lnTo>
                  <a:lnTo>
                    <a:pt x="74" y="1361"/>
                  </a:lnTo>
                  <a:lnTo>
                    <a:pt x="119" y="1331"/>
                  </a:lnTo>
                  <a:lnTo>
                    <a:pt x="157" y="1298"/>
                  </a:lnTo>
                  <a:lnTo>
                    <a:pt x="187" y="1261"/>
                  </a:lnTo>
                  <a:lnTo>
                    <a:pt x="212" y="1222"/>
                  </a:lnTo>
                  <a:lnTo>
                    <a:pt x="232" y="1181"/>
                  </a:lnTo>
                  <a:lnTo>
                    <a:pt x="245" y="1141"/>
                  </a:lnTo>
                  <a:lnTo>
                    <a:pt x="254" y="1099"/>
                  </a:lnTo>
                  <a:lnTo>
                    <a:pt x="258" y="1056"/>
                  </a:lnTo>
                  <a:lnTo>
                    <a:pt x="258" y="1014"/>
                  </a:lnTo>
                  <a:lnTo>
                    <a:pt x="252" y="975"/>
                  </a:lnTo>
                  <a:lnTo>
                    <a:pt x="245" y="938"/>
                  </a:lnTo>
                  <a:lnTo>
                    <a:pt x="236" y="902"/>
                  </a:lnTo>
                  <a:lnTo>
                    <a:pt x="223" y="871"/>
                  </a:lnTo>
                  <a:lnTo>
                    <a:pt x="209" y="844"/>
                  </a:lnTo>
                  <a:lnTo>
                    <a:pt x="193" y="821"/>
                  </a:lnTo>
                  <a:lnTo>
                    <a:pt x="193" y="0"/>
                  </a:lnTo>
                  <a:lnTo>
                    <a:pt x="171" y="0"/>
                  </a:lnTo>
                  <a:lnTo>
                    <a:pt x="171" y="821"/>
                  </a:lnTo>
                  <a:lnTo>
                    <a:pt x="196" y="866"/>
                  </a:lnTo>
                  <a:lnTo>
                    <a:pt x="216" y="913"/>
                  </a:lnTo>
                  <a:lnTo>
                    <a:pt x="229" y="958"/>
                  </a:lnTo>
                  <a:lnTo>
                    <a:pt x="236" y="1003"/>
                  </a:lnTo>
                  <a:lnTo>
                    <a:pt x="238" y="1049"/>
                  </a:lnTo>
                  <a:lnTo>
                    <a:pt x="234" y="1092"/>
                  </a:lnTo>
                  <a:lnTo>
                    <a:pt x="225" y="1133"/>
                  </a:lnTo>
                  <a:lnTo>
                    <a:pt x="212" y="1172"/>
                  </a:lnTo>
                  <a:lnTo>
                    <a:pt x="196" y="1209"/>
                  </a:lnTo>
                  <a:lnTo>
                    <a:pt x="176" y="1244"/>
                  </a:lnTo>
                  <a:lnTo>
                    <a:pt x="153" y="1275"/>
                  </a:lnTo>
                  <a:lnTo>
                    <a:pt x="128" y="1302"/>
                  </a:lnTo>
                  <a:lnTo>
                    <a:pt x="99" y="1325"/>
                  </a:lnTo>
                  <a:lnTo>
                    <a:pt x="66" y="1345"/>
                  </a:lnTo>
                  <a:lnTo>
                    <a:pt x="34" y="1359"/>
                  </a:lnTo>
                  <a:lnTo>
                    <a:pt x="0" y="1369"/>
                  </a:lnTo>
                  <a:lnTo>
                    <a:pt x="0" y="1876"/>
                  </a:lnTo>
                  <a:lnTo>
                    <a:pt x="137" y="1798"/>
                  </a:lnTo>
                  <a:lnTo>
                    <a:pt x="137" y="1626"/>
                  </a:lnTo>
                  <a:lnTo>
                    <a:pt x="124" y="1629"/>
                  </a:lnTo>
                  <a:lnTo>
                    <a:pt x="113" y="1632"/>
                  </a:lnTo>
                  <a:lnTo>
                    <a:pt x="101" y="1636"/>
                  </a:lnTo>
                  <a:lnTo>
                    <a:pt x="88" y="1640"/>
                  </a:lnTo>
                  <a:lnTo>
                    <a:pt x="75" y="1647"/>
                  </a:lnTo>
                  <a:lnTo>
                    <a:pt x="61" y="1653"/>
                  </a:lnTo>
                  <a:lnTo>
                    <a:pt x="45" y="1662"/>
                  </a:lnTo>
                  <a:lnTo>
                    <a:pt x="27" y="1671"/>
                  </a:lnTo>
                  <a:lnTo>
                    <a:pt x="27" y="1689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7" name="Freeform 1322">
              <a:extLst>
                <a:ext uri="{FF2B5EF4-FFF2-40B4-BE49-F238E27FC236}">
                  <a16:creationId xmlns:a16="http://schemas.microsoft.com/office/drawing/2014/main" xmlns="" id="{5DA1F7A2-B0BB-46FC-A266-CF4FCAD50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1" y="5778"/>
              <a:ext cx="118" cy="544"/>
            </a:xfrm>
            <a:custGeom>
              <a:avLst/>
              <a:gdLst>
                <a:gd name="T0" fmla="*/ 0 w 118"/>
                <a:gd name="T1" fmla="*/ 821 h 1086"/>
                <a:gd name="T2" fmla="*/ 0 w 118"/>
                <a:gd name="T3" fmla="*/ 0 h 1086"/>
                <a:gd name="T4" fmla="*/ 24 w 118"/>
                <a:gd name="T5" fmla="*/ 0 h 1086"/>
                <a:gd name="T6" fmla="*/ 24 w 118"/>
                <a:gd name="T7" fmla="*/ 821 h 1086"/>
                <a:gd name="T8" fmla="*/ 38 w 118"/>
                <a:gd name="T9" fmla="*/ 838 h 1086"/>
                <a:gd name="T10" fmla="*/ 55 w 118"/>
                <a:gd name="T11" fmla="*/ 860 h 1086"/>
                <a:gd name="T12" fmla="*/ 71 w 118"/>
                <a:gd name="T13" fmla="*/ 885 h 1086"/>
                <a:gd name="T14" fmla="*/ 85 w 118"/>
                <a:gd name="T15" fmla="*/ 913 h 1086"/>
                <a:gd name="T16" fmla="*/ 98 w 118"/>
                <a:gd name="T17" fmla="*/ 941 h 1086"/>
                <a:gd name="T18" fmla="*/ 109 w 118"/>
                <a:gd name="T19" fmla="*/ 969 h 1086"/>
                <a:gd name="T20" fmla="*/ 116 w 118"/>
                <a:gd name="T21" fmla="*/ 996 h 1086"/>
                <a:gd name="T22" fmla="*/ 118 w 118"/>
                <a:gd name="T23" fmla="*/ 1017 h 1086"/>
                <a:gd name="T24" fmla="*/ 118 w 118"/>
                <a:gd name="T25" fmla="*/ 1039 h 1086"/>
                <a:gd name="T26" fmla="*/ 118 w 118"/>
                <a:gd name="T27" fmla="*/ 1060 h 1086"/>
                <a:gd name="T28" fmla="*/ 116 w 118"/>
                <a:gd name="T29" fmla="*/ 1077 h 1086"/>
                <a:gd name="T30" fmla="*/ 114 w 118"/>
                <a:gd name="T31" fmla="*/ 1086 h 1086"/>
                <a:gd name="T32" fmla="*/ 116 w 118"/>
                <a:gd name="T33" fmla="*/ 1066 h 1086"/>
                <a:gd name="T34" fmla="*/ 114 w 118"/>
                <a:gd name="T35" fmla="*/ 1041 h 1086"/>
                <a:gd name="T36" fmla="*/ 109 w 118"/>
                <a:gd name="T37" fmla="*/ 1011 h 1086"/>
                <a:gd name="T38" fmla="*/ 98 w 118"/>
                <a:gd name="T39" fmla="*/ 977 h 1086"/>
                <a:gd name="T40" fmla="*/ 83 w 118"/>
                <a:gd name="T41" fmla="*/ 941 h 1086"/>
                <a:gd name="T42" fmla="*/ 62 w 118"/>
                <a:gd name="T43" fmla="*/ 902 h 1086"/>
                <a:gd name="T44" fmla="*/ 35 w 118"/>
                <a:gd name="T45" fmla="*/ 861 h 1086"/>
                <a:gd name="T46" fmla="*/ 0 w 118"/>
                <a:gd name="T47" fmla="*/ 821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1086">
                  <a:moveTo>
                    <a:pt x="0" y="821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24" y="821"/>
                  </a:lnTo>
                  <a:lnTo>
                    <a:pt x="38" y="838"/>
                  </a:lnTo>
                  <a:lnTo>
                    <a:pt x="55" y="860"/>
                  </a:lnTo>
                  <a:lnTo>
                    <a:pt x="71" y="885"/>
                  </a:lnTo>
                  <a:lnTo>
                    <a:pt x="85" y="913"/>
                  </a:lnTo>
                  <a:lnTo>
                    <a:pt x="98" y="941"/>
                  </a:lnTo>
                  <a:lnTo>
                    <a:pt x="109" y="969"/>
                  </a:lnTo>
                  <a:lnTo>
                    <a:pt x="116" y="996"/>
                  </a:lnTo>
                  <a:lnTo>
                    <a:pt x="118" y="1017"/>
                  </a:lnTo>
                  <a:lnTo>
                    <a:pt x="118" y="1039"/>
                  </a:lnTo>
                  <a:lnTo>
                    <a:pt x="118" y="1060"/>
                  </a:lnTo>
                  <a:lnTo>
                    <a:pt x="116" y="1077"/>
                  </a:lnTo>
                  <a:lnTo>
                    <a:pt x="114" y="1086"/>
                  </a:lnTo>
                  <a:lnTo>
                    <a:pt x="116" y="1066"/>
                  </a:lnTo>
                  <a:lnTo>
                    <a:pt x="114" y="1041"/>
                  </a:lnTo>
                  <a:lnTo>
                    <a:pt x="109" y="1011"/>
                  </a:lnTo>
                  <a:lnTo>
                    <a:pt x="98" y="977"/>
                  </a:lnTo>
                  <a:lnTo>
                    <a:pt x="83" y="941"/>
                  </a:lnTo>
                  <a:lnTo>
                    <a:pt x="62" y="902"/>
                  </a:lnTo>
                  <a:lnTo>
                    <a:pt x="35" y="861"/>
                  </a:lnTo>
                  <a:lnTo>
                    <a:pt x="0" y="821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8" name="Freeform 1323">
              <a:extLst>
                <a:ext uri="{FF2B5EF4-FFF2-40B4-BE49-F238E27FC236}">
                  <a16:creationId xmlns:a16="http://schemas.microsoft.com/office/drawing/2014/main" xmlns="" id="{D106BF21-3F07-46C2-8E2B-D6287243B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4" y="5778"/>
              <a:ext cx="521" cy="1065"/>
            </a:xfrm>
            <a:custGeom>
              <a:avLst/>
              <a:gdLst>
                <a:gd name="T0" fmla="*/ 420 w 521"/>
                <a:gd name="T1" fmla="*/ 821 h 2129"/>
                <a:gd name="T2" fmla="*/ 461 w 521"/>
                <a:gd name="T3" fmla="*/ 891 h 2129"/>
                <a:gd name="T4" fmla="*/ 481 w 521"/>
                <a:gd name="T5" fmla="*/ 966 h 2129"/>
                <a:gd name="T6" fmla="*/ 481 w 521"/>
                <a:gd name="T7" fmla="*/ 1069 h 2129"/>
                <a:gd name="T8" fmla="*/ 445 w 521"/>
                <a:gd name="T9" fmla="*/ 1186 h 2129"/>
                <a:gd name="T10" fmla="*/ 382 w 521"/>
                <a:gd name="T11" fmla="*/ 1258 h 2129"/>
                <a:gd name="T12" fmla="*/ 285 w 521"/>
                <a:gd name="T13" fmla="*/ 1297 h 2129"/>
                <a:gd name="T14" fmla="*/ 158 w 521"/>
                <a:gd name="T15" fmla="*/ 1275 h 2129"/>
                <a:gd name="T16" fmla="*/ 86 w 521"/>
                <a:gd name="T17" fmla="*/ 1213 h 2129"/>
                <a:gd name="T18" fmla="*/ 79 w 521"/>
                <a:gd name="T19" fmla="*/ 1145 h 2129"/>
                <a:gd name="T20" fmla="*/ 115 w 521"/>
                <a:gd name="T21" fmla="*/ 1096 h 2129"/>
                <a:gd name="T22" fmla="*/ 173 w 521"/>
                <a:gd name="T23" fmla="*/ 1077 h 2129"/>
                <a:gd name="T24" fmla="*/ 220 w 521"/>
                <a:gd name="T25" fmla="*/ 1094 h 2129"/>
                <a:gd name="T26" fmla="*/ 232 w 521"/>
                <a:gd name="T27" fmla="*/ 1128 h 2129"/>
                <a:gd name="T28" fmla="*/ 214 w 521"/>
                <a:gd name="T29" fmla="*/ 1160 h 2129"/>
                <a:gd name="T30" fmla="*/ 207 w 521"/>
                <a:gd name="T31" fmla="*/ 1189 h 2129"/>
                <a:gd name="T32" fmla="*/ 285 w 521"/>
                <a:gd name="T33" fmla="*/ 1199 h 2129"/>
                <a:gd name="T34" fmla="*/ 353 w 521"/>
                <a:gd name="T35" fmla="*/ 1158 h 2129"/>
                <a:gd name="T36" fmla="*/ 351 w 521"/>
                <a:gd name="T37" fmla="*/ 1069 h 2129"/>
                <a:gd name="T38" fmla="*/ 286 w 521"/>
                <a:gd name="T39" fmla="*/ 1027 h 2129"/>
                <a:gd name="T40" fmla="*/ 211 w 521"/>
                <a:gd name="T41" fmla="*/ 1017 h 2129"/>
                <a:gd name="T42" fmla="*/ 236 w 521"/>
                <a:gd name="T43" fmla="*/ 994 h 2129"/>
                <a:gd name="T44" fmla="*/ 247 w 521"/>
                <a:gd name="T45" fmla="*/ 949 h 2129"/>
                <a:gd name="T46" fmla="*/ 229 w 521"/>
                <a:gd name="T47" fmla="*/ 914 h 2129"/>
                <a:gd name="T48" fmla="*/ 194 w 521"/>
                <a:gd name="T49" fmla="*/ 896 h 2129"/>
                <a:gd name="T50" fmla="*/ 189 w 521"/>
                <a:gd name="T51" fmla="*/ 913 h 2129"/>
                <a:gd name="T52" fmla="*/ 225 w 521"/>
                <a:gd name="T53" fmla="*/ 933 h 2129"/>
                <a:gd name="T54" fmla="*/ 216 w 521"/>
                <a:gd name="T55" fmla="*/ 989 h 2129"/>
                <a:gd name="T56" fmla="*/ 133 w 521"/>
                <a:gd name="T57" fmla="*/ 1050 h 2129"/>
                <a:gd name="T58" fmla="*/ 56 w 521"/>
                <a:gd name="T59" fmla="*/ 1144 h 2129"/>
                <a:gd name="T60" fmla="*/ 63 w 521"/>
                <a:gd name="T61" fmla="*/ 1219 h 2129"/>
                <a:gd name="T62" fmla="*/ 119 w 521"/>
                <a:gd name="T63" fmla="*/ 1270 h 2129"/>
                <a:gd name="T64" fmla="*/ 205 w 521"/>
                <a:gd name="T65" fmla="*/ 1305 h 2129"/>
                <a:gd name="T66" fmla="*/ 196 w 521"/>
                <a:gd name="T67" fmla="*/ 1661 h 2129"/>
                <a:gd name="T68" fmla="*/ 157 w 521"/>
                <a:gd name="T69" fmla="*/ 1690 h 2129"/>
                <a:gd name="T70" fmla="*/ 106 w 521"/>
                <a:gd name="T71" fmla="*/ 1731 h 2129"/>
                <a:gd name="T72" fmla="*/ 32 w 521"/>
                <a:gd name="T73" fmla="*/ 1834 h 2129"/>
                <a:gd name="T74" fmla="*/ 0 w 521"/>
                <a:gd name="T75" fmla="*/ 1991 h 2129"/>
                <a:gd name="T76" fmla="*/ 29 w 521"/>
                <a:gd name="T77" fmla="*/ 2102 h 2129"/>
                <a:gd name="T78" fmla="*/ 88 w 521"/>
                <a:gd name="T79" fmla="*/ 2129 h 2129"/>
                <a:gd name="T80" fmla="*/ 158 w 521"/>
                <a:gd name="T81" fmla="*/ 2116 h 2129"/>
                <a:gd name="T82" fmla="*/ 191 w 521"/>
                <a:gd name="T83" fmla="*/ 2060 h 2129"/>
                <a:gd name="T84" fmla="*/ 157 w 521"/>
                <a:gd name="T85" fmla="*/ 2015 h 2129"/>
                <a:gd name="T86" fmla="*/ 106 w 521"/>
                <a:gd name="T87" fmla="*/ 2015 h 2129"/>
                <a:gd name="T88" fmla="*/ 84 w 521"/>
                <a:gd name="T89" fmla="*/ 1926 h 2129"/>
                <a:gd name="T90" fmla="*/ 140 w 521"/>
                <a:gd name="T91" fmla="*/ 1759 h 2129"/>
                <a:gd name="T92" fmla="*/ 270 w 521"/>
                <a:gd name="T93" fmla="*/ 1636 h 2129"/>
                <a:gd name="T94" fmla="*/ 315 w 521"/>
                <a:gd name="T95" fmla="*/ 1303 h 2129"/>
                <a:gd name="T96" fmla="*/ 353 w 521"/>
                <a:gd name="T97" fmla="*/ 1289 h 2129"/>
                <a:gd name="T98" fmla="*/ 391 w 521"/>
                <a:gd name="T99" fmla="*/ 1269 h 2129"/>
                <a:gd name="T100" fmla="*/ 465 w 521"/>
                <a:gd name="T101" fmla="*/ 1197 h 2129"/>
                <a:gd name="T102" fmla="*/ 521 w 521"/>
                <a:gd name="T103" fmla="*/ 1017 h 2129"/>
                <a:gd name="T104" fmla="*/ 490 w 521"/>
                <a:gd name="T105" fmla="*/ 860 h 2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21" h="2129">
                  <a:moveTo>
                    <a:pt x="470" y="0"/>
                  </a:moveTo>
                  <a:lnTo>
                    <a:pt x="420" y="0"/>
                  </a:lnTo>
                  <a:lnTo>
                    <a:pt x="420" y="821"/>
                  </a:lnTo>
                  <a:lnTo>
                    <a:pt x="436" y="843"/>
                  </a:lnTo>
                  <a:lnTo>
                    <a:pt x="450" y="866"/>
                  </a:lnTo>
                  <a:lnTo>
                    <a:pt x="461" y="891"/>
                  </a:lnTo>
                  <a:lnTo>
                    <a:pt x="470" y="916"/>
                  </a:lnTo>
                  <a:lnTo>
                    <a:pt x="476" y="941"/>
                  </a:lnTo>
                  <a:lnTo>
                    <a:pt x="481" y="966"/>
                  </a:lnTo>
                  <a:lnTo>
                    <a:pt x="485" y="992"/>
                  </a:lnTo>
                  <a:lnTo>
                    <a:pt x="485" y="1017"/>
                  </a:lnTo>
                  <a:lnTo>
                    <a:pt x="481" y="1069"/>
                  </a:lnTo>
                  <a:lnTo>
                    <a:pt x="474" y="1116"/>
                  </a:lnTo>
                  <a:lnTo>
                    <a:pt x="461" y="1155"/>
                  </a:lnTo>
                  <a:lnTo>
                    <a:pt x="445" y="1186"/>
                  </a:lnTo>
                  <a:lnTo>
                    <a:pt x="427" y="1213"/>
                  </a:lnTo>
                  <a:lnTo>
                    <a:pt x="405" y="1236"/>
                  </a:lnTo>
                  <a:lnTo>
                    <a:pt x="382" y="1258"/>
                  </a:lnTo>
                  <a:lnTo>
                    <a:pt x="353" y="1277"/>
                  </a:lnTo>
                  <a:lnTo>
                    <a:pt x="321" y="1291"/>
                  </a:lnTo>
                  <a:lnTo>
                    <a:pt x="285" y="1297"/>
                  </a:lnTo>
                  <a:lnTo>
                    <a:pt x="245" y="1297"/>
                  </a:lnTo>
                  <a:lnTo>
                    <a:pt x="200" y="1289"/>
                  </a:lnTo>
                  <a:lnTo>
                    <a:pt x="158" y="1275"/>
                  </a:lnTo>
                  <a:lnTo>
                    <a:pt x="126" y="1256"/>
                  </a:lnTo>
                  <a:lnTo>
                    <a:pt x="103" y="1236"/>
                  </a:lnTo>
                  <a:lnTo>
                    <a:pt x="86" y="1213"/>
                  </a:lnTo>
                  <a:lnTo>
                    <a:pt x="77" y="1189"/>
                  </a:lnTo>
                  <a:lnTo>
                    <a:pt x="75" y="1167"/>
                  </a:lnTo>
                  <a:lnTo>
                    <a:pt x="79" y="1145"/>
                  </a:lnTo>
                  <a:lnTo>
                    <a:pt x="86" y="1125"/>
                  </a:lnTo>
                  <a:lnTo>
                    <a:pt x="99" y="1108"/>
                  </a:lnTo>
                  <a:lnTo>
                    <a:pt x="115" y="1096"/>
                  </a:lnTo>
                  <a:lnTo>
                    <a:pt x="133" y="1086"/>
                  </a:lnTo>
                  <a:lnTo>
                    <a:pt x="153" y="1080"/>
                  </a:lnTo>
                  <a:lnTo>
                    <a:pt x="173" y="1077"/>
                  </a:lnTo>
                  <a:lnTo>
                    <a:pt x="191" y="1078"/>
                  </a:lnTo>
                  <a:lnTo>
                    <a:pt x="207" y="1085"/>
                  </a:lnTo>
                  <a:lnTo>
                    <a:pt x="220" y="1094"/>
                  </a:lnTo>
                  <a:lnTo>
                    <a:pt x="227" y="1105"/>
                  </a:lnTo>
                  <a:lnTo>
                    <a:pt x="232" y="1117"/>
                  </a:lnTo>
                  <a:lnTo>
                    <a:pt x="232" y="1128"/>
                  </a:lnTo>
                  <a:lnTo>
                    <a:pt x="229" y="1139"/>
                  </a:lnTo>
                  <a:lnTo>
                    <a:pt x="223" y="1149"/>
                  </a:lnTo>
                  <a:lnTo>
                    <a:pt x="214" y="1160"/>
                  </a:lnTo>
                  <a:lnTo>
                    <a:pt x="203" y="1170"/>
                  </a:lnTo>
                  <a:lnTo>
                    <a:pt x="191" y="1180"/>
                  </a:lnTo>
                  <a:lnTo>
                    <a:pt x="207" y="1189"/>
                  </a:lnTo>
                  <a:lnTo>
                    <a:pt x="229" y="1195"/>
                  </a:lnTo>
                  <a:lnTo>
                    <a:pt x="256" y="1199"/>
                  </a:lnTo>
                  <a:lnTo>
                    <a:pt x="285" y="1199"/>
                  </a:lnTo>
                  <a:lnTo>
                    <a:pt x="312" y="1191"/>
                  </a:lnTo>
                  <a:lnTo>
                    <a:pt x="337" y="1178"/>
                  </a:lnTo>
                  <a:lnTo>
                    <a:pt x="353" y="1158"/>
                  </a:lnTo>
                  <a:lnTo>
                    <a:pt x="362" y="1128"/>
                  </a:lnTo>
                  <a:lnTo>
                    <a:pt x="360" y="1096"/>
                  </a:lnTo>
                  <a:lnTo>
                    <a:pt x="351" y="1069"/>
                  </a:lnTo>
                  <a:lnTo>
                    <a:pt x="333" y="1050"/>
                  </a:lnTo>
                  <a:lnTo>
                    <a:pt x="312" y="1036"/>
                  </a:lnTo>
                  <a:lnTo>
                    <a:pt x="286" y="1027"/>
                  </a:lnTo>
                  <a:lnTo>
                    <a:pt x="261" y="1022"/>
                  </a:lnTo>
                  <a:lnTo>
                    <a:pt x="234" y="1019"/>
                  </a:lnTo>
                  <a:lnTo>
                    <a:pt x="211" y="1017"/>
                  </a:lnTo>
                  <a:lnTo>
                    <a:pt x="218" y="1011"/>
                  </a:lnTo>
                  <a:lnTo>
                    <a:pt x="227" y="1003"/>
                  </a:lnTo>
                  <a:lnTo>
                    <a:pt x="236" y="994"/>
                  </a:lnTo>
                  <a:lnTo>
                    <a:pt x="243" y="977"/>
                  </a:lnTo>
                  <a:lnTo>
                    <a:pt x="247" y="963"/>
                  </a:lnTo>
                  <a:lnTo>
                    <a:pt x="247" y="949"/>
                  </a:lnTo>
                  <a:lnTo>
                    <a:pt x="243" y="936"/>
                  </a:lnTo>
                  <a:lnTo>
                    <a:pt x="238" y="924"/>
                  </a:lnTo>
                  <a:lnTo>
                    <a:pt x="229" y="914"/>
                  </a:lnTo>
                  <a:lnTo>
                    <a:pt x="220" y="905"/>
                  </a:lnTo>
                  <a:lnTo>
                    <a:pt x="207" y="899"/>
                  </a:lnTo>
                  <a:lnTo>
                    <a:pt x="194" y="896"/>
                  </a:lnTo>
                  <a:lnTo>
                    <a:pt x="178" y="897"/>
                  </a:lnTo>
                  <a:lnTo>
                    <a:pt x="180" y="904"/>
                  </a:lnTo>
                  <a:lnTo>
                    <a:pt x="189" y="913"/>
                  </a:lnTo>
                  <a:lnTo>
                    <a:pt x="202" y="916"/>
                  </a:lnTo>
                  <a:lnTo>
                    <a:pt x="214" y="921"/>
                  </a:lnTo>
                  <a:lnTo>
                    <a:pt x="225" y="933"/>
                  </a:lnTo>
                  <a:lnTo>
                    <a:pt x="230" y="952"/>
                  </a:lnTo>
                  <a:lnTo>
                    <a:pt x="227" y="975"/>
                  </a:lnTo>
                  <a:lnTo>
                    <a:pt x="216" y="989"/>
                  </a:lnTo>
                  <a:lnTo>
                    <a:pt x="194" y="1007"/>
                  </a:lnTo>
                  <a:lnTo>
                    <a:pt x="166" y="1027"/>
                  </a:lnTo>
                  <a:lnTo>
                    <a:pt x="133" y="1050"/>
                  </a:lnTo>
                  <a:lnTo>
                    <a:pt x="103" y="1078"/>
                  </a:lnTo>
                  <a:lnTo>
                    <a:pt x="75" y="1110"/>
                  </a:lnTo>
                  <a:lnTo>
                    <a:pt x="56" y="1144"/>
                  </a:lnTo>
                  <a:lnTo>
                    <a:pt x="50" y="1183"/>
                  </a:lnTo>
                  <a:lnTo>
                    <a:pt x="54" y="1200"/>
                  </a:lnTo>
                  <a:lnTo>
                    <a:pt x="63" y="1219"/>
                  </a:lnTo>
                  <a:lnTo>
                    <a:pt x="77" y="1238"/>
                  </a:lnTo>
                  <a:lnTo>
                    <a:pt x="95" y="1255"/>
                  </a:lnTo>
                  <a:lnTo>
                    <a:pt x="119" y="1270"/>
                  </a:lnTo>
                  <a:lnTo>
                    <a:pt x="144" y="1284"/>
                  </a:lnTo>
                  <a:lnTo>
                    <a:pt x="175" y="1297"/>
                  </a:lnTo>
                  <a:lnTo>
                    <a:pt x="205" y="1305"/>
                  </a:lnTo>
                  <a:lnTo>
                    <a:pt x="205" y="1653"/>
                  </a:lnTo>
                  <a:lnTo>
                    <a:pt x="207" y="1653"/>
                  </a:lnTo>
                  <a:lnTo>
                    <a:pt x="196" y="1661"/>
                  </a:lnTo>
                  <a:lnTo>
                    <a:pt x="184" y="1668"/>
                  </a:lnTo>
                  <a:lnTo>
                    <a:pt x="169" y="1679"/>
                  </a:lnTo>
                  <a:lnTo>
                    <a:pt x="157" y="1690"/>
                  </a:lnTo>
                  <a:lnTo>
                    <a:pt x="140" y="1703"/>
                  </a:lnTo>
                  <a:lnTo>
                    <a:pt x="124" y="1715"/>
                  </a:lnTo>
                  <a:lnTo>
                    <a:pt x="106" y="1731"/>
                  </a:lnTo>
                  <a:lnTo>
                    <a:pt x="88" y="1748"/>
                  </a:lnTo>
                  <a:lnTo>
                    <a:pt x="56" y="1787"/>
                  </a:lnTo>
                  <a:lnTo>
                    <a:pt x="32" y="1834"/>
                  </a:lnTo>
                  <a:lnTo>
                    <a:pt x="14" y="1887"/>
                  </a:lnTo>
                  <a:lnTo>
                    <a:pt x="3" y="1940"/>
                  </a:lnTo>
                  <a:lnTo>
                    <a:pt x="0" y="1991"/>
                  </a:lnTo>
                  <a:lnTo>
                    <a:pt x="2" y="2038"/>
                  </a:lnTo>
                  <a:lnTo>
                    <a:pt x="12" y="2076"/>
                  </a:lnTo>
                  <a:lnTo>
                    <a:pt x="29" y="2102"/>
                  </a:lnTo>
                  <a:lnTo>
                    <a:pt x="45" y="2115"/>
                  </a:lnTo>
                  <a:lnTo>
                    <a:pt x="66" y="2123"/>
                  </a:lnTo>
                  <a:lnTo>
                    <a:pt x="88" y="2129"/>
                  </a:lnTo>
                  <a:lnTo>
                    <a:pt x="113" y="2129"/>
                  </a:lnTo>
                  <a:lnTo>
                    <a:pt x="137" y="2126"/>
                  </a:lnTo>
                  <a:lnTo>
                    <a:pt x="158" y="2116"/>
                  </a:lnTo>
                  <a:lnTo>
                    <a:pt x="176" y="2102"/>
                  </a:lnTo>
                  <a:lnTo>
                    <a:pt x="187" y="2082"/>
                  </a:lnTo>
                  <a:lnTo>
                    <a:pt x="191" y="2060"/>
                  </a:lnTo>
                  <a:lnTo>
                    <a:pt x="185" y="2041"/>
                  </a:lnTo>
                  <a:lnTo>
                    <a:pt x="173" y="2026"/>
                  </a:lnTo>
                  <a:lnTo>
                    <a:pt x="157" y="2015"/>
                  </a:lnTo>
                  <a:lnTo>
                    <a:pt x="139" y="2010"/>
                  </a:lnTo>
                  <a:lnTo>
                    <a:pt x="121" y="2009"/>
                  </a:lnTo>
                  <a:lnTo>
                    <a:pt x="106" y="2015"/>
                  </a:lnTo>
                  <a:lnTo>
                    <a:pt x="97" y="2027"/>
                  </a:lnTo>
                  <a:lnTo>
                    <a:pt x="84" y="1981"/>
                  </a:lnTo>
                  <a:lnTo>
                    <a:pt x="84" y="1926"/>
                  </a:lnTo>
                  <a:lnTo>
                    <a:pt x="93" y="1870"/>
                  </a:lnTo>
                  <a:lnTo>
                    <a:pt x="113" y="1814"/>
                  </a:lnTo>
                  <a:lnTo>
                    <a:pt x="140" y="1759"/>
                  </a:lnTo>
                  <a:lnTo>
                    <a:pt x="176" y="1711"/>
                  </a:lnTo>
                  <a:lnTo>
                    <a:pt x="220" y="1668"/>
                  </a:lnTo>
                  <a:lnTo>
                    <a:pt x="270" y="1636"/>
                  </a:lnTo>
                  <a:lnTo>
                    <a:pt x="317" y="1636"/>
                  </a:lnTo>
                  <a:lnTo>
                    <a:pt x="317" y="1303"/>
                  </a:lnTo>
                  <a:lnTo>
                    <a:pt x="315" y="1303"/>
                  </a:lnTo>
                  <a:lnTo>
                    <a:pt x="328" y="1300"/>
                  </a:lnTo>
                  <a:lnTo>
                    <a:pt x="340" y="1295"/>
                  </a:lnTo>
                  <a:lnTo>
                    <a:pt x="353" y="1289"/>
                  </a:lnTo>
                  <a:lnTo>
                    <a:pt x="366" y="1283"/>
                  </a:lnTo>
                  <a:lnTo>
                    <a:pt x="378" y="1277"/>
                  </a:lnTo>
                  <a:lnTo>
                    <a:pt x="391" y="1269"/>
                  </a:lnTo>
                  <a:lnTo>
                    <a:pt x="404" y="1259"/>
                  </a:lnTo>
                  <a:lnTo>
                    <a:pt x="416" y="1250"/>
                  </a:lnTo>
                  <a:lnTo>
                    <a:pt x="465" y="1197"/>
                  </a:lnTo>
                  <a:lnTo>
                    <a:pt x="497" y="1138"/>
                  </a:lnTo>
                  <a:lnTo>
                    <a:pt x="515" y="1078"/>
                  </a:lnTo>
                  <a:lnTo>
                    <a:pt x="521" y="1017"/>
                  </a:lnTo>
                  <a:lnTo>
                    <a:pt x="517" y="960"/>
                  </a:lnTo>
                  <a:lnTo>
                    <a:pt x="506" y="907"/>
                  </a:lnTo>
                  <a:lnTo>
                    <a:pt x="490" y="860"/>
                  </a:lnTo>
                  <a:lnTo>
                    <a:pt x="470" y="821"/>
                  </a:lnTo>
                  <a:lnTo>
                    <a:pt x="470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9" name="Freeform 1324">
              <a:extLst>
                <a:ext uri="{FF2B5EF4-FFF2-40B4-BE49-F238E27FC236}">
                  <a16:creationId xmlns:a16="http://schemas.microsoft.com/office/drawing/2014/main" xmlns="" id="{D4999847-9952-42E0-9591-D2A213B4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5" y="5778"/>
              <a:ext cx="94" cy="509"/>
            </a:xfrm>
            <a:custGeom>
              <a:avLst/>
              <a:gdLst>
                <a:gd name="T0" fmla="*/ 94 w 94"/>
                <a:gd name="T1" fmla="*/ 1017 h 1017"/>
                <a:gd name="T2" fmla="*/ 92 w 94"/>
                <a:gd name="T3" fmla="*/ 996 h 1017"/>
                <a:gd name="T4" fmla="*/ 85 w 94"/>
                <a:gd name="T5" fmla="*/ 969 h 1017"/>
                <a:gd name="T6" fmla="*/ 74 w 94"/>
                <a:gd name="T7" fmla="*/ 941 h 1017"/>
                <a:gd name="T8" fmla="*/ 61 w 94"/>
                <a:gd name="T9" fmla="*/ 913 h 1017"/>
                <a:gd name="T10" fmla="*/ 47 w 94"/>
                <a:gd name="T11" fmla="*/ 885 h 1017"/>
                <a:gd name="T12" fmla="*/ 31 w 94"/>
                <a:gd name="T13" fmla="*/ 860 h 1017"/>
                <a:gd name="T14" fmla="*/ 14 w 94"/>
                <a:gd name="T15" fmla="*/ 838 h 1017"/>
                <a:gd name="T16" fmla="*/ 0 w 94"/>
                <a:gd name="T17" fmla="*/ 821 h 1017"/>
                <a:gd name="T18" fmla="*/ 0 w 94"/>
                <a:gd name="T19" fmla="*/ 0 h 1017"/>
                <a:gd name="T20" fmla="*/ 29 w 94"/>
                <a:gd name="T21" fmla="*/ 0 h 1017"/>
                <a:gd name="T22" fmla="*/ 29 w 94"/>
                <a:gd name="T23" fmla="*/ 821 h 1017"/>
                <a:gd name="T24" fmla="*/ 45 w 94"/>
                <a:gd name="T25" fmla="*/ 843 h 1017"/>
                <a:gd name="T26" fmla="*/ 59 w 94"/>
                <a:gd name="T27" fmla="*/ 866 h 1017"/>
                <a:gd name="T28" fmla="*/ 70 w 94"/>
                <a:gd name="T29" fmla="*/ 891 h 1017"/>
                <a:gd name="T30" fmla="*/ 79 w 94"/>
                <a:gd name="T31" fmla="*/ 916 h 1017"/>
                <a:gd name="T32" fmla="*/ 85 w 94"/>
                <a:gd name="T33" fmla="*/ 941 h 1017"/>
                <a:gd name="T34" fmla="*/ 90 w 94"/>
                <a:gd name="T35" fmla="*/ 966 h 1017"/>
                <a:gd name="T36" fmla="*/ 94 w 94"/>
                <a:gd name="T37" fmla="*/ 992 h 1017"/>
                <a:gd name="T38" fmla="*/ 94 w 94"/>
                <a:gd name="T39" fmla="*/ 1017 h 1017"/>
                <a:gd name="T40" fmla="*/ 94 w 94"/>
                <a:gd name="T41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1017">
                  <a:moveTo>
                    <a:pt x="94" y="1017"/>
                  </a:moveTo>
                  <a:lnTo>
                    <a:pt x="92" y="996"/>
                  </a:lnTo>
                  <a:lnTo>
                    <a:pt x="85" y="969"/>
                  </a:lnTo>
                  <a:lnTo>
                    <a:pt x="74" y="941"/>
                  </a:lnTo>
                  <a:lnTo>
                    <a:pt x="61" y="913"/>
                  </a:lnTo>
                  <a:lnTo>
                    <a:pt x="47" y="885"/>
                  </a:lnTo>
                  <a:lnTo>
                    <a:pt x="31" y="860"/>
                  </a:lnTo>
                  <a:lnTo>
                    <a:pt x="14" y="838"/>
                  </a:lnTo>
                  <a:lnTo>
                    <a:pt x="0" y="821"/>
                  </a:lnTo>
                  <a:lnTo>
                    <a:pt x="0" y="0"/>
                  </a:lnTo>
                  <a:lnTo>
                    <a:pt x="29" y="0"/>
                  </a:lnTo>
                  <a:lnTo>
                    <a:pt x="29" y="821"/>
                  </a:lnTo>
                  <a:lnTo>
                    <a:pt x="45" y="843"/>
                  </a:lnTo>
                  <a:lnTo>
                    <a:pt x="59" y="866"/>
                  </a:lnTo>
                  <a:lnTo>
                    <a:pt x="70" y="891"/>
                  </a:lnTo>
                  <a:lnTo>
                    <a:pt x="79" y="916"/>
                  </a:lnTo>
                  <a:lnTo>
                    <a:pt x="85" y="941"/>
                  </a:lnTo>
                  <a:lnTo>
                    <a:pt x="90" y="966"/>
                  </a:lnTo>
                  <a:lnTo>
                    <a:pt x="94" y="992"/>
                  </a:lnTo>
                  <a:lnTo>
                    <a:pt x="94" y="1017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0" name="Freeform 1325">
              <a:extLst>
                <a:ext uri="{FF2B5EF4-FFF2-40B4-BE49-F238E27FC236}">
                  <a16:creationId xmlns:a16="http://schemas.microsoft.com/office/drawing/2014/main" xmlns="" id="{85406B0E-2F36-45BE-BFAC-8E54E9056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8" y="6296"/>
              <a:ext cx="200" cy="75"/>
            </a:xfrm>
            <a:custGeom>
              <a:avLst/>
              <a:gdLst>
                <a:gd name="T0" fmla="*/ 0 w 200"/>
                <a:gd name="T1" fmla="*/ 32 h 149"/>
                <a:gd name="T2" fmla="*/ 9 w 200"/>
                <a:gd name="T3" fmla="*/ 20 h 149"/>
                <a:gd name="T4" fmla="*/ 22 w 200"/>
                <a:gd name="T5" fmla="*/ 11 h 149"/>
                <a:gd name="T6" fmla="*/ 36 w 200"/>
                <a:gd name="T7" fmla="*/ 4 h 149"/>
                <a:gd name="T8" fmla="*/ 52 w 200"/>
                <a:gd name="T9" fmla="*/ 1 h 149"/>
                <a:gd name="T10" fmla="*/ 68 w 200"/>
                <a:gd name="T11" fmla="*/ 0 h 149"/>
                <a:gd name="T12" fmla="*/ 90 w 200"/>
                <a:gd name="T13" fmla="*/ 1 h 149"/>
                <a:gd name="T14" fmla="*/ 115 w 200"/>
                <a:gd name="T15" fmla="*/ 4 h 149"/>
                <a:gd name="T16" fmla="*/ 141 w 200"/>
                <a:gd name="T17" fmla="*/ 9 h 149"/>
                <a:gd name="T18" fmla="*/ 162 w 200"/>
                <a:gd name="T19" fmla="*/ 20 h 149"/>
                <a:gd name="T20" fmla="*/ 182 w 200"/>
                <a:gd name="T21" fmla="*/ 34 h 149"/>
                <a:gd name="T22" fmla="*/ 195 w 200"/>
                <a:gd name="T23" fmla="*/ 53 h 149"/>
                <a:gd name="T24" fmla="*/ 200 w 200"/>
                <a:gd name="T25" fmla="*/ 78 h 149"/>
                <a:gd name="T26" fmla="*/ 196 w 200"/>
                <a:gd name="T27" fmla="*/ 103 h 149"/>
                <a:gd name="T28" fmla="*/ 189 w 200"/>
                <a:gd name="T29" fmla="*/ 120 h 149"/>
                <a:gd name="T30" fmla="*/ 177 w 200"/>
                <a:gd name="T31" fmla="*/ 134 h 149"/>
                <a:gd name="T32" fmla="*/ 162 w 200"/>
                <a:gd name="T33" fmla="*/ 142 h 149"/>
                <a:gd name="T34" fmla="*/ 146 w 200"/>
                <a:gd name="T35" fmla="*/ 148 h 149"/>
                <a:gd name="T36" fmla="*/ 128 w 200"/>
                <a:gd name="T37" fmla="*/ 149 h 149"/>
                <a:gd name="T38" fmla="*/ 112 w 200"/>
                <a:gd name="T39" fmla="*/ 148 h 149"/>
                <a:gd name="T40" fmla="*/ 97 w 200"/>
                <a:gd name="T41" fmla="*/ 146 h 149"/>
                <a:gd name="T42" fmla="*/ 117 w 200"/>
                <a:gd name="T43" fmla="*/ 121 h 149"/>
                <a:gd name="T44" fmla="*/ 124 w 200"/>
                <a:gd name="T45" fmla="*/ 98 h 149"/>
                <a:gd name="T46" fmla="*/ 123 w 200"/>
                <a:gd name="T47" fmla="*/ 75 h 149"/>
                <a:gd name="T48" fmla="*/ 112 w 200"/>
                <a:gd name="T49" fmla="*/ 56 h 149"/>
                <a:gd name="T50" fmla="*/ 92 w 200"/>
                <a:gd name="T51" fmla="*/ 40 h 149"/>
                <a:gd name="T52" fmla="*/ 67 w 200"/>
                <a:gd name="T53" fmla="*/ 31 h 149"/>
                <a:gd name="T54" fmla="*/ 36 w 200"/>
                <a:gd name="T55" fmla="*/ 28 h 149"/>
                <a:gd name="T56" fmla="*/ 0 w 200"/>
                <a:gd name="T57" fmla="*/ 3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0" h="149">
                  <a:moveTo>
                    <a:pt x="0" y="32"/>
                  </a:moveTo>
                  <a:lnTo>
                    <a:pt x="9" y="20"/>
                  </a:lnTo>
                  <a:lnTo>
                    <a:pt x="22" y="11"/>
                  </a:lnTo>
                  <a:lnTo>
                    <a:pt x="36" y="4"/>
                  </a:lnTo>
                  <a:lnTo>
                    <a:pt x="52" y="1"/>
                  </a:lnTo>
                  <a:lnTo>
                    <a:pt x="68" y="0"/>
                  </a:lnTo>
                  <a:lnTo>
                    <a:pt x="90" y="1"/>
                  </a:lnTo>
                  <a:lnTo>
                    <a:pt x="115" y="4"/>
                  </a:lnTo>
                  <a:lnTo>
                    <a:pt x="141" y="9"/>
                  </a:lnTo>
                  <a:lnTo>
                    <a:pt x="162" y="20"/>
                  </a:lnTo>
                  <a:lnTo>
                    <a:pt x="182" y="34"/>
                  </a:lnTo>
                  <a:lnTo>
                    <a:pt x="195" y="53"/>
                  </a:lnTo>
                  <a:lnTo>
                    <a:pt x="200" y="78"/>
                  </a:lnTo>
                  <a:lnTo>
                    <a:pt x="196" y="103"/>
                  </a:lnTo>
                  <a:lnTo>
                    <a:pt x="189" y="120"/>
                  </a:lnTo>
                  <a:lnTo>
                    <a:pt x="177" y="134"/>
                  </a:lnTo>
                  <a:lnTo>
                    <a:pt x="162" y="142"/>
                  </a:lnTo>
                  <a:lnTo>
                    <a:pt x="146" y="148"/>
                  </a:lnTo>
                  <a:lnTo>
                    <a:pt x="128" y="149"/>
                  </a:lnTo>
                  <a:lnTo>
                    <a:pt x="112" y="148"/>
                  </a:lnTo>
                  <a:lnTo>
                    <a:pt x="97" y="146"/>
                  </a:lnTo>
                  <a:lnTo>
                    <a:pt x="117" y="121"/>
                  </a:lnTo>
                  <a:lnTo>
                    <a:pt x="124" y="98"/>
                  </a:lnTo>
                  <a:lnTo>
                    <a:pt x="123" y="75"/>
                  </a:lnTo>
                  <a:lnTo>
                    <a:pt x="112" y="56"/>
                  </a:lnTo>
                  <a:lnTo>
                    <a:pt x="92" y="40"/>
                  </a:lnTo>
                  <a:lnTo>
                    <a:pt x="67" y="31"/>
                  </a:lnTo>
                  <a:lnTo>
                    <a:pt x="36" y="28"/>
                  </a:lnTo>
                  <a:lnTo>
                    <a:pt x="0" y="32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1" name="Freeform 1326">
              <a:extLst>
                <a:ext uri="{FF2B5EF4-FFF2-40B4-BE49-F238E27FC236}">
                  <a16:creationId xmlns:a16="http://schemas.microsoft.com/office/drawing/2014/main" xmlns="" id="{55594BC5-2591-443D-B1AC-2911EFE0D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9" y="6432"/>
              <a:ext cx="22" cy="168"/>
            </a:xfrm>
            <a:custGeom>
              <a:avLst/>
              <a:gdLst>
                <a:gd name="T0" fmla="*/ 0 w 22"/>
                <a:gd name="T1" fmla="*/ 0 h 335"/>
                <a:gd name="T2" fmla="*/ 5 w 22"/>
                <a:gd name="T3" fmla="*/ 1 h 335"/>
                <a:gd name="T4" fmla="*/ 11 w 22"/>
                <a:gd name="T5" fmla="*/ 1 h 335"/>
                <a:gd name="T6" fmla="*/ 16 w 22"/>
                <a:gd name="T7" fmla="*/ 1 h 335"/>
                <a:gd name="T8" fmla="*/ 22 w 22"/>
                <a:gd name="T9" fmla="*/ 1 h 335"/>
                <a:gd name="T10" fmla="*/ 22 w 22"/>
                <a:gd name="T11" fmla="*/ 323 h 335"/>
                <a:gd name="T12" fmla="*/ 18 w 22"/>
                <a:gd name="T13" fmla="*/ 326 h 335"/>
                <a:gd name="T14" fmla="*/ 13 w 22"/>
                <a:gd name="T15" fmla="*/ 328 h 335"/>
                <a:gd name="T16" fmla="*/ 7 w 22"/>
                <a:gd name="T17" fmla="*/ 331 h 335"/>
                <a:gd name="T18" fmla="*/ 0 w 22"/>
                <a:gd name="T19" fmla="*/ 335 h 335"/>
                <a:gd name="T20" fmla="*/ 0 w 22"/>
                <a:gd name="T21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5">
                  <a:moveTo>
                    <a:pt x="0" y="0"/>
                  </a:moveTo>
                  <a:lnTo>
                    <a:pt x="5" y="1"/>
                  </a:lnTo>
                  <a:lnTo>
                    <a:pt x="11" y="1"/>
                  </a:lnTo>
                  <a:lnTo>
                    <a:pt x="16" y="1"/>
                  </a:lnTo>
                  <a:lnTo>
                    <a:pt x="22" y="1"/>
                  </a:lnTo>
                  <a:lnTo>
                    <a:pt x="22" y="323"/>
                  </a:lnTo>
                  <a:lnTo>
                    <a:pt x="18" y="326"/>
                  </a:lnTo>
                  <a:lnTo>
                    <a:pt x="13" y="328"/>
                  </a:lnTo>
                  <a:lnTo>
                    <a:pt x="7" y="331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2" name="Freeform 1327">
              <a:extLst>
                <a:ext uri="{FF2B5EF4-FFF2-40B4-BE49-F238E27FC236}">
                  <a16:creationId xmlns:a16="http://schemas.microsoft.com/office/drawing/2014/main" xmlns="" id="{4D90FF8A-C761-45D3-8A06-6B019504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" y="6710"/>
              <a:ext cx="157" cy="121"/>
            </a:xfrm>
            <a:custGeom>
              <a:avLst/>
              <a:gdLst>
                <a:gd name="T0" fmla="*/ 108 w 157"/>
                <a:gd name="T1" fmla="*/ 207 h 242"/>
                <a:gd name="T2" fmla="*/ 101 w 157"/>
                <a:gd name="T3" fmla="*/ 199 h 242"/>
                <a:gd name="T4" fmla="*/ 98 w 157"/>
                <a:gd name="T5" fmla="*/ 191 h 242"/>
                <a:gd name="T6" fmla="*/ 99 w 157"/>
                <a:gd name="T7" fmla="*/ 183 h 242"/>
                <a:gd name="T8" fmla="*/ 108 w 157"/>
                <a:gd name="T9" fmla="*/ 175 h 242"/>
                <a:gd name="T10" fmla="*/ 116 w 157"/>
                <a:gd name="T11" fmla="*/ 172 h 242"/>
                <a:gd name="T12" fmla="*/ 125 w 157"/>
                <a:gd name="T13" fmla="*/ 172 h 242"/>
                <a:gd name="T14" fmla="*/ 134 w 157"/>
                <a:gd name="T15" fmla="*/ 172 h 242"/>
                <a:gd name="T16" fmla="*/ 141 w 157"/>
                <a:gd name="T17" fmla="*/ 175 h 242"/>
                <a:gd name="T18" fmla="*/ 150 w 157"/>
                <a:gd name="T19" fmla="*/ 182 h 242"/>
                <a:gd name="T20" fmla="*/ 155 w 157"/>
                <a:gd name="T21" fmla="*/ 188 h 242"/>
                <a:gd name="T22" fmla="*/ 157 w 157"/>
                <a:gd name="T23" fmla="*/ 197 h 242"/>
                <a:gd name="T24" fmla="*/ 157 w 157"/>
                <a:gd name="T25" fmla="*/ 208 h 242"/>
                <a:gd name="T26" fmla="*/ 153 w 157"/>
                <a:gd name="T27" fmla="*/ 219 h 242"/>
                <a:gd name="T28" fmla="*/ 146 w 157"/>
                <a:gd name="T29" fmla="*/ 228 h 242"/>
                <a:gd name="T30" fmla="*/ 135 w 157"/>
                <a:gd name="T31" fmla="*/ 236 h 242"/>
                <a:gd name="T32" fmla="*/ 125 w 157"/>
                <a:gd name="T33" fmla="*/ 241 h 242"/>
                <a:gd name="T34" fmla="*/ 112 w 157"/>
                <a:gd name="T35" fmla="*/ 242 h 242"/>
                <a:gd name="T36" fmla="*/ 98 w 157"/>
                <a:gd name="T37" fmla="*/ 242 h 242"/>
                <a:gd name="T38" fmla="*/ 83 w 157"/>
                <a:gd name="T39" fmla="*/ 241 h 242"/>
                <a:gd name="T40" fmla="*/ 69 w 157"/>
                <a:gd name="T41" fmla="*/ 236 h 242"/>
                <a:gd name="T42" fmla="*/ 56 w 157"/>
                <a:gd name="T43" fmla="*/ 228 h 242"/>
                <a:gd name="T44" fmla="*/ 43 w 157"/>
                <a:gd name="T45" fmla="*/ 217 h 242"/>
                <a:gd name="T46" fmla="*/ 31 w 157"/>
                <a:gd name="T47" fmla="*/ 205 h 242"/>
                <a:gd name="T48" fmla="*/ 22 w 157"/>
                <a:gd name="T49" fmla="*/ 189 h 242"/>
                <a:gd name="T50" fmla="*/ 13 w 157"/>
                <a:gd name="T51" fmla="*/ 174 h 242"/>
                <a:gd name="T52" fmla="*/ 6 w 157"/>
                <a:gd name="T53" fmla="*/ 155 h 242"/>
                <a:gd name="T54" fmla="*/ 2 w 157"/>
                <a:gd name="T55" fmla="*/ 136 h 242"/>
                <a:gd name="T56" fmla="*/ 0 w 157"/>
                <a:gd name="T57" fmla="*/ 116 h 242"/>
                <a:gd name="T58" fmla="*/ 2 w 157"/>
                <a:gd name="T59" fmla="*/ 86 h 242"/>
                <a:gd name="T60" fmla="*/ 7 w 157"/>
                <a:gd name="T61" fmla="*/ 54 h 242"/>
                <a:gd name="T62" fmla="*/ 15 w 157"/>
                <a:gd name="T63" fmla="*/ 24 h 242"/>
                <a:gd name="T64" fmla="*/ 22 w 157"/>
                <a:gd name="T65" fmla="*/ 0 h 242"/>
                <a:gd name="T66" fmla="*/ 18 w 157"/>
                <a:gd name="T67" fmla="*/ 43 h 242"/>
                <a:gd name="T68" fmla="*/ 18 w 157"/>
                <a:gd name="T69" fmla="*/ 86 h 242"/>
                <a:gd name="T70" fmla="*/ 25 w 157"/>
                <a:gd name="T71" fmla="*/ 130 h 242"/>
                <a:gd name="T72" fmla="*/ 40 w 157"/>
                <a:gd name="T73" fmla="*/ 169 h 242"/>
                <a:gd name="T74" fmla="*/ 51 w 157"/>
                <a:gd name="T75" fmla="*/ 185 h 242"/>
                <a:gd name="T76" fmla="*/ 61 w 157"/>
                <a:gd name="T77" fmla="*/ 197 h 242"/>
                <a:gd name="T78" fmla="*/ 72 w 157"/>
                <a:gd name="T79" fmla="*/ 208 h 242"/>
                <a:gd name="T80" fmla="*/ 85 w 157"/>
                <a:gd name="T81" fmla="*/ 214 h 242"/>
                <a:gd name="T82" fmla="*/ 96 w 157"/>
                <a:gd name="T83" fmla="*/ 219 h 242"/>
                <a:gd name="T84" fmla="*/ 105 w 157"/>
                <a:gd name="T85" fmla="*/ 221 h 242"/>
                <a:gd name="T86" fmla="*/ 114 w 157"/>
                <a:gd name="T87" fmla="*/ 221 h 242"/>
                <a:gd name="T88" fmla="*/ 121 w 157"/>
                <a:gd name="T89" fmla="*/ 217 h 242"/>
                <a:gd name="T90" fmla="*/ 126 w 157"/>
                <a:gd name="T91" fmla="*/ 214 h 242"/>
                <a:gd name="T92" fmla="*/ 128 w 157"/>
                <a:gd name="T93" fmla="*/ 211 h 242"/>
                <a:gd name="T94" fmla="*/ 130 w 157"/>
                <a:gd name="T95" fmla="*/ 208 h 242"/>
                <a:gd name="T96" fmla="*/ 128 w 157"/>
                <a:gd name="T97" fmla="*/ 205 h 242"/>
                <a:gd name="T98" fmla="*/ 125 w 157"/>
                <a:gd name="T99" fmla="*/ 208 h 242"/>
                <a:gd name="T100" fmla="*/ 119 w 157"/>
                <a:gd name="T101" fmla="*/ 210 h 242"/>
                <a:gd name="T102" fmla="*/ 114 w 157"/>
                <a:gd name="T103" fmla="*/ 210 h 242"/>
                <a:gd name="T104" fmla="*/ 108 w 157"/>
                <a:gd name="T105" fmla="*/ 20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7" h="242">
                  <a:moveTo>
                    <a:pt x="108" y="207"/>
                  </a:moveTo>
                  <a:lnTo>
                    <a:pt x="101" y="199"/>
                  </a:lnTo>
                  <a:lnTo>
                    <a:pt x="98" y="191"/>
                  </a:lnTo>
                  <a:lnTo>
                    <a:pt x="99" y="183"/>
                  </a:lnTo>
                  <a:lnTo>
                    <a:pt x="108" y="175"/>
                  </a:lnTo>
                  <a:lnTo>
                    <a:pt x="116" y="172"/>
                  </a:lnTo>
                  <a:lnTo>
                    <a:pt x="125" y="172"/>
                  </a:lnTo>
                  <a:lnTo>
                    <a:pt x="134" y="172"/>
                  </a:lnTo>
                  <a:lnTo>
                    <a:pt x="141" y="175"/>
                  </a:lnTo>
                  <a:lnTo>
                    <a:pt x="150" y="182"/>
                  </a:lnTo>
                  <a:lnTo>
                    <a:pt x="155" y="188"/>
                  </a:lnTo>
                  <a:lnTo>
                    <a:pt x="157" y="197"/>
                  </a:lnTo>
                  <a:lnTo>
                    <a:pt x="157" y="208"/>
                  </a:lnTo>
                  <a:lnTo>
                    <a:pt x="153" y="219"/>
                  </a:lnTo>
                  <a:lnTo>
                    <a:pt x="146" y="228"/>
                  </a:lnTo>
                  <a:lnTo>
                    <a:pt x="135" y="236"/>
                  </a:lnTo>
                  <a:lnTo>
                    <a:pt x="125" y="241"/>
                  </a:lnTo>
                  <a:lnTo>
                    <a:pt x="112" y="242"/>
                  </a:lnTo>
                  <a:lnTo>
                    <a:pt x="98" y="242"/>
                  </a:lnTo>
                  <a:lnTo>
                    <a:pt x="83" y="241"/>
                  </a:lnTo>
                  <a:lnTo>
                    <a:pt x="69" y="236"/>
                  </a:lnTo>
                  <a:lnTo>
                    <a:pt x="56" y="228"/>
                  </a:lnTo>
                  <a:lnTo>
                    <a:pt x="43" y="217"/>
                  </a:lnTo>
                  <a:lnTo>
                    <a:pt x="31" y="205"/>
                  </a:lnTo>
                  <a:lnTo>
                    <a:pt x="22" y="189"/>
                  </a:lnTo>
                  <a:lnTo>
                    <a:pt x="13" y="174"/>
                  </a:lnTo>
                  <a:lnTo>
                    <a:pt x="6" y="155"/>
                  </a:lnTo>
                  <a:lnTo>
                    <a:pt x="2" y="136"/>
                  </a:lnTo>
                  <a:lnTo>
                    <a:pt x="0" y="116"/>
                  </a:lnTo>
                  <a:lnTo>
                    <a:pt x="2" y="86"/>
                  </a:lnTo>
                  <a:lnTo>
                    <a:pt x="7" y="54"/>
                  </a:lnTo>
                  <a:lnTo>
                    <a:pt x="15" y="24"/>
                  </a:lnTo>
                  <a:lnTo>
                    <a:pt x="22" y="0"/>
                  </a:lnTo>
                  <a:lnTo>
                    <a:pt x="18" y="43"/>
                  </a:lnTo>
                  <a:lnTo>
                    <a:pt x="18" y="86"/>
                  </a:lnTo>
                  <a:lnTo>
                    <a:pt x="25" y="130"/>
                  </a:lnTo>
                  <a:lnTo>
                    <a:pt x="40" y="169"/>
                  </a:lnTo>
                  <a:lnTo>
                    <a:pt x="51" y="185"/>
                  </a:lnTo>
                  <a:lnTo>
                    <a:pt x="61" y="197"/>
                  </a:lnTo>
                  <a:lnTo>
                    <a:pt x="72" y="208"/>
                  </a:lnTo>
                  <a:lnTo>
                    <a:pt x="85" y="214"/>
                  </a:lnTo>
                  <a:lnTo>
                    <a:pt x="96" y="219"/>
                  </a:lnTo>
                  <a:lnTo>
                    <a:pt x="105" y="221"/>
                  </a:lnTo>
                  <a:lnTo>
                    <a:pt x="114" y="221"/>
                  </a:lnTo>
                  <a:lnTo>
                    <a:pt x="121" y="217"/>
                  </a:lnTo>
                  <a:lnTo>
                    <a:pt x="126" y="214"/>
                  </a:lnTo>
                  <a:lnTo>
                    <a:pt x="128" y="211"/>
                  </a:lnTo>
                  <a:lnTo>
                    <a:pt x="130" y="208"/>
                  </a:lnTo>
                  <a:lnTo>
                    <a:pt x="128" y="205"/>
                  </a:lnTo>
                  <a:lnTo>
                    <a:pt x="125" y="208"/>
                  </a:lnTo>
                  <a:lnTo>
                    <a:pt x="119" y="210"/>
                  </a:lnTo>
                  <a:lnTo>
                    <a:pt x="114" y="210"/>
                  </a:lnTo>
                  <a:lnTo>
                    <a:pt x="108" y="207"/>
                  </a:lnTo>
                  <a:close/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Flèche vers le bas 3"/>
          <p:cNvSpPr/>
          <p:nvPr/>
        </p:nvSpPr>
        <p:spPr>
          <a:xfrm>
            <a:off x="11408723" y="-13823"/>
            <a:ext cx="670980" cy="954241"/>
          </a:xfrm>
          <a:prstGeom prst="downArrow">
            <a:avLst/>
          </a:prstGeom>
          <a:blipFill>
            <a:blip r:embed="rId10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594199" y="6467549"/>
            <a:ext cx="3569182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2024 - 2025</a:t>
            </a:r>
            <a:endParaRPr lang="fr-CA" dirty="0">
              <a:solidFill>
                <a:schemeClr val="bg1">
                  <a:lumMod val="50000"/>
                  <a:lumOff val="50000"/>
                </a:schemeClr>
              </a:solidFill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3194" y="3752323"/>
            <a:ext cx="78844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THEME </a:t>
            </a:r>
            <a:r>
              <a:rPr lang="fr-FR" b="1" dirty="0"/>
              <a:t>:  CONCEPTION ET REALISATION D’UNE PLATEFORME D’ ECHANGE ENTRE ANCIENS ET NOUVEAUX ETUDIANTS : CAS DU GINFO DE L’ENSET</a:t>
            </a:r>
          </a:p>
        </p:txBody>
      </p:sp>
      <p:sp>
        <p:nvSpPr>
          <p:cNvPr id="304" name="ZoneTexte 303">
            <a:extLst>
              <a:ext uri="{FF2B5EF4-FFF2-40B4-BE49-F238E27FC236}">
                <a16:creationId xmlns:a16="http://schemas.microsoft.com/office/drawing/2014/main" xmlns="" id="{D056EB3C-26AB-47C8-B6CF-04E2BEB91AE1}"/>
              </a:ext>
            </a:extLst>
          </p:cNvPr>
          <p:cNvSpPr txBox="1"/>
          <p:nvPr/>
        </p:nvSpPr>
        <p:spPr>
          <a:xfrm>
            <a:off x="355787" y="5558955"/>
            <a:ext cx="32745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fr-CA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 la direction de </a:t>
            </a:r>
            <a:r>
              <a:rPr lang="fr-CA" sz="2000" dirty="0">
                <a:solidFill>
                  <a:prstClr val="black"/>
                </a:solidFill>
                <a:latin typeface="Trebuchet MS" panose="020B0603020202020204"/>
              </a:rPr>
              <a:t>:</a:t>
            </a:r>
          </a:p>
          <a:p>
            <a:pPr algn="ctr" defTabSz="457200"/>
            <a:r>
              <a:rPr lang="fr-CA" sz="2000" dirty="0">
                <a:solidFill>
                  <a:prstClr val="black"/>
                </a:solidFill>
                <a:latin typeface="Trebuchet MS" panose="020B0603020202020204"/>
              </a:rPr>
              <a:t>Pr. NNEME </a:t>
            </a:r>
            <a:r>
              <a:rPr lang="fr-CA" sz="2000" dirty="0" err="1">
                <a:solidFill>
                  <a:prstClr val="black"/>
                </a:solidFill>
                <a:latin typeface="Trebuchet MS" panose="020B0603020202020204"/>
              </a:rPr>
              <a:t>NNEME</a:t>
            </a:r>
            <a:endParaRPr lang="fr-CA" sz="2000" dirty="0">
              <a:solidFill>
                <a:prstClr val="black"/>
              </a:solidFill>
              <a:latin typeface="Trebuchet MS" panose="020B0603020202020204"/>
            </a:endParaRPr>
          </a:p>
          <a:p>
            <a:pPr defTabSz="457200"/>
            <a:endParaRPr lang="fr-FR" dirty="0">
              <a:solidFill>
                <a:prstClr val="black"/>
              </a:solidFill>
              <a:latin typeface="Trebuchet MS" panose="020B0603020202020204"/>
            </a:endParaRPr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xmlns="" id="{850A13F3-EB9F-46B0-A0AE-3E7F5D2EC389}"/>
              </a:ext>
            </a:extLst>
          </p:cNvPr>
          <p:cNvSpPr txBox="1"/>
          <p:nvPr/>
        </p:nvSpPr>
        <p:spPr>
          <a:xfrm>
            <a:off x="8526717" y="5426604"/>
            <a:ext cx="3652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fr-CA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Sous </a:t>
            </a:r>
            <a:r>
              <a:rPr lang="fr-FR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L’encadrement de :</a:t>
            </a:r>
          </a:p>
          <a:p>
            <a:pPr algn="ctr" defTabSz="457200"/>
            <a:r>
              <a:rPr lang="fr-F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NKOLO Joseph</a:t>
            </a:r>
          </a:p>
          <a:p>
            <a:pPr algn="ctr" defTabSz="457200"/>
            <a:r>
              <a:rPr lang="fr-F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Enseignant à l’ENSET de Douala</a:t>
            </a:r>
          </a:p>
          <a:p>
            <a:pPr algn="ctr" defTabSz="457200"/>
            <a:endParaRPr lang="fr-FR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xmlns="" id="{850A13F3-EB9F-46B0-A0AE-3E7F5D2EC389}"/>
              </a:ext>
            </a:extLst>
          </p:cNvPr>
          <p:cNvSpPr txBox="1"/>
          <p:nvPr/>
        </p:nvSpPr>
        <p:spPr>
          <a:xfrm>
            <a:off x="4235109" y="5752090"/>
            <a:ext cx="4030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 :</a:t>
            </a:r>
          </a:p>
          <a:p>
            <a:pPr algn="ctr"/>
            <a:r>
              <a:rPr lang="fr-FR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BASSA MOUZONG Lynne Ornella</a:t>
            </a:r>
          </a:p>
          <a:p>
            <a:pPr algn="ctr"/>
            <a:r>
              <a:rPr lang="fr-FR" b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DAMA LETSINA Lucien </a:t>
            </a:r>
            <a:r>
              <a:rPr lang="fr-FR" b="1" dirty="0" err="1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Dilane</a:t>
            </a:r>
            <a:endParaRPr lang="fr-FR" b="1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714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0">
              <a:schemeClr val="accent3"/>
            </a:gs>
            <a:gs pos="5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628121" y="6425562"/>
            <a:ext cx="3569183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</a:t>
            </a: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- 2025</a:t>
            </a:r>
            <a:endParaRPr lang="fr-CA" dirty="0">
              <a:solidFill>
                <a:schemeClr val="bg1">
                  <a:lumMod val="50000"/>
                  <a:lumOff val="50000"/>
                </a:schemeClr>
              </a:solidFill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8990" y="4499593"/>
            <a:ext cx="3192867" cy="980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Environnements de développement :</a:t>
            </a:r>
          </a:p>
        </p:txBody>
      </p:sp>
      <p:sp>
        <p:nvSpPr>
          <p:cNvPr id="30" name="Text Placeholder 1"/>
          <p:cNvSpPr txBox="1">
            <a:spLocks/>
          </p:cNvSpPr>
          <p:nvPr/>
        </p:nvSpPr>
        <p:spPr>
          <a:xfrm>
            <a:off x="240127" y="231386"/>
            <a:ext cx="11573197" cy="65225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32375730-2A82-4056-919E-37C59AE11295}"/>
              </a:ext>
            </a:extLst>
          </p:cNvPr>
          <p:cNvSpPr txBox="1"/>
          <p:nvPr/>
        </p:nvSpPr>
        <p:spPr>
          <a:xfrm>
            <a:off x="1808085" y="920395"/>
            <a:ext cx="76328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Outils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lèche vers le bas 46"/>
          <p:cNvSpPr/>
          <p:nvPr/>
        </p:nvSpPr>
        <p:spPr>
          <a:xfrm>
            <a:off x="11030551" y="-13822"/>
            <a:ext cx="991403" cy="1226605"/>
          </a:xfrm>
          <a:prstGeom prst="downArrow">
            <a:avLst>
              <a:gd name="adj1" fmla="val 50000"/>
              <a:gd name="adj2" fmla="val 4790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fr-FR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Quelles sont les meilleures bibliothèques de code pour le calcul numérique  et scientifique en Python 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1558180" cy="15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3D30D29-B008-4573-9B40-CD5EF97C695E}"/>
              </a:ext>
            </a:extLst>
          </p:cNvPr>
          <p:cNvSpPr/>
          <p:nvPr/>
        </p:nvSpPr>
        <p:spPr>
          <a:xfrm>
            <a:off x="798990" y="1716080"/>
            <a:ext cx="3192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SGBD: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F3EC518-8CC3-4232-83DF-DD71BDE64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1716081"/>
            <a:ext cx="4239507" cy="211975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52706E34-1D32-4946-938E-0BBD7701442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96" y="4128117"/>
            <a:ext cx="3192867" cy="2297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9740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0">
              <a:schemeClr val="accent3"/>
            </a:gs>
            <a:gs pos="5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625877" y="6425562"/>
            <a:ext cx="3571427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2024 - 2025</a:t>
            </a:r>
            <a:endParaRPr lang="fr-CA" dirty="0">
              <a:solidFill>
                <a:schemeClr val="bg1">
                  <a:lumMod val="50000"/>
                  <a:lumOff val="50000"/>
                </a:schemeClr>
              </a:solidFill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1"/>
          <p:cNvSpPr txBox="1">
            <a:spLocks/>
          </p:cNvSpPr>
          <p:nvPr/>
        </p:nvSpPr>
        <p:spPr>
          <a:xfrm>
            <a:off x="240127" y="231386"/>
            <a:ext cx="11573197" cy="65225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RESULTATS</a:t>
            </a:r>
          </a:p>
        </p:txBody>
      </p:sp>
      <p:sp>
        <p:nvSpPr>
          <p:cNvPr id="47" name="Flèche vers le bas 46"/>
          <p:cNvSpPr/>
          <p:nvPr/>
        </p:nvSpPr>
        <p:spPr>
          <a:xfrm>
            <a:off x="11030551" y="-13822"/>
            <a:ext cx="991403" cy="1226605"/>
          </a:xfrm>
          <a:prstGeom prst="downArrow">
            <a:avLst>
              <a:gd name="adj1" fmla="val 50000"/>
              <a:gd name="adj2" fmla="val 4790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fr-FR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Quelles sont les meilleures bibliothèques de code pour le calcul numérique  et scientifique en Python 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1558180" cy="15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E8A1D309-C134-5629-8653-A0757BB436B6}"/>
              </a:ext>
            </a:extLst>
          </p:cNvPr>
          <p:cNvSpPr txBox="1">
            <a:spLocks/>
          </p:cNvSpPr>
          <p:nvPr/>
        </p:nvSpPr>
        <p:spPr>
          <a:xfrm>
            <a:off x="309401" y="3429000"/>
            <a:ext cx="11573197" cy="65225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435566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636">
              <a:schemeClr val="accent1">
                <a:lumMod val="45000"/>
                <a:lumOff val="55000"/>
              </a:schemeClr>
            </a:gs>
            <a:gs pos="0">
              <a:schemeClr val="accent1">
                <a:lumMod val="60000"/>
                <a:lumOff val="40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0">
              <a:schemeClr val="accent3"/>
            </a:gs>
            <a:gs pos="2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333675" y="1183906"/>
            <a:ext cx="11858325" cy="5674093"/>
            <a:chOff x="192505" y="1665171"/>
            <a:chExt cx="11858325" cy="5120640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 rotWithShape="1">
            <a:blip r:embed="rId2"/>
            <a:srcRect l="8608" t="681" r="35233"/>
            <a:stretch/>
          </p:blipFill>
          <p:spPr>
            <a:xfrm>
              <a:off x="192505" y="1665171"/>
              <a:ext cx="7652084" cy="5120640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4590" y="1665171"/>
              <a:ext cx="4206240" cy="5120639"/>
            </a:xfrm>
            <a:prstGeom prst="rect">
              <a:avLst/>
            </a:prstGeom>
          </p:spPr>
        </p:pic>
      </p:grpSp>
      <p:sp>
        <p:nvSpPr>
          <p:cNvPr id="11" name="Flèche vers le bas 10"/>
          <p:cNvSpPr/>
          <p:nvPr/>
        </p:nvSpPr>
        <p:spPr>
          <a:xfrm>
            <a:off x="11014841" y="-13822"/>
            <a:ext cx="1007113" cy="1197726"/>
          </a:xfrm>
          <a:prstGeom prst="downArrow">
            <a:avLst>
              <a:gd name="adj1" fmla="val 50000"/>
              <a:gd name="adj2" fmla="val 47904"/>
            </a:avLst>
          </a:prstGeom>
          <a:blipFill>
            <a:blip r:embed="rId4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fr-FR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620573" y="6350169"/>
            <a:ext cx="3571427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</a:t>
            </a: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b="1" dirty="0"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Année  Académique  2024 - 2025</a:t>
            </a:r>
            <a:endParaRPr lang="fr-CA" dirty="0"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4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636">
              <a:schemeClr val="accent1">
                <a:lumMod val="45000"/>
                <a:lumOff val="55000"/>
              </a:schemeClr>
            </a:gs>
            <a:gs pos="0">
              <a:schemeClr val="accent1">
                <a:lumMod val="60000"/>
                <a:lumOff val="40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0">
              <a:schemeClr val="accent3"/>
            </a:gs>
            <a:gs pos="2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xmlns="" id="{734E2166-07C3-40E4-865A-B84973C4D67A}"/>
              </a:ext>
            </a:extLst>
          </p:cNvPr>
          <p:cNvSpPr/>
          <p:nvPr/>
        </p:nvSpPr>
        <p:spPr>
          <a:xfrm>
            <a:off x="-1" y="2760"/>
            <a:ext cx="12192000" cy="6858000"/>
          </a:xfrm>
          <a:custGeom>
            <a:avLst/>
            <a:gdLst>
              <a:gd name="connsiteX0" fmla="*/ 7768088 w 12192000"/>
              <a:gd name="connsiteY0" fmla="*/ 791795 h 6858000"/>
              <a:gd name="connsiteX1" fmla="*/ 7770756 w 12192000"/>
              <a:gd name="connsiteY1" fmla="*/ 795947 h 6858000"/>
              <a:gd name="connsiteX2" fmla="*/ 7770755 w 12192000"/>
              <a:gd name="connsiteY2" fmla="*/ 811293 h 6858000"/>
              <a:gd name="connsiteX3" fmla="*/ 7763398 w 12192000"/>
              <a:gd name="connsiteY3" fmla="*/ 818653 h 6858000"/>
              <a:gd name="connsiteX4" fmla="*/ 8172820 w 12192000"/>
              <a:gd name="connsiteY4" fmla="*/ 217571 h 6858000"/>
              <a:gd name="connsiteX5" fmla="*/ 8133827 w 12192000"/>
              <a:gd name="connsiteY5" fmla="*/ 220449 h 6858000"/>
              <a:gd name="connsiteX6" fmla="*/ 8159396 w 12192000"/>
              <a:gd name="connsiteY6" fmla="*/ 307413 h 6858000"/>
              <a:gd name="connsiteX7" fmla="*/ 8184965 w 12192000"/>
              <a:gd name="connsiteY7" fmla="*/ 409723 h 6858000"/>
              <a:gd name="connsiteX8" fmla="*/ 8213090 w 12192000"/>
              <a:gd name="connsiteY8" fmla="*/ 509477 h 6858000"/>
              <a:gd name="connsiteX9" fmla="*/ 8149168 w 12192000"/>
              <a:gd name="connsiteY9" fmla="*/ 583651 h 6858000"/>
              <a:gd name="connsiteX10" fmla="*/ 8133828 w 12192000"/>
              <a:gd name="connsiteY10" fmla="*/ 573421 h 6858000"/>
              <a:gd name="connsiteX11" fmla="*/ 8126157 w 12192000"/>
              <a:gd name="connsiteY11" fmla="*/ 555516 h 6858000"/>
              <a:gd name="connsiteX12" fmla="*/ 8075020 w 12192000"/>
              <a:gd name="connsiteY12" fmla="*/ 535054 h 6858000"/>
              <a:gd name="connsiteX13" fmla="*/ 8046894 w 12192000"/>
              <a:gd name="connsiteY13" fmla="*/ 575978 h 6858000"/>
              <a:gd name="connsiteX14" fmla="*/ 8046894 w 12192000"/>
              <a:gd name="connsiteY14" fmla="*/ 596440 h 6858000"/>
              <a:gd name="connsiteX15" fmla="*/ 7970189 w 12192000"/>
              <a:gd name="connsiteY15" fmla="*/ 696194 h 6858000"/>
              <a:gd name="connsiteX16" fmla="*/ 7934393 w 12192000"/>
              <a:gd name="connsiteY16" fmla="*/ 693636 h 6858000"/>
              <a:gd name="connsiteX17" fmla="*/ 7827006 w 12192000"/>
              <a:gd name="connsiteY17" fmla="*/ 668058 h 6858000"/>
              <a:gd name="connsiteX18" fmla="*/ 7803994 w 12192000"/>
              <a:gd name="connsiteY18" fmla="*/ 678289 h 6858000"/>
              <a:gd name="connsiteX19" fmla="*/ 7788973 w 12192000"/>
              <a:gd name="connsiteY19" fmla="*/ 694275 h 6858000"/>
              <a:gd name="connsiteX20" fmla="*/ 7780206 w 12192000"/>
              <a:gd name="connsiteY20" fmla="*/ 707536 h 6858000"/>
              <a:gd name="connsiteX21" fmla="*/ 7778081 w 12192000"/>
              <a:gd name="connsiteY21" fmla="*/ 697004 h 6858000"/>
              <a:gd name="connsiteX22" fmla="*/ 7767126 w 12192000"/>
              <a:gd name="connsiteY22" fmla="*/ 705352 h 6858000"/>
              <a:gd name="connsiteX23" fmla="*/ 7753961 w 12192000"/>
              <a:gd name="connsiteY23" fmla="*/ 722432 h 6858000"/>
              <a:gd name="connsiteX24" fmla="*/ 7745187 w 12192000"/>
              <a:gd name="connsiteY24" fmla="*/ 719213 h 6858000"/>
              <a:gd name="connsiteX25" fmla="*/ 7734960 w 12192000"/>
              <a:gd name="connsiteY25" fmla="*/ 708982 h 6858000"/>
              <a:gd name="connsiteX26" fmla="*/ 7711947 w 12192000"/>
              <a:gd name="connsiteY26" fmla="*/ 708982 h 6858000"/>
              <a:gd name="connsiteX27" fmla="*/ 7717062 w 12192000"/>
              <a:gd name="connsiteY27" fmla="*/ 732002 h 6858000"/>
              <a:gd name="connsiteX28" fmla="*/ 7734360 w 12192000"/>
              <a:gd name="connsiteY28" fmla="*/ 747864 h 6858000"/>
              <a:gd name="connsiteX29" fmla="*/ 7728802 w 12192000"/>
              <a:gd name="connsiteY29" fmla="*/ 755074 h 6858000"/>
              <a:gd name="connsiteX30" fmla="*/ 7670723 w 12192000"/>
              <a:gd name="connsiteY30" fmla="*/ 781795 h 6858000"/>
              <a:gd name="connsiteX31" fmla="*/ 7652320 w 12192000"/>
              <a:gd name="connsiteY31" fmla="*/ 797609 h 6858000"/>
              <a:gd name="connsiteX32" fmla="*/ 7630886 w 12192000"/>
              <a:gd name="connsiteY32" fmla="*/ 853340 h 6858000"/>
              <a:gd name="connsiteX33" fmla="*/ 7613363 w 12192000"/>
              <a:gd name="connsiteY33" fmla="*/ 872662 h 6858000"/>
              <a:gd name="connsiteX34" fmla="*/ 7457289 w 12192000"/>
              <a:gd name="connsiteY34" fmla="*/ 919356 h 6858000"/>
              <a:gd name="connsiteX35" fmla="*/ 7376575 w 12192000"/>
              <a:gd name="connsiteY35" fmla="*/ 894898 h 6858000"/>
              <a:gd name="connsiteX36" fmla="*/ 7372620 w 12192000"/>
              <a:gd name="connsiteY36" fmla="*/ 886571 h 6858000"/>
              <a:gd name="connsiteX37" fmla="*/ 7369517 w 12192000"/>
              <a:gd name="connsiteY37" fmla="*/ 851924 h 6858000"/>
              <a:gd name="connsiteX38" fmla="*/ 7350130 w 12192000"/>
              <a:gd name="connsiteY38" fmla="*/ 759840 h 6858000"/>
              <a:gd name="connsiteX39" fmla="*/ 7292264 w 12192000"/>
              <a:gd name="connsiteY39" fmla="*/ 781846 h 6858000"/>
              <a:gd name="connsiteX40" fmla="*/ 7276907 w 12192000"/>
              <a:gd name="connsiteY40" fmla="*/ 772655 h 6858000"/>
              <a:gd name="connsiteX41" fmla="*/ 7266283 w 12192000"/>
              <a:gd name="connsiteY41" fmla="*/ 670911 h 6858000"/>
              <a:gd name="connsiteX42" fmla="*/ 7260119 w 12192000"/>
              <a:gd name="connsiteY42" fmla="*/ 646357 h 6858000"/>
              <a:gd name="connsiteX43" fmla="*/ 7232016 w 12192000"/>
              <a:gd name="connsiteY43" fmla="*/ 608673 h 6858000"/>
              <a:gd name="connsiteX44" fmla="*/ 7204822 w 12192000"/>
              <a:gd name="connsiteY44" fmla="*/ 604322 h 6858000"/>
              <a:gd name="connsiteX45" fmla="*/ 7099152 w 12192000"/>
              <a:gd name="connsiteY45" fmla="*/ 621564 h 6858000"/>
              <a:gd name="connsiteX46" fmla="*/ 7027675 w 12192000"/>
              <a:gd name="connsiteY46" fmla="*/ 626482 h 6858000"/>
              <a:gd name="connsiteX47" fmla="*/ 7002588 w 12192000"/>
              <a:gd name="connsiteY47" fmla="*/ 533967 h 6858000"/>
              <a:gd name="connsiteX48" fmla="*/ 7048169 w 12192000"/>
              <a:gd name="connsiteY48" fmla="*/ 507591 h 6858000"/>
              <a:gd name="connsiteX49" fmla="*/ 7062185 w 12192000"/>
              <a:gd name="connsiteY49" fmla="*/ 489151 h 6858000"/>
              <a:gd name="connsiteX50" fmla="*/ 7051589 w 12192000"/>
              <a:gd name="connsiteY50" fmla="*/ 417233 h 6858000"/>
              <a:gd name="connsiteX51" fmla="*/ 7014725 w 12192000"/>
              <a:gd name="connsiteY51" fmla="*/ 389209 h 6858000"/>
              <a:gd name="connsiteX52" fmla="*/ 6981007 w 12192000"/>
              <a:gd name="connsiteY52" fmla="*/ 383935 h 6858000"/>
              <a:gd name="connsiteX53" fmla="*/ 6951576 w 12192000"/>
              <a:gd name="connsiteY53" fmla="*/ 390168 h 6858000"/>
              <a:gd name="connsiteX54" fmla="*/ 6913457 w 12192000"/>
              <a:gd name="connsiteY54" fmla="*/ 423990 h 6858000"/>
              <a:gd name="connsiteX55" fmla="*/ 6914367 w 12192000"/>
              <a:gd name="connsiteY55" fmla="*/ 457323 h 6858000"/>
              <a:gd name="connsiteX56" fmla="*/ 6917889 w 12192000"/>
              <a:gd name="connsiteY56" fmla="*/ 471355 h 6858000"/>
              <a:gd name="connsiteX57" fmla="*/ 6895964 w 12192000"/>
              <a:gd name="connsiteY57" fmla="*/ 473138 h 6858000"/>
              <a:gd name="connsiteX58" fmla="*/ 6886336 w 12192000"/>
              <a:gd name="connsiteY58" fmla="*/ 494203 h 6858000"/>
              <a:gd name="connsiteX59" fmla="*/ 6921036 w 12192000"/>
              <a:gd name="connsiteY59" fmla="*/ 550740 h 6858000"/>
              <a:gd name="connsiteX60" fmla="*/ 6924559 w 12192000"/>
              <a:gd name="connsiteY60" fmla="*/ 564770 h 6858000"/>
              <a:gd name="connsiteX61" fmla="*/ 6936005 w 12192000"/>
              <a:gd name="connsiteY61" fmla="*/ 610372 h 6858000"/>
              <a:gd name="connsiteX62" fmla="*/ 6947018 w 12192000"/>
              <a:gd name="connsiteY62" fmla="*/ 661675 h 6858000"/>
              <a:gd name="connsiteX63" fmla="*/ 6894465 w 12192000"/>
              <a:gd name="connsiteY63" fmla="*/ 734552 h 6858000"/>
              <a:gd name="connsiteX64" fmla="*/ 6849360 w 12192000"/>
              <a:gd name="connsiteY64" fmla="*/ 799964 h 6858000"/>
              <a:gd name="connsiteX65" fmla="*/ 6844539 w 12192000"/>
              <a:gd name="connsiteY65" fmla="*/ 803041 h 6858000"/>
              <a:gd name="connsiteX66" fmla="*/ 6812156 w 12192000"/>
              <a:gd name="connsiteY66" fmla="*/ 849121 h 6858000"/>
              <a:gd name="connsiteX67" fmla="*/ 6806639 w 12192000"/>
              <a:gd name="connsiteY67" fmla="*/ 850395 h 6858000"/>
              <a:gd name="connsiteX68" fmla="*/ 6796412 w 12192000"/>
              <a:gd name="connsiteY68" fmla="*/ 860626 h 6858000"/>
              <a:gd name="connsiteX69" fmla="*/ 6765729 w 12192000"/>
              <a:gd name="connsiteY69" fmla="*/ 855511 h 6858000"/>
              <a:gd name="connsiteX70" fmla="*/ 6737604 w 12192000"/>
              <a:gd name="connsiteY70" fmla="*/ 819702 h 6858000"/>
              <a:gd name="connsiteX71" fmla="*/ 6714593 w 12192000"/>
              <a:gd name="connsiteY71" fmla="*/ 809471 h 6858000"/>
              <a:gd name="connsiteX72" fmla="*/ 6607204 w 12192000"/>
              <a:gd name="connsiteY72" fmla="*/ 835049 h 6858000"/>
              <a:gd name="connsiteX73" fmla="*/ 6571409 w 12192000"/>
              <a:gd name="connsiteY73" fmla="*/ 837607 h 6858000"/>
              <a:gd name="connsiteX74" fmla="*/ 6494704 w 12192000"/>
              <a:gd name="connsiteY74" fmla="*/ 737854 h 6858000"/>
              <a:gd name="connsiteX75" fmla="*/ 6494704 w 12192000"/>
              <a:gd name="connsiteY75" fmla="*/ 717391 h 6858000"/>
              <a:gd name="connsiteX76" fmla="*/ 6466578 w 12192000"/>
              <a:gd name="connsiteY76" fmla="*/ 676468 h 6858000"/>
              <a:gd name="connsiteX77" fmla="*/ 6415441 w 12192000"/>
              <a:gd name="connsiteY77" fmla="*/ 696930 h 6858000"/>
              <a:gd name="connsiteX78" fmla="*/ 6407771 w 12192000"/>
              <a:gd name="connsiteY78" fmla="*/ 714834 h 6858000"/>
              <a:gd name="connsiteX79" fmla="*/ 6392429 w 12192000"/>
              <a:gd name="connsiteY79" fmla="*/ 725064 h 6858000"/>
              <a:gd name="connsiteX80" fmla="*/ 6328509 w 12192000"/>
              <a:gd name="connsiteY80" fmla="*/ 650890 h 6858000"/>
              <a:gd name="connsiteX81" fmla="*/ 6356633 w 12192000"/>
              <a:gd name="connsiteY81" fmla="*/ 551137 h 6858000"/>
              <a:gd name="connsiteX82" fmla="*/ 6382202 w 12192000"/>
              <a:gd name="connsiteY82" fmla="*/ 448826 h 6858000"/>
              <a:gd name="connsiteX83" fmla="*/ 6407770 w 12192000"/>
              <a:gd name="connsiteY83" fmla="*/ 361862 h 6858000"/>
              <a:gd name="connsiteX84" fmla="*/ 6341292 w 12192000"/>
              <a:gd name="connsiteY84" fmla="*/ 377208 h 6858000"/>
              <a:gd name="connsiteX85" fmla="*/ 6302940 w 12192000"/>
              <a:gd name="connsiteY85" fmla="*/ 436037 h 6858000"/>
              <a:gd name="connsiteX86" fmla="*/ 6259474 w 12192000"/>
              <a:gd name="connsiteY86" fmla="*/ 571599 h 6858000"/>
              <a:gd name="connsiteX87" fmla="*/ 6231347 w 12192000"/>
              <a:gd name="connsiteY87" fmla="*/ 638101 h 6858000"/>
              <a:gd name="connsiteX88" fmla="*/ 6182768 w 12192000"/>
              <a:gd name="connsiteY88" fmla="*/ 643216 h 6858000"/>
              <a:gd name="connsiteX89" fmla="*/ 6098392 w 12192000"/>
              <a:gd name="connsiteY89" fmla="*/ 648332 h 6858000"/>
              <a:gd name="connsiteX90" fmla="*/ 6090722 w 12192000"/>
              <a:gd name="connsiteY90" fmla="*/ 656005 h 6858000"/>
              <a:gd name="connsiteX91" fmla="*/ 6087754 w 12192000"/>
              <a:gd name="connsiteY91" fmla="*/ 658371 h 6858000"/>
              <a:gd name="connsiteX92" fmla="*/ 6089140 w 12192000"/>
              <a:gd name="connsiteY92" fmla="*/ 649692 h 6858000"/>
              <a:gd name="connsiteX93" fmla="*/ 6130443 w 12192000"/>
              <a:gd name="connsiteY93" fmla="*/ 503200 h 6858000"/>
              <a:gd name="connsiteX94" fmla="*/ 6167993 w 12192000"/>
              <a:gd name="connsiteY94" fmla="*/ 352953 h 6858000"/>
              <a:gd name="connsiteX95" fmla="*/ 6205540 w 12192000"/>
              <a:gd name="connsiteY95" fmla="*/ 225243 h 6858000"/>
              <a:gd name="connsiteX96" fmla="*/ 6174445 w 12192000"/>
              <a:gd name="connsiteY96" fmla="*/ 218728 h 6858000"/>
              <a:gd name="connsiteX97" fmla="*/ 6107914 w 12192000"/>
              <a:gd name="connsiteY97" fmla="*/ 247780 h 6858000"/>
              <a:gd name="connsiteX98" fmla="*/ 6051592 w 12192000"/>
              <a:gd name="connsiteY98" fmla="*/ 334172 h 6858000"/>
              <a:gd name="connsiteX99" fmla="*/ 5987760 w 12192000"/>
              <a:gd name="connsiteY99" fmla="*/ 533250 h 6858000"/>
              <a:gd name="connsiteX100" fmla="*/ 5976689 w 12192000"/>
              <a:gd name="connsiteY100" fmla="*/ 571320 h 6858000"/>
              <a:gd name="connsiteX101" fmla="*/ 5973106 w 12192000"/>
              <a:gd name="connsiteY101" fmla="*/ 566483 h 6858000"/>
              <a:gd name="connsiteX102" fmla="*/ 5942426 w 12192000"/>
              <a:gd name="connsiteY102" fmla="*/ 576715 h 6858000"/>
              <a:gd name="connsiteX103" fmla="*/ 5901515 w 12192000"/>
              <a:gd name="connsiteY103" fmla="*/ 645774 h 6858000"/>
              <a:gd name="connsiteX104" fmla="*/ 5897212 w 12192000"/>
              <a:gd name="connsiteY104" fmla="*/ 651179 h 6858000"/>
              <a:gd name="connsiteX105" fmla="*/ 5896294 w 12192000"/>
              <a:gd name="connsiteY105" fmla="*/ 650983 h 6858000"/>
              <a:gd name="connsiteX106" fmla="*/ 5875115 w 12192000"/>
              <a:gd name="connsiteY106" fmla="*/ 638423 h 6858000"/>
              <a:gd name="connsiteX107" fmla="*/ 5783239 w 12192000"/>
              <a:gd name="connsiteY107" fmla="*/ 619935 h 6858000"/>
              <a:gd name="connsiteX108" fmla="*/ 5775361 w 12192000"/>
              <a:gd name="connsiteY108" fmla="*/ 626329 h 6858000"/>
              <a:gd name="connsiteX109" fmla="*/ 5768558 w 12192000"/>
              <a:gd name="connsiteY109" fmla="*/ 622754 h 6858000"/>
              <a:gd name="connsiteX110" fmla="*/ 5742990 w 12192000"/>
              <a:gd name="connsiteY110" fmla="*/ 620196 h 6858000"/>
              <a:gd name="connsiteX111" fmla="*/ 5727649 w 12192000"/>
              <a:gd name="connsiteY111" fmla="*/ 640658 h 6858000"/>
              <a:gd name="connsiteX112" fmla="*/ 5719716 w 12192000"/>
              <a:gd name="connsiteY112" fmla="*/ 673321 h 6858000"/>
              <a:gd name="connsiteX113" fmla="*/ 5712250 w 12192000"/>
              <a:gd name="connsiteY113" fmla="*/ 679271 h 6858000"/>
              <a:gd name="connsiteX114" fmla="*/ 5676109 w 12192000"/>
              <a:gd name="connsiteY114" fmla="*/ 687254 h 6858000"/>
              <a:gd name="connsiteX115" fmla="*/ 5659623 w 12192000"/>
              <a:gd name="connsiteY115" fmla="*/ 686373 h 6858000"/>
              <a:gd name="connsiteX116" fmla="*/ 5652882 w 12192000"/>
              <a:gd name="connsiteY116" fmla="*/ 684730 h 6858000"/>
              <a:gd name="connsiteX117" fmla="*/ 5646150 w 12192000"/>
              <a:gd name="connsiteY117" fmla="*/ 677746 h 6858000"/>
              <a:gd name="connsiteX118" fmla="*/ 5620262 w 12192000"/>
              <a:gd name="connsiteY118" fmla="*/ 666236 h 6858000"/>
              <a:gd name="connsiteX119" fmla="*/ 5608356 w 12192000"/>
              <a:gd name="connsiteY119" fmla="*/ 663998 h 6858000"/>
              <a:gd name="connsiteX120" fmla="*/ 5602386 w 12192000"/>
              <a:gd name="connsiteY120" fmla="*/ 665694 h 6858000"/>
              <a:gd name="connsiteX121" fmla="*/ 5601012 w 12192000"/>
              <a:gd name="connsiteY121" fmla="*/ 664716 h 6858000"/>
              <a:gd name="connsiteX122" fmla="*/ 5608522 w 12192000"/>
              <a:gd name="connsiteY122" fmla="*/ 653447 h 6858000"/>
              <a:gd name="connsiteX123" fmla="*/ 5567218 w 12192000"/>
              <a:gd name="connsiteY123" fmla="*/ 525738 h 6858000"/>
              <a:gd name="connsiteX124" fmla="*/ 5522161 w 12192000"/>
              <a:gd name="connsiteY124" fmla="*/ 540762 h 6858000"/>
              <a:gd name="connsiteX125" fmla="*/ 5462083 w 12192000"/>
              <a:gd name="connsiteY125" fmla="*/ 642180 h 6858000"/>
              <a:gd name="connsiteX126" fmla="*/ 5368213 w 12192000"/>
              <a:gd name="connsiteY126" fmla="*/ 698521 h 6858000"/>
              <a:gd name="connsiteX127" fmla="*/ 5308135 w 12192000"/>
              <a:gd name="connsiteY127" fmla="*/ 645936 h 6858000"/>
              <a:gd name="connsiteX128" fmla="*/ 5266832 w 12192000"/>
              <a:gd name="connsiteY128" fmla="*/ 608374 h 6858000"/>
              <a:gd name="connsiteX129" fmla="*/ 5229284 w 12192000"/>
              <a:gd name="connsiteY129" fmla="*/ 604618 h 6858000"/>
              <a:gd name="connsiteX130" fmla="*/ 5206754 w 12192000"/>
              <a:gd name="connsiteY130" fmla="*/ 634667 h 6858000"/>
              <a:gd name="connsiteX131" fmla="*/ 5195121 w 12192000"/>
              <a:gd name="connsiteY131" fmla="*/ 682560 h 6858000"/>
              <a:gd name="connsiteX132" fmla="*/ 5180164 w 12192000"/>
              <a:gd name="connsiteY132" fmla="*/ 648972 h 6858000"/>
              <a:gd name="connsiteX133" fmla="*/ 5154915 w 12192000"/>
              <a:gd name="connsiteY133" fmla="*/ 617639 h 6858000"/>
              <a:gd name="connsiteX134" fmla="*/ 5144688 w 12192000"/>
              <a:gd name="connsiteY134" fmla="*/ 592061 h 6858000"/>
              <a:gd name="connsiteX135" fmla="*/ 5116562 w 12192000"/>
              <a:gd name="connsiteY135" fmla="*/ 497424 h 6858000"/>
              <a:gd name="connsiteX136" fmla="*/ 5108893 w 12192000"/>
              <a:gd name="connsiteY136" fmla="*/ 479520 h 6858000"/>
              <a:gd name="connsiteX137" fmla="*/ 5083324 w 12192000"/>
              <a:gd name="connsiteY137" fmla="*/ 479519 h 6858000"/>
              <a:gd name="connsiteX138" fmla="*/ 5042414 w 12192000"/>
              <a:gd name="connsiteY138" fmla="*/ 538348 h 6858000"/>
              <a:gd name="connsiteX139" fmla="*/ 5065425 w 12192000"/>
              <a:gd name="connsiteY139" fmla="*/ 589503 h 6858000"/>
              <a:gd name="connsiteX140" fmla="*/ 5111448 w 12192000"/>
              <a:gd name="connsiteY140" fmla="*/ 632985 h 6858000"/>
              <a:gd name="connsiteX141" fmla="*/ 5134460 w 12192000"/>
              <a:gd name="connsiteY141" fmla="*/ 668794 h 6858000"/>
              <a:gd name="connsiteX142" fmla="*/ 5157473 w 12192000"/>
              <a:gd name="connsiteY142" fmla="*/ 732738 h 6858000"/>
              <a:gd name="connsiteX143" fmla="*/ 5166315 w 12192000"/>
              <a:gd name="connsiteY143" fmla="*/ 749420 h 6858000"/>
              <a:gd name="connsiteX144" fmla="*/ 5163574 w 12192000"/>
              <a:gd name="connsiteY144" fmla="*/ 753926 h 6858000"/>
              <a:gd name="connsiteX145" fmla="*/ 5139168 w 12192000"/>
              <a:gd name="connsiteY145" fmla="*/ 758621 h 6858000"/>
              <a:gd name="connsiteX146" fmla="*/ 5105374 w 12192000"/>
              <a:gd name="connsiteY146" fmla="*/ 728572 h 6858000"/>
              <a:gd name="connsiteX147" fmla="*/ 5049051 w 12192000"/>
              <a:gd name="connsiteY147" fmla="*/ 672229 h 6858000"/>
              <a:gd name="connsiteX148" fmla="*/ 4977709 w 12192000"/>
              <a:gd name="connsiteY148" fmla="*/ 698522 h 6858000"/>
              <a:gd name="connsiteX149" fmla="*/ 4977710 w 12192000"/>
              <a:gd name="connsiteY149" fmla="*/ 747353 h 6858000"/>
              <a:gd name="connsiteX150" fmla="*/ 4966445 w 12192000"/>
              <a:gd name="connsiteY150" fmla="*/ 822476 h 6858000"/>
              <a:gd name="connsiteX151" fmla="*/ 4921387 w 12192000"/>
              <a:gd name="connsiteY151" fmla="*/ 863793 h 6858000"/>
              <a:gd name="connsiteX152" fmla="*/ 4763684 w 12192000"/>
              <a:gd name="connsiteY152" fmla="*/ 837501 h 6858000"/>
              <a:gd name="connsiteX153" fmla="*/ 4681077 w 12192000"/>
              <a:gd name="connsiteY153" fmla="*/ 848769 h 6858000"/>
              <a:gd name="connsiteX154" fmla="*/ 4628510 w 12192000"/>
              <a:gd name="connsiteY154" fmla="*/ 923893 h 6858000"/>
              <a:gd name="connsiteX155" fmla="*/ 4575942 w 12192000"/>
              <a:gd name="connsiteY155" fmla="*/ 927649 h 6858000"/>
              <a:gd name="connsiteX156" fmla="*/ 4515865 w 12192000"/>
              <a:gd name="connsiteY156" fmla="*/ 863793 h 6858000"/>
              <a:gd name="connsiteX157" fmla="*/ 4425749 w 12192000"/>
              <a:gd name="connsiteY157" fmla="*/ 698522 h 6858000"/>
              <a:gd name="connsiteX158" fmla="*/ 4365672 w 12192000"/>
              <a:gd name="connsiteY158" fmla="*/ 600861 h 6858000"/>
              <a:gd name="connsiteX159" fmla="*/ 4350652 w 12192000"/>
              <a:gd name="connsiteY159" fmla="*/ 563300 h 6858000"/>
              <a:gd name="connsiteX160" fmla="*/ 4309349 w 12192000"/>
              <a:gd name="connsiteY160" fmla="*/ 424321 h 6858000"/>
              <a:gd name="connsiteX161" fmla="*/ 4298084 w 12192000"/>
              <a:gd name="connsiteY161" fmla="*/ 398028 h 6858000"/>
              <a:gd name="connsiteX162" fmla="*/ 4260537 w 12192000"/>
              <a:gd name="connsiteY162" fmla="*/ 398027 h 6858000"/>
              <a:gd name="connsiteX163" fmla="*/ 4200459 w 12192000"/>
              <a:gd name="connsiteY163" fmla="*/ 484420 h 6858000"/>
              <a:gd name="connsiteX164" fmla="*/ 4234254 w 12192000"/>
              <a:gd name="connsiteY164" fmla="*/ 559543 h 6858000"/>
              <a:gd name="connsiteX165" fmla="*/ 4301840 w 12192000"/>
              <a:gd name="connsiteY165" fmla="*/ 623398 h 6858000"/>
              <a:gd name="connsiteX166" fmla="*/ 4335633 w 12192000"/>
              <a:gd name="connsiteY166" fmla="*/ 675985 h 6858000"/>
              <a:gd name="connsiteX167" fmla="*/ 4369427 w 12192000"/>
              <a:gd name="connsiteY167" fmla="*/ 769890 h 6858000"/>
              <a:gd name="connsiteX168" fmla="*/ 4410730 w 12192000"/>
              <a:gd name="connsiteY168" fmla="*/ 826232 h 6858000"/>
              <a:gd name="connsiteX169" fmla="*/ 4414484 w 12192000"/>
              <a:gd name="connsiteY169" fmla="*/ 987748 h 6858000"/>
              <a:gd name="connsiteX170" fmla="*/ 4343143 w 12192000"/>
              <a:gd name="connsiteY170" fmla="*/ 1153021 h 6858000"/>
              <a:gd name="connsiteX171" fmla="*/ 4342350 w 12192000"/>
              <a:gd name="connsiteY171" fmla="*/ 1155928 h 6858000"/>
              <a:gd name="connsiteX172" fmla="*/ 4329055 w 12192000"/>
              <a:gd name="connsiteY172" fmla="*/ 1170116 h 6858000"/>
              <a:gd name="connsiteX173" fmla="*/ 4242121 w 12192000"/>
              <a:gd name="connsiteY173" fmla="*/ 1188020 h 6858000"/>
              <a:gd name="connsiteX174" fmla="*/ 4167973 w 12192000"/>
              <a:gd name="connsiteY174" fmla="*/ 1165000 h 6858000"/>
              <a:gd name="connsiteX175" fmla="*/ 4081040 w 12192000"/>
              <a:gd name="connsiteY175" fmla="*/ 1108730 h 6858000"/>
              <a:gd name="connsiteX176" fmla="*/ 4073370 w 12192000"/>
              <a:gd name="connsiteY176" fmla="*/ 1090825 h 6858000"/>
              <a:gd name="connsiteX177" fmla="*/ 4083597 w 12192000"/>
              <a:gd name="connsiteY177" fmla="*/ 1024323 h 6858000"/>
              <a:gd name="connsiteX178" fmla="*/ 4093824 w 12192000"/>
              <a:gd name="connsiteY178" fmla="*/ 911782 h 6858000"/>
              <a:gd name="connsiteX179" fmla="*/ 4012005 w 12192000"/>
              <a:gd name="connsiteY179" fmla="*/ 955263 h 6858000"/>
              <a:gd name="connsiteX180" fmla="*/ 3978766 w 12192000"/>
              <a:gd name="connsiteY180" fmla="*/ 1029439 h 6858000"/>
              <a:gd name="connsiteX181" fmla="*/ 3922515 w 12192000"/>
              <a:gd name="connsiteY181" fmla="*/ 1072920 h 6858000"/>
              <a:gd name="connsiteX182" fmla="*/ 3794673 w 12192000"/>
              <a:gd name="connsiteY182" fmla="*/ 1072921 h 6858000"/>
              <a:gd name="connsiteX183" fmla="*/ 3728195 w 12192000"/>
              <a:gd name="connsiteY183" fmla="*/ 985957 h 6858000"/>
              <a:gd name="connsiteX184" fmla="*/ 3707741 w 12192000"/>
              <a:gd name="connsiteY184" fmla="*/ 860627 h 6858000"/>
              <a:gd name="connsiteX185" fmla="*/ 3692398 w 12192000"/>
              <a:gd name="connsiteY185" fmla="*/ 814587 h 6858000"/>
              <a:gd name="connsiteX186" fmla="*/ 3692399 w 12192000"/>
              <a:gd name="connsiteY186" fmla="*/ 543464 h 6858000"/>
              <a:gd name="connsiteX187" fmla="*/ 3682171 w 12192000"/>
              <a:gd name="connsiteY187" fmla="*/ 436037 h 6858000"/>
              <a:gd name="connsiteX188" fmla="*/ 3671944 w 12192000"/>
              <a:gd name="connsiteY188" fmla="*/ 405345 h 6858000"/>
              <a:gd name="connsiteX189" fmla="*/ 3648933 w 12192000"/>
              <a:gd name="connsiteY189" fmla="*/ 389998 h 6858000"/>
              <a:gd name="connsiteX190" fmla="*/ 3643819 w 12192000"/>
              <a:gd name="connsiteY190" fmla="*/ 415575 h 6858000"/>
              <a:gd name="connsiteX191" fmla="*/ 3651489 w 12192000"/>
              <a:gd name="connsiteY191" fmla="*/ 430922 h 6858000"/>
              <a:gd name="connsiteX192" fmla="*/ 3651489 w 12192000"/>
              <a:gd name="connsiteY192" fmla="*/ 497424 h 6858000"/>
              <a:gd name="connsiteX193" fmla="*/ 3664274 w 12192000"/>
              <a:gd name="connsiteY193" fmla="*/ 563926 h 6858000"/>
              <a:gd name="connsiteX194" fmla="*/ 3661716 w 12192000"/>
              <a:gd name="connsiteY194" fmla="*/ 835048 h 6858000"/>
              <a:gd name="connsiteX195" fmla="*/ 3654046 w 12192000"/>
              <a:gd name="connsiteY195" fmla="*/ 878531 h 6858000"/>
              <a:gd name="connsiteX196" fmla="*/ 3641262 w 12192000"/>
              <a:gd name="connsiteY196" fmla="*/ 1008977 h 6858000"/>
              <a:gd name="connsiteX197" fmla="*/ 3620807 w 12192000"/>
              <a:gd name="connsiteY197" fmla="*/ 1052459 h 6858000"/>
              <a:gd name="connsiteX198" fmla="*/ 3482737 w 12192000"/>
              <a:gd name="connsiteY198" fmla="*/ 1083152 h 6858000"/>
              <a:gd name="connsiteX199" fmla="*/ 3436715 w 12192000"/>
              <a:gd name="connsiteY199" fmla="*/ 1052458 h 6858000"/>
              <a:gd name="connsiteX200" fmla="*/ 3375351 w 12192000"/>
              <a:gd name="connsiteY200" fmla="*/ 919455 h 6858000"/>
              <a:gd name="connsiteX201" fmla="*/ 3349781 w 12192000"/>
              <a:gd name="connsiteY201" fmla="*/ 870857 h 6858000"/>
              <a:gd name="connsiteX202" fmla="*/ 3344668 w 12192000"/>
              <a:gd name="connsiteY202" fmla="*/ 883646 h 6858000"/>
              <a:gd name="connsiteX203" fmla="*/ 3301202 w 12192000"/>
              <a:gd name="connsiteY203" fmla="*/ 998745 h 6858000"/>
              <a:gd name="connsiteX204" fmla="*/ 3293531 w 12192000"/>
              <a:gd name="connsiteY204" fmla="*/ 1021765 h 6858000"/>
              <a:gd name="connsiteX205" fmla="*/ 3303759 w 12192000"/>
              <a:gd name="connsiteY205" fmla="*/ 1080594 h 6858000"/>
              <a:gd name="connsiteX206" fmla="*/ 3298645 w 12192000"/>
              <a:gd name="connsiteY206" fmla="*/ 1106172 h 6858000"/>
              <a:gd name="connsiteX207" fmla="*/ 3188700 w 12192000"/>
              <a:gd name="connsiteY207" fmla="*/ 1226387 h 6858000"/>
              <a:gd name="connsiteX208" fmla="*/ 3106881 w 12192000"/>
              <a:gd name="connsiteY208" fmla="*/ 1246849 h 6858000"/>
              <a:gd name="connsiteX209" fmla="*/ 3099210 w 12192000"/>
              <a:gd name="connsiteY209" fmla="*/ 1241734 h 6858000"/>
              <a:gd name="connsiteX210" fmla="*/ 3078756 w 12192000"/>
              <a:gd name="connsiteY210" fmla="*/ 1213598 h 6858000"/>
              <a:gd name="connsiteX211" fmla="*/ 3014835 w 12192000"/>
              <a:gd name="connsiteY211" fmla="*/ 1144538 h 6858000"/>
              <a:gd name="connsiteX212" fmla="*/ 2976481 w 12192000"/>
              <a:gd name="connsiteY212" fmla="*/ 1193136 h 6858000"/>
              <a:gd name="connsiteX213" fmla="*/ 2958583 w 12192000"/>
              <a:gd name="connsiteY213" fmla="*/ 1193136 h 6858000"/>
              <a:gd name="connsiteX214" fmla="*/ 2897220 w 12192000"/>
              <a:gd name="connsiteY214" fmla="*/ 1111288 h 6858000"/>
              <a:gd name="connsiteX215" fmla="*/ 2879322 w 12192000"/>
              <a:gd name="connsiteY215" fmla="*/ 1093383 h 6858000"/>
              <a:gd name="connsiteX216" fmla="*/ 2835855 w 12192000"/>
              <a:gd name="connsiteY216" fmla="*/ 1075479 h 6858000"/>
              <a:gd name="connsiteX217" fmla="*/ 2810287 w 12192000"/>
              <a:gd name="connsiteY217" fmla="*/ 1085710 h 6858000"/>
              <a:gd name="connsiteX218" fmla="*/ 2803754 w 12192000"/>
              <a:gd name="connsiteY218" fmla="*/ 1090051 h 6858000"/>
              <a:gd name="connsiteX219" fmla="*/ 2803485 w 12192000"/>
              <a:gd name="connsiteY219" fmla="*/ 1072908 h 6858000"/>
              <a:gd name="connsiteX220" fmla="*/ 2807416 w 12192000"/>
              <a:gd name="connsiteY220" fmla="*/ 1032823 h 6858000"/>
              <a:gd name="connsiteX221" fmla="*/ 2687262 w 12192000"/>
              <a:gd name="connsiteY221" fmla="*/ 1096678 h 6858000"/>
              <a:gd name="connsiteX222" fmla="*/ 2665671 w 12192000"/>
              <a:gd name="connsiteY222" fmla="*/ 1151142 h 6858000"/>
              <a:gd name="connsiteX223" fmla="*/ 2651937 w 12192000"/>
              <a:gd name="connsiteY223" fmla="*/ 1178621 h 6858000"/>
              <a:gd name="connsiteX224" fmla="*/ 2600625 w 12192000"/>
              <a:gd name="connsiteY224" fmla="*/ 1129192 h 6858000"/>
              <a:gd name="connsiteX225" fmla="*/ 2626194 w 12192000"/>
              <a:gd name="connsiteY225" fmla="*/ 1083152 h 6858000"/>
              <a:gd name="connsiteX226" fmla="*/ 2628751 w 12192000"/>
              <a:gd name="connsiteY226" fmla="*/ 1060132 h 6858000"/>
              <a:gd name="connsiteX227" fmla="*/ 2582727 w 12192000"/>
              <a:gd name="connsiteY227" fmla="*/ 1003861 h 6858000"/>
              <a:gd name="connsiteX228" fmla="*/ 2536704 w 12192000"/>
              <a:gd name="connsiteY228" fmla="*/ 998746 h 6858000"/>
              <a:gd name="connsiteX229" fmla="*/ 2483011 w 12192000"/>
              <a:gd name="connsiteY229" fmla="*/ 1031997 h 6858000"/>
              <a:gd name="connsiteX230" fmla="*/ 2467669 w 12192000"/>
              <a:gd name="connsiteY230" fmla="*/ 1080595 h 6858000"/>
              <a:gd name="connsiteX231" fmla="*/ 2485567 w 12192000"/>
              <a:gd name="connsiteY231" fmla="*/ 1108730 h 6858000"/>
              <a:gd name="connsiteX232" fmla="*/ 2495795 w 12192000"/>
              <a:gd name="connsiteY232" fmla="*/ 1118961 h 6858000"/>
              <a:gd name="connsiteX233" fmla="*/ 2477896 w 12192000"/>
              <a:gd name="connsiteY233" fmla="*/ 1131750 h 6858000"/>
              <a:gd name="connsiteX234" fmla="*/ 2480453 w 12192000"/>
              <a:gd name="connsiteY234" fmla="*/ 1154770 h 6858000"/>
              <a:gd name="connsiteX235" fmla="*/ 2539261 w 12192000"/>
              <a:gd name="connsiteY235" fmla="*/ 1185463 h 6858000"/>
              <a:gd name="connsiteX236" fmla="*/ 2549488 w 12192000"/>
              <a:gd name="connsiteY236" fmla="*/ 1195694 h 6858000"/>
              <a:gd name="connsiteX237" fmla="*/ 2582727 w 12192000"/>
              <a:gd name="connsiteY237" fmla="*/ 1228945 h 6858000"/>
              <a:gd name="connsiteX238" fmla="*/ 2602934 w 12192000"/>
              <a:gd name="connsiteY238" fmla="*/ 1242056 h 6858000"/>
              <a:gd name="connsiteX239" fmla="*/ 2598554 w 12192000"/>
              <a:gd name="connsiteY239" fmla="*/ 1245986 h 6858000"/>
              <a:gd name="connsiteX240" fmla="*/ 2555842 w 12192000"/>
              <a:gd name="connsiteY240" fmla="*/ 1269462 h 6858000"/>
              <a:gd name="connsiteX241" fmla="*/ 2368100 w 12192000"/>
              <a:gd name="connsiteY241" fmla="*/ 1269462 h 6858000"/>
              <a:gd name="connsiteX242" fmla="*/ 2270474 w 12192000"/>
              <a:gd name="connsiteY242" fmla="*/ 1141751 h 6858000"/>
              <a:gd name="connsiteX243" fmla="*/ 2240436 w 12192000"/>
              <a:gd name="connsiteY243" fmla="*/ 957698 h 6858000"/>
              <a:gd name="connsiteX244" fmla="*/ 2217906 w 12192000"/>
              <a:gd name="connsiteY244" fmla="*/ 890088 h 6858000"/>
              <a:gd name="connsiteX245" fmla="*/ 2217907 w 12192000"/>
              <a:gd name="connsiteY245" fmla="*/ 491932 h 6858000"/>
              <a:gd name="connsiteX246" fmla="*/ 2202888 w 12192000"/>
              <a:gd name="connsiteY246" fmla="*/ 334172 h 6858000"/>
              <a:gd name="connsiteX247" fmla="*/ 2187868 w 12192000"/>
              <a:gd name="connsiteY247" fmla="*/ 289098 h 6858000"/>
              <a:gd name="connsiteX248" fmla="*/ 2154075 w 12192000"/>
              <a:gd name="connsiteY248" fmla="*/ 266561 h 6858000"/>
              <a:gd name="connsiteX249" fmla="*/ 2146565 w 12192000"/>
              <a:gd name="connsiteY249" fmla="*/ 304123 h 6858000"/>
              <a:gd name="connsiteX250" fmla="*/ 2157830 w 12192000"/>
              <a:gd name="connsiteY250" fmla="*/ 326660 h 6858000"/>
              <a:gd name="connsiteX251" fmla="*/ 2157830 w 12192000"/>
              <a:gd name="connsiteY251" fmla="*/ 424320 h 6858000"/>
              <a:gd name="connsiteX252" fmla="*/ 2176604 w 12192000"/>
              <a:gd name="connsiteY252" fmla="*/ 521981 h 6858000"/>
              <a:gd name="connsiteX253" fmla="*/ 2172849 w 12192000"/>
              <a:gd name="connsiteY253" fmla="*/ 920137 h 6858000"/>
              <a:gd name="connsiteX254" fmla="*/ 2161585 w 12192000"/>
              <a:gd name="connsiteY254" fmla="*/ 983992 h 6858000"/>
              <a:gd name="connsiteX255" fmla="*/ 2142811 w 12192000"/>
              <a:gd name="connsiteY255" fmla="*/ 1175557 h 6858000"/>
              <a:gd name="connsiteX256" fmla="*/ 2112771 w 12192000"/>
              <a:gd name="connsiteY256" fmla="*/ 1239412 h 6858000"/>
              <a:gd name="connsiteX257" fmla="*/ 1910011 w 12192000"/>
              <a:gd name="connsiteY257" fmla="*/ 1284486 h 6858000"/>
              <a:gd name="connsiteX258" fmla="*/ 1842424 w 12192000"/>
              <a:gd name="connsiteY258" fmla="*/ 1239412 h 6858000"/>
              <a:gd name="connsiteX259" fmla="*/ 1752308 w 12192000"/>
              <a:gd name="connsiteY259" fmla="*/ 1044091 h 6858000"/>
              <a:gd name="connsiteX260" fmla="*/ 1714759 w 12192000"/>
              <a:gd name="connsiteY260" fmla="*/ 972723 h 6858000"/>
              <a:gd name="connsiteX261" fmla="*/ 1707250 w 12192000"/>
              <a:gd name="connsiteY261" fmla="*/ 991504 h 6858000"/>
              <a:gd name="connsiteX262" fmla="*/ 1643417 w 12192000"/>
              <a:gd name="connsiteY262" fmla="*/ 1160532 h 6858000"/>
              <a:gd name="connsiteX263" fmla="*/ 1632153 w 12192000"/>
              <a:gd name="connsiteY263" fmla="*/ 1194338 h 6858000"/>
              <a:gd name="connsiteX264" fmla="*/ 1647172 w 12192000"/>
              <a:gd name="connsiteY264" fmla="*/ 1280731 h 6858000"/>
              <a:gd name="connsiteX265" fmla="*/ 1639662 w 12192000"/>
              <a:gd name="connsiteY265" fmla="*/ 1318293 h 6858000"/>
              <a:gd name="connsiteX266" fmla="*/ 1478204 w 12192000"/>
              <a:gd name="connsiteY266" fmla="*/ 1494833 h 6858000"/>
              <a:gd name="connsiteX267" fmla="*/ 1358050 w 12192000"/>
              <a:gd name="connsiteY267" fmla="*/ 1524883 h 6858000"/>
              <a:gd name="connsiteX268" fmla="*/ 1346785 w 12192000"/>
              <a:gd name="connsiteY268" fmla="*/ 1517370 h 6858000"/>
              <a:gd name="connsiteX269" fmla="*/ 1316747 w 12192000"/>
              <a:gd name="connsiteY269" fmla="*/ 1476052 h 6858000"/>
              <a:gd name="connsiteX270" fmla="*/ 1222876 w 12192000"/>
              <a:gd name="connsiteY270" fmla="*/ 1374635 h 6858000"/>
              <a:gd name="connsiteX271" fmla="*/ 1166553 w 12192000"/>
              <a:gd name="connsiteY271" fmla="*/ 1446002 h 6858000"/>
              <a:gd name="connsiteX272" fmla="*/ 1140269 w 12192000"/>
              <a:gd name="connsiteY272" fmla="*/ 1446003 h 6858000"/>
              <a:gd name="connsiteX273" fmla="*/ 1050154 w 12192000"/>
              <a:gd name="connsiteY273" fmla="*/ 1325805 h 6858000"/>
              <a:gd name="connsiteX274" fmla="*/ 1023870 w 12192000"/>
              <a:gd name="connsiteY274" fmla="*/ 1299511 h 6858000"/>
              <a:gd name="connsiteX275" fmla="*/ 960037 w 12192000"/>
              <a:gd name="connsiteY275" fmla="*/ 1273218 h 6858000"/>
              <a:gd name="connsiteX276" fmla="*/ 922489 w 12192000"/>
              <a:gd name="connsiteY276" fmla="*/ 1288243 h 6858000"/>
              <a:gd name="connsiteX277" fmla="*/ 802334 w 12192000"/>
              <a:gd name="connsiteY277" fmla="*/ 1389660 h 6858000"/>
              <a:gd name="connsiteX278" fmla="*/ 715973 w 12192000"/>
              <a:gd name="connsiteY278" fmla="*/ 1449758 h 6858000"/>
              <a:gd name="connsiteX279" fmla="*/ 614593 w 12192000"/>
              <a:gd name="connsiteY279" fmla="*/ 1352098 h 6858000"/>
              <a:gd name="connsiteX280" fmla="*/ 652141 w 12192000"/>
              <a:gd name="connsiteY280" fmla="*/ 1284486 h 6858000"/>
              <a:gd name="connsiteX281" fmla="*/ 655896 w 12192000"/>
              <a:gd name="connsiteY281" fmla="*/ 1250680 h 6858000"/>
              <a:gd name="connsiteX282" fmla="*/ 588309 w 12192000"/>
              <a:gd name="connsiteY282" fmla="*/ 1168045 h 6858000"/>
              <a:gd name="connsiteX283" fmla="*/ 520722 w 12192000"/>
              <a:gd name="connsiteY283" fmla="*/ 1160532 h 6858000"/>
              <a:gd name="connsiteX284" fmla="*/ 441871 w 12192000"/>
              <a:gd name="connsiteY284" fmla="*/ 1209363 h 6858000"/>
              <a:gd name="connsiteX285" fmla="*/ 419342 w 12192000"/>
              <a:gd name="connsiteY285" fmla="*/ 1280730 h 6858000"/>
              <a:gd name="connsiteX286" fmla="*/ 445625 w 12192000"/>
              <a:gd name="connsiteY286" fmla="*/ 1322048 h 6858000"/>
              <a:gd name="connsiteX287" fmla="*/ 460644 w 12192000"/>
              <a:gd name="connsiteY287" fmla="*/ 1337073 h 6858000"/>
              <a:gd name="connsiteX288" fmla="*/ 434360 w 12192000"/>
              <a:gd name="connsiteY288" fmla="*/ 1355854 h 6858000"/>
              <a:gd name="connsiteX289" fmla="*/ 438115 w 12192000"/>
              <a:gd name="connsiteY289" fmla="*/ 1389660 h 6858000"/>
              <a:gd name="connsiteX290" fmla="*/ 524477 w 12192000"/>
              <a:gd name="connsiteY290" fmla="*/ 1434734 h 6858000"/>
              <a:gd name="connsiteX291" fmla="*/ 539495 w 12192000"/>
              <a:gd name="connsiteY291" fmla="*/ 1449759 h 6858000"/>
              <a:gd name="connsiteX292" fmla="*/ 588308 w 12192000"/>
              <a:gd name="connsiteY292" fmla="*/ 1498589 h 6858000"/>
              <a:gd name="connsiteX293" fmla="*/ 640876 w 12192000"/>
              <a:gd name="connsiteY293" fmla="*/ 1554932 h 6858000"/>
              <a:gd name="connsiteX294" fmla="*/ 629612 w 12192000"/>
              <a:gd name="connsiteY294" fmla="*/ 1686398 h 6858000"/>
              <a:gd name="connsiteX295" fmla="*/ 622103 w 12192000"/>
              <a:gd name="connsiteY295" fmla="*/ 1802840 h 6858000"/>
              <a:gd name="connsiteX296" fmla="*/ 618347 w 12192000"/>
              <a:gd name="connsiteY296" fmla="*/ 1810352 h 6858000"/>
              <a:gd name="connsiteX297" fmla="*/ 640876 w 12192000"/>
              <a:gd name="connsiteY297" fmla="*/ 2073285 h 6858000"/>
              <a:gd name="connsiteX298" fmla="*/ 640876 w 12192000"/>
              <a:gd name="connsiteY298" fmla="*/ 2088309 h 6858000"/>
              <a:gd name="connsiteX299" fmla="*/ 663405 w 12192000"/>
              <a:gd name="connsiteY299" fmla="*/ 2140897 h 6858000"/>
              <a:gd name="connsiteX300" fmla="*/ 761031 w 12192000"/>
              <a:gd name="connsiteY300" fmla="*/ 2257338 h 6858000"/>
              <a:gd name="connsiteX301" fmla="*/ 712218 w 12192000"/>
              <a:gd name="connsiteY301" fmla="*/ 2253581 h 6858000"/>
              <a:gd name="connsiteX302" fmla="*/ 648386 w 12192000"/>
              <a:gd name="connsiteY302" fmla="*/ 2212264 h 6858000"/>
              <a:gd name="connsiteX303" fmla="*/ 610838 w 12192000"/>
              <a:gd name="connsiteY303" fmla="*/ 2208508 h 6858000"/>
              <a:gd name="connsiteX304" fmla="*/ 528231 w 12192000"/>
              <a:gd name="connsiteY304" fmla="*/ 2212263 h 6858000"/>
              <a:gd name="connsiteX305" fmla="*/ 460644 w 12192000"/>
              <a:gd name="connsiteY305" fmla="*/ 2200995 h 6858000"/>
              <a:gd name="connsiteX306" fmla="*/ 423096 w 12192000"/>
              <a:gd name="connsiteY306" fmla="*/ 2231045 h 6858000"/>
              <a:gd name="connsiteX307" fmla="*/ 438116 w 12192000"/>
              <a:gd name="connsiteY307" fmla="*/ 2276120 h 6858000"/>
              <a:gd name="connsiteX308" fmla="*/ 498193 w 12192000"/>
              <a:gd name="connsiteY308" fmla="*/ 2306170 h 6858000"/>
              <a:gd name="connsiteX309" fmla="*/ 693444 w 12192000"/>
              <a:gd name="connsiteY309" fmla="*/ 2366267 h 6858000"/>
              <a:gd name="connsiteX310" fmla="*/ 772296 w 12192000"/>
              <a:gd name="connsiteY310" fmla="*/ 2433878 h 6858000"/>
              <a:gd name="connsiteX311" fmla="*/ 764786 w 12192000"/>
              <a:gd name="connsiteY311" fmla="*/ 2512759 h 6858000"/>
              <a:gd name="connsiteX312" fmla="*/ 768541 w 12192000"/>
              <a:gd name="connsiteY312" fmla="*/ 2576613 h 6858000"/>
              <a:gd name="connsiteX313" fmla="*/ 772296 w 12192000"/>
              <a:gd name="connsiteY313" fmla="*/ 2606663 h 6858000"/>
              <a:gd name="connsiteX314" fmla="*/ 693444 w 12192000"/>
              <a:gd name="connsiteY314" fmla="*/ 2614176 h 6858000"/>
              <a:gd name="connsiteX315" fmla="*/ 685935 w 12192000"/>
              <a:gd name="connsiteY315" fmla="*/ 2771935 h 6858000"/>
              <a:gd name="connsiteX316" fmla="*/ 730992 w 12192000"/>
              <a:gd name="connsiteY316" fmla="*/ 2805741 h 6858000"/>
              <a:gd name="connsiteX317" fmla="*/ 761031 w 12192000"/>
              <a:gd name="connsiteY317" fmla="*/ 2854571 h 6858000"/>
              <a:gd name="connsiteX318" fmla="*/ 761031 w 12192000"/>
              <a:gd name="connsiteY318" fmla="*/ 2899645 h 6858000"/>
              <a:gd name="connsiteX319" fmla="*/ 708463 w 12192000"/>
              <a:gd name="connsiteY319" fmla="*/ 3004819 h 6858000"/>
              <a:gd name="connsiteX320" fmla="*/ 648387 w 12192000"/>
              <a:gd name="connsiteY320" fmla="*/ 3046137 h 6858000"/>
              <a:gd name="connsiteX321" fmla="*/ 640876 w 12192000"/>
              <a:gd name="connsiteY321" fmla="*/ 3128772 h 6858000"/>
              <a:gd name="connsiteX322" fmla="*/ 734747 w 12192000"/>
              <a:gd name="connsiteY322" fmla="*/ 3177604 h 6858000"/>
              <a:gd name="connsiteX323" fmla="*/ 802334 w 12192000"/>
              <a:gd name="connsiteY323" fmla="*/ 3233946 h 6858000"/>
              <a:gd name="connsiteX324" fmla="*/ 802335 w 12192000"/>
              <a:gd name="connsiteY324" fmla="*/ 3342875 h 6858000"/>
              <a:gd name="connsiteX325" fmla="*/ 776050 w 12192000"/>
              <a:gd name="connsiteY325" fmla="*/ 3485610 h 6858000"/>
              <a:gd name="connsiteX326" fmla="*/ 787315 w 12192000"/>
              <a:gd name="connsiteY326" fmla="*/ 3508147 h 6858000"/>
              <a:gd name="connsiteX327" fmla="*/ 858657 w 12192000"/>
              <a:gd name="connsiteY327" fmla="*/ 3568246 h 6858000"/>
              <a:gd name="connsiteX328" fmla="*/ 929999 w 12192000"/>
              <a:gd name="connsiteY328" fmla="*/ 3650882 h 6858000"/>
              <a:gd name="connsiteX329" fmla="*/ 933753 w 12192000"/>
              <a:gd name="connsiteY329" fmla="*/ 3782348 h 6858000"/>
              <a:gd name="connsiteX330" fmla="*/ 986321 w 12192000"/>
              <a:gd name="connsiteY330" fmla="*/ 3913815 h 6858000"/>
              <a:gd name="connsiteX331" fmla="*/ 1000997 w 12192000"/>
              <a:gd name="connsiteY331" fmla="*/ 3923113 h 6858000"/>
              <a:gd name="connsiteX332" fmla="*/ 976046 w 12192000"/>
              <a:gd name="connsiteY332" fmla="*/ 3964620 h 6858000"/>
              <a:gd name="connsiteX333" fmla="*/ 945778 w 12192000"/>
              <a:gd name="connsiteY333" fmla="*/ 4027965 h 6858000"/>
              <a:gd name="connsiteX334" fmla="*/ 873755 w 12192000"/>
              <a:gd name="connsiteY334" fmla="*/ 4059857 h 6858000"/>
              <a:gd name="connsiteX335" fmla="*/ 822783 w 12192000"/>
              <a:gd name="connsiteY335" fmla="*/ 4092961 h 6858000"/>
              <a:gd name="connsiteX336" fmla="*/ 839507 w 12192000"/>
              <a:gd name="connsiteY336" fmla="*/ 4126235 h 6858000"/>
              <a:gd name="connsiteX337" fmla="*/ 901891 w 12192000"/>
              <a:gd name="connsiteY337" fmla="*/ 4208119 h 6858000"/>
              <a:gd name="connsiteX338" fmla="*/ 878484 w 12192000"/>
              <a:gd name="connsiteY338" fmla="*/ 4345335 h 6858000"/>
              <a:gd name="connsiteX339" fmla="*/ 856829 w 12192000"/>
              <a:gd name="connsiteY339" fmla="*/ 4354652 h 6858000"/>
              <a:gd name="connsiteX340" fmla="*/ 793075 w 12192000"/>
              <a:gd name="connsiteY340" fmla="*/ 4361544 h 6858000"/>
              <a:gd name="connsiteX341" fmla="*/ 768749 w 12192000"/>
              <a:gd name="connsiteY341" fmla="*/ 4439055 h 6858000"/>
              <a:gd name="connsiteX342" fmla="*/ 826236 w 12192000"/>
              <a:gd name="connsiteY342" fmla="*/ 4508852 h 6858000"/>
              <a:gd name="connsiteX343" fmla="*/ 849321 w 12192000"/>
              <a:gd name="connsiteY343" fmla="*/ 4507075 h 6858000"/>
              <a:gd name="connsiteX344" fmla="*/ 871324 w 12192000"/>
              <a:gd name="connsiteY344" fmla="*/ 4513313 h 6858000"/>
              <a:gd name="connsiteX345" fmla="*/ 897143 w 12192000"/>
              <a:gd name="connsiteY345" fmla="*/ 4539654 h 6858000"/>
              <a:gd name="connsiteX346" fmla="*/ 896284 w 12192000"/>
              <a:gd name="connsiteY346" fmla="*/ 4576265 h 6858000"/>
              <a:gd name="connsiteX347" fmla="*/ 864991 w 12192000"/>
              <a:gd name="connsiteY347" fmla="*/ 4699358 h 6858000"/>
              <a:gd name="connsiteX348" fmla="*/ 841779 w 12192000"/>
              <a:gd name="connsiteY348" fmla="*/ 4714175 h 6858000"/>
              <a:gd name="connsiteX349" fmla="*/ 824544 w 12192000"/>
              <a:gd name="connsiteY349" fmla="*/ 4733067 h 6858000"/>
              <a:gd name="connsiteX350" fmla="*/ 908488 w 12192000"/>
              <a:gd name="connsiteY350" fmla="*/ 4763998 h 6858000"/>
              <a:gd name="connsiteX351" fmla="*/ 952241 w 12192000"/>
              <a:gd name="connsiteY351" fmla="*/ 4802557 h 6858000"/>
              <a:gd name="connsiteX352" fmla="*/ 953194 w 12192000"/>
              <a:gd name="connsiteY352" fmla="*/ 4807583 h 6858000"/>
              <a:gd name="connsiteX353" fmla="*/ 917516 w 12192000"/>
              <a:gd name="connsiteY353" fmla="*/ 4866422 h 6858000"/>
              <a:gd name="connsiteX354" fmla="*/ 871789 w 12192000"/>
              <a:gd name="connsiteY354" fmla="*/ 4927168 h 6858000"/>
              <a:gd name="connsiteX355" fmla="*/ 876558 w 12192000"/>
              <a:gd name="connsiteY355" fmla="*/ 4952296 h 6858000"/>
              <a:gd name="connsiteX356" fmla="*/ 897608 w 12192000"/>
              <a:gd name="connsiteY356" fmla="*/ 4953509 h 6858000"/>
              <a:gd name="connsiteX357" fmla="*/ 979295 w 12192000"/>
              <a:gd name="connsiteY357" fmla="*/ 4958834 h 6858000"/>
              <a:gd name="connsiteX358" fmla="*/ 994239 w 12192000"/>
              <a:gd name="connsiteY358" fmla="*/ 4969015 h 6858000"/>
              <a:gd name="connsiteX359" fmla="*/ 1056274 w 12192000"/>
              <a:gd name="connsiteY359" fmla="*/ 5035345 h 6858000"/>
              <a:gd name="connsiteX360" fmla="*/ 1084605 w 12192000"/>
              <a:gd name="connsiteY360" fmla="*/ 5061209 h 6858000"/>
              <a:gd name="connsiteX361" fmla="*/ 1100249 w 12192000"/>
              <a:gd name="connsiteY361" fmla="*/ 5102499 h 6858000"/>
              <a:gd name="connsiteX362" fmla="*/ 1054522 w 12192000"/>
              <a:gd name="connsiteY362" fmla="*/ 5163245 h 6858000"/>
              <a:gd name="connsiteX363" fmla="*/ 983930 w 12192000"/>
              <a:gd name="connsiteY363" fmla="*/ 5202676 h 6858000"/>
              <a:gd name="connsiteX364" fmla="*/ 911687 w 12192000"/>
              <a:gd name="connsiteY364" fmla="*/ 5205972 h 6858000"/>
              <a:gd name="connsiteX365" fmla="*/ 875215 w 12192000"/>
              <a:gd name="connsiteY365" fmla="*/ 5192066 h 6858000"/>
              <a:gd name="connsiteX366" fmla="*/ 808982 w 12192000"/>
              <a:gd name="connsiteY366" fmla="*/ 5144757 h 6858000"/>
              <a:gd name="connsiteX367" fmla="*/ 697440 w 12192000"/>
              <a:gd name="connsiteY367" fmla="*/ 5064391 h 6858000"/>
              <a:gd name="connsiteX368" fmla="*/ 567802 w 12192000"/>
              <a:gd name="connsiteY368" fmla="*/ 5039528 h 6858000"/>
              <a:gd name="connsiteX369" fmla="*/ 459342 w 12192000"/>
              <a:gd name="connsiteY369" fmla="*/ 5002836 h 6858000"/>
              <a:gd name="connsiteX370" fmla="*/ 450375 w 12192000"/>
              <a:gd name="connsiteY370" fmla="*/ 4996728 h 6858000"/>
              <a:gd name="connsiteX371" fmla="*/ 341788 w 12192000"/>
              <a:gd name="connsiteY371" fmla="*/ 4973077 h 6858000"/>
              <a:gd name="connsiteX372" fmla="*/ 211418 w 12192000"/>
              <a:gd name="connsiteY372" fmla="*/ 4971783 h 6858000"/>
              <a:gd name="connsiteX373" fmla="*/ 147758 w 12192000"/>
              <a:gd name="connsiteY373" fmla="*/ 5020312 h 6858000"/>
              <a:gd name="connsiteX374" fmla="*/ 142607 w 12192000"/>
              <a:gd name="connsiteY374" fmla="*/ 5034307 h 6858000"/>
              <a:gd name="connsiteX375" fmla="*/ 171857 w 12192000"/>
              <a:gd name="connsiteY375" fmla="*/ 5119875 h 6858000"/>
              <a:gd name="connsiteX376" fmla="*/ 239649 w 12192000"/>
              <a:gd name="connsiteY376" fmla="*/ 5161682 h 6858000"/>
              <a:gd name="connsiteX377" fmla="*/ 293354 w 12192000"/>
              <a:gd name="connsiteY377" fmla="*/ 5156697 h 6858000"/>
              <a:gd name="connsiteX378" fmla="*/ 360702 w 12192000"/>
              <a:gd name="connsiteY378" fmla="*/ 5141312 h 6858000"/>
              <a:gd name="connsiteX379" fmla="*/ 377681 w 12192000"/>
              <a:gd name="connsiteY379" fmla="*/ 5148503 h 6858000"/>
              <a:gd name="connsiteX380" fmla="*/ 443693 w 12192000"/>
              <a:gd name="connsiteY380" fmla="*/ 5167218 h 6858000"/>
              <a:gd name="connsiteX381" fmla="*/ 503249 w 12192000"/>
              <a:gd name="connsiteY381" fmla="*/ 5179347 h 6858000"/>
              <a:gd name="connsiteX382" fmla="*/ 635526 w 12192000"/>
              <a:gd name="connsiteY382" fmla="*/ 5190691 h 6858000"/>
              <a:gd name="connsiteX383" fmla="*/ 765640 w 12192000"/>
              <a:gd name="connsiteY383" fmla="*/ 5218068 h 6858000"/>
              <a:gd name="connsiteX384" fmla="*/ 851969 w 12192000"/>
              <a:gd name="connsiteY384" fmla="*/ 5261563 h 6858000"/>
              <a:gd name="connsiteX385" fmla="*/ 891429 w 12192000"/>
              <a:gd name="connsiteY385" fmla="*/ 5277505 h 6858000"/>
              <a:gd name="connsiteX386" fmla="*/ 1050351 w 12192000"/>
              <a:gd name="connsiteY386" fmla="*/ 5333259 h 6858000"/>
              <a:gd name="connsiteX387" fmla="*/ 1133469 w 12192000"/>
              <a:gd name="connsiteY387" fmla="*/ 5346123 h 6858000"/>
              <a:gd name="connsiteX388" fmla="*/ 1161706 w 12192000"/>
              <a:gd name="connsiteY388" fmla="*/ 5330351 h 6858000"/>
              <a:gd name="connsiteX389" fmla="*/ 1188862 w 12192000"/>
              <a:gd name="connsiteY389" fmla="*/ 5322594 h 6858000"/>
              <a:gd name="connsiteX390" fmla="*/ 1211215 w 12192000"/>
              <a:gd name="connsiteY390" fmla="*/ 5344386 h 6858000"/>
              <a:gd name="connsiteX391" fmla="*/ 1199958 w 12192000"/>
              <a:gd name="connsiteY391" fmla="*/ 5367349 h 6858000"/>
              <a:gd name="connsiteX392" fmla="*/ 1181292 w 12192000"/>
              <a:gd name="connsiteY392" fmla="*/ 5378702 h 6858000"/>
              <a:gd name="connsiteX393" fmla="*/ 1150892 w 12192000"/>
              <a:gd name="connsiteY393" fmla="*/ 5410504 h 6858000"/>
              <a:gd name="connsiteX394" fmla="*/ 1114260 w 12192000"/>
              <a:gd name="connsiteY394" fmla="*/ 5464318 h 6858000"/>
              <a:gd name="connsiteX395" fmla="*/ 934188 w 12192000"/>
              <a:gd name="connsiteY395" fmla="*/ 5571387 h 6858000"/>
              <a:gd name="connsiteX396" fmla="*/ 894345 w 12192000"/>
              <a:gd name="connsiteY396" fmla="*/ 5594568 h 6858000"/>
              <a:gd name="connsiteX397" fmla="*/ 835138 w 12192000"/>
              <a:gd name="connsiteY397" fmla="*/ 5597994 h 6858000"/>
              <a:gd name="connsiteX398" fmla="*/ 801529 w 12192000"/>
              <a:gd name="connsiteY398" fmla="*/ 5599166 h 6858000"/>
              <a:gd name="connsiteX399" fmla="*/ 768268 w 12192000"/>
              <a:gd name="connsiteY399" fmla="*/ 5615892 h 6858000"/>
              <a:gd name="connsiteX400" fmla="*/ 756534 w 12192000"/>
              <a:gd name="connsiteY400" fmla="*/ 5636342 h 6858000"/>
              <a:gd name="connsiteX401" fmla="*/ 847121 w 12192000"/>
              <a:gd name="connsiteY401" fmla="*/ 5757131 h 6858000"/>
              <a:gd name="connsiteX402" fmla="*/ 917457 w 12192000"/>
              <a:gd name="connsiteY402" fmla="*/ 5743783 h 6858000"/>
              <a:gd name="connsiteX403" fmla="*/ 967603 w 12192000"/>
              <a:gd name="connsiteY403" fmla="*/ 5692613 h 6858000"/>
              <a:gd name="connsiteX404" fmla="*/ 1028019 w 12192000"/>
              <a:gd name="connsiteY404" fmla="*/ 5668130 h 6858000"/>
              <a:gd name="connsiteX405" fmla="*/ 1087132 w 12192000"/>
              <a:gd name="connsiteY405" fmla="*/ 5623067 h 6858000"/>
              <a:gd name="connsiteX406" fmla="*/ 1113367 w 12192000"/>
              <a:gd name="connsiteY406" fmla="*/ 5555607 h 6858000"/>
              <a:gd name="connsiteX407" fmla="*/ 1168410 w 12192000"/>
              <a:gd name="connsiteY407" fmla="*/ 5516524 h 6858000"/>
              <a:gd name="connsiteX408" fmla="*/ 1185517 w 12192000"/>
              <a:gd name="connsiteY408" fmla="*/ 5510674 h 6858000"/>
              <a:gd name="connsiteX409" fmla="*/ 1269844 w 12192000"/>
              <a:gd name="connsiteY409" fmla="*/ 5502481 h 6858000"/>
              <a:gd name="connsiteX410" fmla="*/ 1332644 w 12192000"/>
              <a:gd name="connsiteY410" fmla="*/ 5490563 h 6858000"/>
              <a:gd name="connsiteX411" fmla="*/ 1374650 w 12192000"/>
              <a:gd name="connsiteY411" fmla="*/ 5451351 h 6858000"/>
              <a:gd name="connsiteX412" fmla="*/ 1398816 w 12192000"/>
              <a:gd name="connsiteY412" fmla="*/ 5441557 h 6858000"/>
              <a:gd name="connsiteX413" fmla="*/ 1414016 w 12192000"/>
              <a:gd name="connsiteY413" fmla="*/ 5425656 h 6858000"/>
              <a:gd name="connsiteX414" fmla="*/ 1457802 w 12192000"/>
              <a:gd name="connsiteY414" fmla="*/ 5409537 h 6858000"/>
              <a:gd name="connsiteX415" fmla="*/ 1515894 w 12192000"/>
              <a:gd name="connsiteY415" fmla="*/ 5468804 h 6858000"/>
              <a:gd name="connsiteX416" fmla="*/ 1558471 w 12192000"/>
              <a:gd name="connsiteY416" fmla="*/ 5473742 h 6858000"/>
              <a:gd name="connsiteX417" fmla="*/ 1565529 w 12192000"/>
              <a:gd name="connsiteY417" fmla="*/ 5469798 h 6858000"/>
              <a:gd name="connsiteX418" fmla="*/ 1596406 w 12192000"/>
              <a:gd name="connsiteY418" fmla="*/ 5440508 h 6858000"/>
              <a:gd name="connsiteX419" fmla="*/ 1638378 w 12192000"/>
              <a:gd name="connsiteY419" fmla="*/ 5455974 h 6858000"/>
              <a:gd name="connsiteX420" fmla="*/ 1677234 w 12192000"/>
              <a:gd name="connsiteY420" fmla="*/ 5482444 h 6858000"/>
              <a:gd name="connsiteX421" fmla="*/ 1755805 w 12192000"/>
              <a:gd name="connsiteY421" fmla="*/ 5498774 h 6858000"/>
              <a:gd name="connsiteX422" fmla="*/ 1772911 w 12192000"/>
              <a:gd name="connsiteY422" fmla="*/ 5492924 h 6858000"/>
              <a:gd name="connsiteX423" fmla="*/ 1907318 w 12192000"/>
              <a:gd name="connsiteY423" fmla="*/ 5542917 h 6858000"/>
              <a:gd name="connsiteX424" fmla="*/ 1992694 w 12192000"/>
              <a:gd name="connsiteY424" fmla="*/ 5581387 h 6858000"/>
              <a:gd name="connsiteX425" fmla="*/ 2099722 w 12192000"/>
              <a:gd name="connsiteY425" fmla="*/ 5610540 h 6858000"/>
              <a:gd name="connsiteX426" fmla="*/ 2117656 w 12192000"/>
              <a:gd name="connsiteY426" fmla="*/ 5622758 h 6858000"/>
              <a:gd name="connsiteX427" fmla="*/ 2149674 w 12192000"/>
              <a:gd name="connsiteY427" fmla="*/ 5681767 h 6858000"/>
              <a:gd name="connsiteX428" fmla="*/ 2159595 w 12192000"/>
              <a:gd name="connsiteY428" fmla="*/ 5692901 h 6858000"/>
              <a:gd name="connsiteX429" fmla="*/ 2267195 w 12192000"/>
              <a:gd name="connsiteY429" fmla="*/ 5766204 h 6858000"/>
              <a:gd name="connsiteX430" fmla="*/ 2281663 w 12192000"/>
              <a:gd name="connsiteY430" fmla="*/ 5773872 h 6858000"/>
              <a:gd name="connsiteX431" fmla="*/ 2415721 w 12192000"/>
              <a:gd name="connsiteY431" fmla="*/ 5808310 h 6858000"/>
              <a:gd name="connsiteX432" fmla="*/ 2544974 w 12192000"/>
              <a:gd name="connsiteY432" fmla="*/ 5872297 h 6858000"/>
              <a:gd name="connsiteX433" fmla="*/ 2604753 w 12192000"/>
              <a:gd name="connsiteY433" fmla="*/ 5913022 h 6858000"/>
              <a:gd name="connsiteX434" fmla="*/ 2608090 w 12192000"/>
              <a:gd name="connsiteY434" fmla="*/ 5930612 h 6858000"/>
              <a:gd name="connsiteX435" fmla="*/ 2604498 w 12192000"/>
              <a:gd name="connsiteY435" fmla="*/ 5939104 h 6858000"/>
              <a:gd name="connsiteX436" fmla="*/ 2642365 w 12192000"/>
              <a:gd name="connsiteY436" fmla="*/ 6015226 h 6858000"/>
              <a:gd name="connsiteX437" fmla="*/ 2706819 w 12192000"/>
              <a:gd name="connsiteY437" fmla="*/ 6039443 h 6858000"/>
              <a:gd name="connsiteX438" fmla="*/ 2668534 w 12192000"/>
              <a:gd name="connsiteY438" fmla="*/ 6057123 h 6858000"/>
              <a:gd name="connsiteX439" fmla="*/ 2630376 w 12192000"/>
              <a:gd name="connsiteY439" fmla="*/ 6061761 h 6858000"/>
              <a:gd name="connsiteX440" fmla="*/ 2619247 w 12192000"/>
              <a:gd name="connsiteY440" fmla="*/ 6071683 h 6858000"/>
              <a:gd name="connsiteX441" fmla="*/ 2574253 w 12192000"/>
              <a:gd name="connsiteY441" fmla="*/ 6108859 h 6858000"/>
              <a:gd name="connsiteX442" fmla="*/ 2495615 w 12192000"/>
              <a:gd name="connsiteY442" fmla="*/ 6201884 h 6858000"/>
              <a:gd name="connsiteX443" fmla="*/ 2493896 w 12192000"/>
              <a:gd name="connsiteY443" fmla="*/ 6275107 h 6858000"/>
              <a:gd name="connsiteX444" fmla="*/ 2555931 w 12192000"/>
              <a:gd name="connsiteY444" fmla="*/ 6341437 h 6858000"/>
              <a:gd name="connsiteX445" fmla="*/ 2561781 w 12192000"/>
              <a:gd name="connsiteY445" fmla="*/ 6358550 h 6858000"/>
              <a:gd name="connsiteX446" fmla="*/ 2565435 w 12192000"/>
              <a:gd name="connsiteY446" fmla="*/ 6446373 h 6858000"/>
              <a:gd name="connsiteX447" fmla="*/ 2650172 w 12192000"/>
              <a:gd name="connsiteY447" fmla="*/ 6550049 h 6858000"/>
              <a:gd name="connsiteX448" fmla="*/ 2715706 w 12192000"/>
              <a:gd name="connsiteY448" fmla="*/ 6566250 h 6858000"/>
              <a:gd name="connsiteX449" fmla="*/ 2835457 w 12192000"/>
              <a:gd name="connsiteY449" fmla="*/ 6525300 h 6858000"/>
              <a:gd name="connsiteX450" fmla="*/ 2894159 w 12192000"/>
              <a:gd name="connsiteY450" fmla="*/ 6368370 h 6858000"/>
              <a:gd name="connsiteX451" fmla="*/ 2890344 w 12192000"/>
              <a:gd name="connsiteY451" fmla="*/ 6348267 h 6858000"/>
              <a:gd name="connsiteX452" fmla="*/ 2895750 w 12192000"/>
              <a:gd name="connsiteY452" fmla="*/ 6308189 h 6858000"/>
              <a:gd name="connsiteX453" fmla="*/ 2927453 w 12192000"/>
              <a:gd name="connsiteY453" fmla="*/ 6296965 h 6858000"/>
              <a:gd name="connsiteX454" fmla="*/ 3048634 w 12192000"/>
              <a:gd name="connsiteY454" fmla="*/ 6263554 h 6858000"/>
              <a:gd name="connsiteX455" fmla="*/ 3069684 w 12192000"/>
              <a:gd name="connsiteY455" fmla="*/ 6264767 h 6858000"/>
              <a:gd name="connsiteX456" fmla="*/ 3057474 w 12192000"/>
              <a:gd name="connsiteY456" fmla="*/ 6282705 h 6858000"/>
              <a:gd name="connsiteX457" fmla="*/ 3048729 w 12192000"/>
              <a:gd name="connsiteY457" fmla="*/ 6305192 h 6858000"/>
              <a:gd name="connsiteX458" fmla="*/ 2978997 w 12192000"/>
              <a:gd name="connsiteY458" fmla="*/ 6308012 h 6858000"/>
              <a:gd name="connsiteX459" fmla="*/ 2969298 w 12192000"/>
              <a:gd name="connsiteY459" fmla="*/ 6325472 h 6858000"/>
              <a:gd name="connsiteX460" fmla="*/ 2982684 w 12192000"/>
              <a:gd name="connsiteY460" fmla="*/ 6341155 h 6858000"/>
              <a:gd name="connsiteX461" fmla="*/ 3065581 w 12192000"/>
              <a:gd name="connsiteY461" fmla="*/ 6325425 h 6858000"/>
              <a:gd name="connsiteX462" fmla="*/ 3096074 w 12192000"/>
              <a:gd name="connsiteY462" fmla="*/ 6335258 h 6858000"/>
              <a:gd name="connsiteX463" fmla="*/ 3068503 w 12192000"/>
              <a:gd name="connsiteY463" fmla="*/ 6436817 h 6858000"/>
              <a:gd name="connsiteX464" fmla="*/ 2995621 w 12192000"/>
              <a:gd name="connsiteY464" fmla="*/ 6505319 h 6858000"/>
              <a:gd name="connsiteX465" fmla="*/ 2970978 w 12192000"/>
              <a:gd name="connsiteY465" fmla="*/ 6512600 h 6858000"/>
              <a:gd name="connsiteX466" fmla="*/ 2954824 w 12192000"/>
              <a:gd name="connsiteY466" fmla="*/ 6523476 h 6858000"/>
              <a:gd name="connsiteX467" fmla="*/ 2936636 w 12192000"/>
              <a:gd name="connsiteY467" fmla="*/ 6537341 h 6858000"/>
              <a:gd name="connsiteX468" fmla="*/ 2965093 w 12192000"/>
              <a:gd name="connsiteY468" fmla="*/ 6550164 h 6858000"/>
              <a:gd name="connsiteX469" fmla="*/ 2981247 w 12192000"/>
              <a:gd name="connsiteY469" fmla="*/ 6539288 h 6858000"/>
              <a:gd name="connsiteX470" fmla="*/ 3096484 w 12192000"/>
              <a:gd name="connsiteY470" fmla="*/ 6447127 h 6858000"/>
              <a:gd name="connsiteX471" fmla="*/ 3112637 w 12192000"/>
              <a:gd name="connsiteY471" fmla="*/ 6436252 h 6858000"/>
              <a:gd name="connsiteX472" fmla="*/ 3171589 w 12192000"/>
              <a:gd name="connsiteY472" fmla="*/ 6458907 h 6858000"/>
              <a:gd name="connsiteX473" fmla="*/ 3178265 w 12192000"/>
              <a:gd name="connsiteY473" fmla="*/ 6494089 h 6858000"/>
              <a:gd name="connsiteX474" fmla="*/ 3185419 w 12192000"/>
              <a:gd name="connsiteY474" fmla="*/ 6531783 h 6858000"/>
              <a:gd name="connsiteX475" fmla="*/ 3250731 w 12192000"/>
              <a:gd name="connsiteY475" fmla="*/ 6519388 h 6858000"/>
              <a:gd name="connsiteX476" fmla="*/ 3310509 w 12192000"/>
              <a:gd name="connsiteY476" fmla="*/ 6560112 h 6858000"/>
              <a:gd name="connsiteX477" fmla="*/ 3360844 w 12192000"/>
              <a:gd name="connsiteY477" fmla="*/ 6592215 h 6858000"/>
              <a:gd name="connsiteX478" fmla="*/ 3404025 w 12192000"/>
              <a:gd name="connsiteY478" fmla="*/ 6586623 h 6858000"/>
              <a:gd name="connsiteX479" fmla="*/ 3479734 w 12192000"/>
              <a:gd name="connsiteY479" fmla="*/ 6587876 h 6858000"/>
              <a:gd name="connsiteX480" fmla="*/ 3489655 w 12192000"/>
              <a:gd name="connsiteY480" fmla="*/ 6599010 h 6858000"/>
              <a:gd name="connsiteX481" fmla="*/ 3515440 w 12192000"/>
              <a:gd name="connsiteY481" fmla="*/ 6680030 h 6858000"/>
              <a:gd name="connsiteX482" fmla="*/ 3535282 w 12192000"/>
              <a:gd name="connsiteY482" fmla="*/ 6702299 h 6858000"/>
              <a:gd name="connsiteX483" fmla="*/ 3546888 w 12192000"/>
              <a:gd name="connsiteY483" fmla="*/ 6694889 h 6858000"/>
              <a:gd name="connsiteX484" fmla="*/ 3537955 w 12192000"/>
              <a:gd name="connsiteY484" fmla="*/ 6634103 h 6858000"/>
              <a:gd name="connsiteX485" fmla="*/ 3551247 w 12192000"/>
              <a:gd name="connsiteY485" fmla="*/ 6608150 h 6858000"/>
              <a:gd name="connsiteX486" fmla="*/ 3589276 w 12192000"/>
              <a:gd name="connsiteY486" fmla="*/ 6616552 h 6858000"/>
              <a:gd name="connsiteX487" fmla="*/ 3616176 w 12192000"/>
              <a:gd name="connsiteY487" fmla="*/ 6634878 h 6858000"/>
              <a:gd name="connsiteX488" fmla="*/ 3610104 w 12192000"/>
              <a:gd name="connsiteY488" fmla="*/ 6589170 h 6858000"/>
              <a:gd name="connsiteX489" fmla="*/ 3615860 w 12192000"/>
              <a:gd name="connsiteY489" fmla="*/ 6564646 h 6858000"/>
              <a:gd name="connsiteX490" fmla="*/ 3639899 w 12192000"/>
              <a:gd name="connsiteY490" fmla="*/ 6567895 h 6858000"/>
              <a:gd name="connsiteX491" fmla="*/ 3661869 w 12192000"/>
              <a:gd name="connsiteY491" fmla="*/ 6628811 h 6858000"/>
              <a:gd name="connsiteX492" fmla="*/ 3706286 w 12192000"/>
              <a:gd name="connsiteY492" fmla="*/ 6753156 h 6858000"/>
              <a:gd name="connsiteX493" fmla="*/ 3710578 w 12192000"/>
              <a:gd name="connsiteY493" fmla="*/ 6775772 h 6858000"/>
              <a:gd name="connsiteX494" fmla="*/ 3723965 w 12192000"/>
              <a:gd name="connsiteY494" fmla="*/ 6791456 h 6858000"/>
              <a:gd name="connsiteX495" fmla="*/ 3738687 w 12192000"/>
              <a:gd name="connsiteY495" fmla="*/ 6773041 h 6858000"/>
              <a:gd name="connsiteX496" fmla="*/ 3737861 w 12192000"/>
              <a:gd name="connsiteY496" fmla="*/ 6754974 h 6858000"/>
              <a:gd name="connsiteX497" fmla="*/ 3716240 w 12192000"/>
              <a:gd name="connsiteY497" fmla="*/ 6709612 h 6858000"/>
              <a:gd name="connsiteX498" fmla="*/ 3703109 w 12192000"/>
              <a:gd name="connsiteY498" fmla="*/ 6667846 h 6858000"/>
              <a:gd name="connsiteX499" fmla="*/ 3695351 w 12192000"/>
              <a:gd name="connsiteY499" fmla="*/ 6640681 h 6858000"/>
              <a:gd name="connsiteX500" fmla="*/ 3681394 w 12192000"/>
              <a:gd name="connsiteY500" fmla="*/ 6580847 h 6858000"/>
              <a:gd name="connsiteX501" fmla="*/ 3693638 w 12192000"/>
              <a:gd name="connsiteY501" fmla="*/ 6508231 h 6858000"/>
              <a:gd name="connsiteX502" fmla="*/ 3729854 w 12192000"/>
              <a:gd name="connsiteY502" fmla="*/ 6548220 h 6858000"/>
              <a:gd name="connsiteX503" fmla="*/ 3771410 w 12192000"/>
              <a:gd name="connsiteY503" fmla="*/ 6657488 h 6858000"/>
              <a:gd name="connsiteX504" fmla="*/ 3803906 w 12192000"/>
              <a:gd name="connsiteY504" fmla="*/ 6719010 h 6858000"/>
              <a:gd name="connsiteX505" fmla="*/ 3827468 w 12192000"/>
              <a:gd name="connsiteY505" fmla="*/ 6719745 h 6858000"/>
              <a:gd name="connsiteX506" fmla="*/ 3829630 w 12192000"/>
              <a:gd name="connsiteY506" fmla="*/ 6703715 h 6858000"/>
              <a:gd name="connsiteX507" fmla="*/ 3780538 w 12192000"/>
              <a:gd name="connsiteY507" fmla="*/ 6595877 h 6858000"/>
              <a:gd name="connsiteX508" fmla="*/ 3763336 w 12192000"/>
              <a:gd name="connsiteY508" fmla="*/ 6560091 h 6858000"/>
              <a:gd name="connsiteX509" fmla="*/ 3766487 w 12192000"/>
              <a:gd name="connsiteY509" fmla="*/ 6494406 h 6858000"/>
              <a:gd name="connsiteX510" fmla="*/ 3756123 w 12192000"/>
              <a:gd name="connsiteY510" fmla="*/ 6426082 h 6858000"/>
              <a:gd name="connsiteX511" fmla="*/ 3746108 w 12192000"/>
              <a:gd name="connsiteY511" fmla="*/ 6373311 h 6858000"/>
              <a:gd name="connsiteX512" fmla="*/ 3764331 w 12192000"/>
              <a:gd name="connsiteY512" fmla="*/ 6304767 h 6858000"/>
              <a:gd name="connsiteX513" fmla="*/ 3795078 w 12192000"/>
              <a:gd name="connsiteY513" fmla="*/ 6288517 h 6858000"/>
              <a:gd name="connsiteX514" fmla="*/ 3830374 w 12192000"/>
              <a:gd name="connsiteY514" fmla="*/ 6268802 h 6858000"/>
              <a:gd name="connsiteX515" fmla="*/ 3885290 w 12192000"/>
              <a:gd name="connsiteY515" fmla="*/ 6242760 h 6858000"/>
              <a:gd name="connsiteX516" fmla="*/ 3994610 w 12192000"/>
              <a:gd name="connsiteY516" fmla="*/ 6242842 h 6858000"/>
              <a:gd name="connsiteX517" fmla="*/ 4037441 w 12192000"/>
              <a:gd name="connsiteY517" fmla="*/ 6221696 h 6858000"/>
              <a:gd name="connsiteX518" fmla="*/ 4132011 w 12192000"/>
              <a:gd name="connsiteY518" fmla="*/ 6089200 h 6858000"/>
              <a:gd name="connsiteX519" fmla="*/ 4182573 w 12192000"/>
              <a:gd name="connsiteY519" fmla="*/ 5944226 h 6858000"/>
              <a:gd name="connsiteX520" fmla="*/ 4215168 w 12192000"/>
              <a:gd name="connsiteY520" fmla="*/ 5841714 h 6858000"/>
              <a:gd name="connsiteX521" fmla="*/ 4284712 w 12192000"/>
              <a:gd name="connsiteY521" fmla="*/ 5755621 h 6858000"/>
              <a:gd name="connsiteX522" fmla="*/ 4327288 w 12192000"/>
              <a:gd name="connsiteY522" fmla="*/ 5760558 h 6858000"/>
              <a:gd name="connsiteX523" fmla="*/ 4353712 w 12192000"/>
              <a:gd name="connsiteY523" fmla="*/ 5776371 h 6858000"/>
              <a:gd name="connsiteX524" fmla="*/ 4399532 w 12192000"/>
              <a:gd name="connsiteY524" fmla="*/ 5757262 h 6858000"/>
              <a:gd name="connsiteX525" fmla="*/ 4406824 w 12192000"/>
              <a:gd name="connsiteY525" fmla="*/ 5739138 h 6858000"/>
              <a:gd name="connsiteX526" fmla="*/ 4415488 w 12192000"/>
              <a:gd name="connsiteY526" fmla="*/ 5748577 h 6858000"/>
              <a:gd name="connsiteX527" fmla="*/ 4454096 w 12192000"/>
              <a:gd name="connsiteY527" fmla="*/ 5769033 h 6858000"/>
              <a:gd name="connsiteX528" fmla="*/ 4524433 w 12192000"/>
              <a:gd name="connsiteY528" fmla="*/ 5755685 h 6858000"/>
              <a:gd name="connsiteX529" fmla="*/ 4546406 w 12192000"/>
              <a:gd name="connsiteY529" fmla="*/ 5733263 h 6858000"/>
              <a:gd name="connsiteX530" fmla="*/ 4556707 w 12192000"/>
              <a:gd name="connsiteY530" fmla="*/ 5735244 h 6858000"/>
              <a:gd name="connsiteX531" fmla="*/ 4565802 w 12192000"/>
              <a:gd name="connsiteY531" fmla="*/ 5728312 h 6858000"/>
              <a:gd name="connsiteX532" fmla="*/ 4616392 w 12192000"/>
              <a:gd name="connsiteY532" fmla="*/ 5734331 h 6858000"/>
              <a:gd name="connsiteX533" fmla="*/ 4678077 w 12192000"/>
              <a:gd name="connsiteY533" fmla="*/ 5785106 h 6858000"/>
              <a:gd name="connsiteX534" fmla="*/ 4717538 w 12192000"/>
              <a:gd name="connsiteY534" fmla="*/ 5801050 h 6858000"/>
              <a:gd name="connsiteX535" fmla="*/ 4750288 w 12192000"/>
              <a:gd name="connsiteY535" fmla="*/ 5836489 h 6858000"/>
              <a:gd name="connsiteX536" fmla="*/ 4766885 w 12192000"/>
              <a:gd name="connsiteY536" fmla="*/ 5882804 h 6858000"/>
              <a:gd name="connsiteX537" fmla="*/ 4761606 w 12192000"/>
              <a:gd name="connsiteY537" fmla="*/ 5909840 h 6858000"/>
              <a:gd name="connsiteX538" fmla="*/ 4756420 w 12192000"/>
              <a:gd name="connsiteY538" fmla="*/ 5978513 h 6858000"/>
              <a:gd name="connsiteX539" fmla="*/ 4785993 w 12192000"/>
              <a:gd name="connsiteY539" fmla="*/ 5928643 h 6858000"/>
              <a:gd name="connsiteX540" fmla="*/ 4806346 w 12192000"/>
              <a:gd name="connsiteY540" fmla="*/ 5898746 h 6858000"/>
              <a:gd name="connsiteX541" fmla="*/ 4820940 w 12192000"/>
              <a:gd name="connsiteY541" fmla="*/ 5893372 h 6858000"/>
              <a:gd name="connsiteX542" fmla="*/ 4862597 w 12192000"/>
              <a:gd name="connsiteY542" fmla="*/ 5838606 h 6858000"/>
              <a:gd name="connsiteX543" fmla="*/ 4916558 w 12192000"/>
              <a:gd name="connsiteY543" fmla="*/ 5807539 h 6858000"/>
              <a:gd name="connsiteX544" fmla="*/ 4937863 w 12192000"/>
              <a:gd name="connsiteY544" fmla="*/ 5782667 h 6858000"/>
              <a:gd name="connsiteX545" fmla="*/ 5021653 w 12192000"/>
              <a:gd name="connsiteY545" fmla="*/ 5675648 h 6858000"/>
              <a:gd name="connsiteX546" fmla="*/ 5039236 w 12192000"/>
              <a:gd name="connsiteY546" fmla="*/ 5672311 h 6858000"/>
              <a:gd name="connsiteX547" fmla="*/ 5041621 w 12192000"/>
              <a:gd name="connsiteY547" fmla="*/ 5684874 h 6858000"/>
              <a:gd name="connsiteX548" fmla="*/ 4971567 w 12192000"/>
              <a:gd name="connsiteY548" fmla="*/ 5823133 h 6858000"/>
              <a:gd name="connsiteX549" fmla="*/ 4961740 w 12192000"/>
              <a:gd name="connsiteY549" fmla="*/ 5853636 h 6858000"/>
              <a:gd name="connsiteX550" fmla="*/ 4998561 w 12192000"/>
              <a:gd name="connsiteY550" fmla="*/ 5883096 h 6858000"/>
              <a:gd name="connsiteX551" fmla="*/ 5022854 w 12192000"/>
              <a:gd name="connsiteY551" fmla="*/ 5860262 h 6858000"/>
              <a:gd name="connsiteX552" fmla="*/ 5039613 w 12192000"/>
              <a:gd name="connsiteY552" fmla="*/ 5838857 h 6858000"/>
              <a:gd name="connsiteX553" fmla="*/ 5050392 w 12192000"/>
              <a:gd name="connsiteY553" fmla="*/ 5813381 h 6858000"/>
              <a:gd name="connsiteX554" fmla="*/ 5073766 w 12192000"/>
              <a:gd name="connsiteY554" fmla="*/ 5730843 h 6858000"/>
              <a:gd name="connsiteX555" fmla="*/ 5088396 w 12192000"/>
              <a:gd name="connsiteY555" fmla="*/ 5670791 h 6858000"/>
              <a:gd name="connsiteX556" fmla="*/ 5108908 w 12192000"/>
              <a:gd name="connsiteY556" fmla="*/ 5573175 h 6858000"/>
              <a:gd name="connsiteX557" fmla="*/ 5109791 w 12192000"/>
              <a:gd name="connsiteY557" fmla="*/ 5566621 h 6858000"/>
              <a:gd name="connsiteX558" fmla="*/ 5142921 w 12192000"/>
              <a:gd name="connsiteY558" fmla="*/ 5566535 h 6858000"/>
              <a:gd name="connsiteX559" fmla="*/ 5190796 w 12192000"/>
              <a:gd name="connsiteY559" fmla="*/ 5554328 h 6858000"/>
              <a:gd name="connsiteX560" fmla="*/ 5208269 w 12192000"/>
              <a:gd name="connsiteY560" fmla="*/ 5542287 h 6858000"/>
              <a:gd name="connsiteX561" fmla="*/ 5207989 w 12192000"/>
              <a:gd name="connsiteY561" fmla="*/ 5543308 h 6858000"/>
              <a:gd name="connsiteX562" fmla="*/ 5211168 w 12192000"/>
              <a:gd name="connsiteY562" fmla="*/ 5577200 h 6858000"/>
              <a:gd name="connsiteX563" fmla="*/ 5220228 w 12192000"/>
              <a:gd name="connsiteY563" fmla="*/ 5624946 h 6858000"/>
              <a:gd name="connsiteX564" fmla="*/ 5263920 w 12192000"/>
              <a:gd name="connsiteY564" fmla="*/ 5567189 h 6858000"/>
              <a:gd name="connsiteX565" fmla="*/ 5288469 w 12192000"/>
              <a:gd name="connsiteY565" fmla="*/ 5518272 h 6858000"/>
              <a:gd name="connsiteX566" fmla="*/ 5297336 w 12192000"/>
              <a:gd name="connsiteY566" fmla="*/ 5509877 h 6858000"/>
              <a:gd name="connsiteX567" fmla="*/ 5300832 w 12192000"/>
              <a:gd name="connsiteY567" fmla="*/ 5514011 h 6858000"/>
              <a:gd name="connsiteX568" fmla="*/ 5362781 w 12192000"/>
              <a:gd name="connsiteY568" fmla="*/ 5510676 h 6858000"/>
              <a:gd name="connsiteX569" fmla="*/ 5379887 w 12192000"/>
              <a:gd name="connsiteY569" fmla="*/ 5504826 h 6858000"/>
              <a:gd name="connsiteX570" fmla="*/ 5514294 w 12192000"/>
              <a:gd name="connsiteY570" fmla="*/ 5554819 h 6858000"/>
              <a:gd name="connsiteX571" fmla="*/ 5599668 w 12192000"/>
              <a:gd name="connsiteY571" fmla="*/ 5593288 h 6858000"/>
              <a:gd name="connsiteX572" fmla="*/ 5706698 w 12192000"/>
              <a:gd name="connsiteY572" fmla="*/ 5622441 h 6858000"/>
              <a:gd name="connsiteX573" fmla="*/ 5724631 w 12192000"/>
              <a:gd name="connsiteY573" fmla="*/ 5634659 h 6858000"/>
              <a:gd name="connsiteX574" fmla="*/ 5756650 w 12192000"/>
              <a:gd name="connsiteY574" fmla="*/ 5693668 h 6858000"/>
              <a:gd name="connsiteX575" fmla="*/ 5766571 w 12192000"/>
              <a:gd name="connsiteY575" fmla="*/ 5704803 h 6858000"/>
              <a:gd name="connsiteX576" fmla="*/ 5874170 w 12192000"/>
              <a:gd name="connsiteY576" fmla="*/ 5778105 h 6858000"/>
              <a:gd name="connsiteX577" fmla="*/ 5888639 w 12192000"/>
              <a:gd name="connsiteY577" fmla="*/ 5785773 h 6858000"/>
              <a:gd name="connsiteX578" fmla="*/ 6022695 w 12192000"/>
              <a:gd name="connsiteY578" fmla="*/ 5820212 h 6858000"/>
              <a:gd name="connsiteX579" fmla="*/ 6151950 w 12192000"/>
              <a:gd name="connsiteY579" fmla="*/ 5884199 h 6858000"/>
              <a:gd name="connsiteX580" fmla="*/ 6211728 w 12192000"/>
              <a:gd name="connsiteY580" fmla="*/ 5924923 h 6858000"/>
              <a:gd name="connsiteX581" fmla="*/ 6215066 w 12192000"/>
              <a:gd name="connsiteY581" fmla="*/ 5942513 h 6858000"/>
              <a:gd name="connsiteX582" fmla="*/ 6211472 w 12192000"/>
              <a:gd name="connsiteY582" fmla="*/ 5951005 h 6858000"/>
              <a:gd name="connsiteX583" fmla="*/ 6249341 w 12192000"/>
              <a:gd name="connsiteY583" fmla="*/ 6027128 h 6858000"/>
              <a:gd name="connsiteX584" fmla="*/ 6313793 w 12192000"/>
              <a:gd name="connsiteY584" fmla="*/ 6051344 h 6858000"/>
              <a:gd name="connsiteX585" fmla="*/ 6275509 w 12192000"/>
              <a:gd name="connsiteY585" fmla="*/ 6069024 h 6858000"/>
              <a:gd name="connsiteX586" fmla="*/ 6237352 w 12192000"/>
              <a:gd name="connsiteY586" fmla="*/ 6073662 h 6858000"/>
              <a:gd name="connsiteX587" fmla="*/ 6226223 w 12192000"/>
              <a:gd name="connsiteY587" fmla="*/ 6083584 h 6858000"/>
              <a:gd name="connsiteX588" fmla="*/ 6181228 w 12192000"/>
              <a:gd name="connsiteY588" fmla="*/ 6120760 h 6858000"/>
              <a:gd name="connsiteX589" fmla="*/ 6102590 w 12192000"/>
              <a:gd name="connsiteY589" fmla="*/ 6213786 h 6858000"/>
              <a:gd name="connsiteX590" fmla="*/ 6100870 w 12192000"/>
              <a:gd name="connsiteY590" fmla="*/ 6287009 h 6858000"/>
              <a:gd name="connsiteX591" fmla="*/ 6162906 w 12192000"/>
              <a:gd name="connsiteY591" fmla="*/ 6353338 h 6858000"/>
              <a:gd name="connsiteX592" fmla="*/ 6168757 w 12192000"/>
              <a:gd name="connsiteY592" fmla="*/ 6370452 h 6858000"/>
              <a:gd name="connsiteX593" fmla="*/ 6172410 w 12192000"/>
              <a:gd name="connsiteY593" fmla="*/ 6458274 h 6858000"/>
              <a:gd name="connsiteX594" fmla="*/ 6257148 w 12192000"/>
              <a:gd name="connsiteY594" fmla="*/ 6561950 h 6858000"/>
              <a:gd name="connsiteX595" fmla="*/ 6322682 w 12192000"/>
              <a:gd name="connsiteY595" fmla="*/ 6578152 h 6858000"/>
              <a:gd name="connsiteX596" fmla="*/ 6442432 w 12192000"/>
              <a:gd name="connsiteY596" fmla="*/ 6537202 h 6858000"/>
              <a:gd name="connsiteX597" fmla="*/ 6501135 w 12192000"/>
              <a:gd name="connsiteY597" fmla="*/ 6380271 h 6858000"/>
              <a:gd name="connsiteX598" fmla="*/ 6497319 w 12192000"/>
              <a:gd name="connsiteY598" fmla="*/ 6360168 h 6858000"/>
              <a:gd name="connsiteX599" fmla="*/ 6502726 w 12192000"/>
              <a:gd name="connsiteY599" fmla="*/ 6320090 h 6858000"/>
              <a:gd name="connsiteX600" fmla="*/ 6534428 w 12192000"/>
              <a:gd name="connsiteY600" fmla="*/ 6308867 h 6858000"/>
              <a:gd name="connsiteX601" fmla="*/ 6655610 w 12192000"/>
              <a:gd name="connsiteY601" fmla="*/ 6275456 h 6858000"/>
              <a:gd name="connsiteX602" fmla="*/ 6676659 w 12192000"/>
              <a:gd name="connsiteY602" fmla="*/ 6276669 h 6858000"/>
              <a:gd name="connsiteX603" fmla="*/ 6664449 w 12192000"/>
              <a:gd name="connsiteY603" fmla="*/ 6294607 h 6858000"/>
              <a:gd name="connsiteX604" fmla="*/ 6655704 w 12192000"/>
              <a:gd name="connsiteY604" fmla="*/ 6317093 h 6858000"/>
              <a:gd name="connsiteX605" fmla="*/ 6585972 w 12192000"/>
              <a:gd name="connsiteY605" fmla="*/ 6319913 h 6858000"/>
              <a:gd name="connsiteX606" fmla="*/ 6576273 w 12192000"/>
              <a:gd name="connsiteY606" fmla="*/ 6337374 h 6858000"/>
              <a:gd name="connsiteX607" fmla="*/ 6589660 w 12192000"/>
              <a:gd name="connsiteY607" fmla="*/ 6353057 h 6858000"/>
              <a:gd name="connsiteX608" fmla="*/ 6672556 w 12192000"/>
              <a:gd name="connsiteY608" fmla="*/ 6337325 h 6858000"/>
              <a:gd name="connsiteX609" fmla="*/ 6703049 w 12192000"/>
              <a:gd name="connsiteY609" fmla="*/ 6347159 h 6858000"/>
              <a:gd name="connsiteX610" fmla="*/ 6675478 w 12192000"/>
              <a:gd name="connsiteY610" fmla="*/ 6448719 h 6858000"/>
              <a:gd name="connsiteX611" fmla="*/ 6602596 w 12192000"/>
              <a:gd name="connsiteY611" fmla="*/ 6517220 h 6858000"/>
              <a:gd name="connsiteX612" fmla="*/ 6577953 w 12192000"/>
              <a:gd name="connsiteY612" fmla="*/ 6524501 h 6858000"/>
              <a:gd name="connsiteX613" fmla="*/ 6561799 w 12192000"/>
              <a:gd name="connsiteY613" fmla="*/ 6535377 h 6858000"/>
              <a:gd name="connsiteX614" fmla="*/ 6543611 w 12192000"/>
              <a:gd name="connsiteY614" fmla="*/ 6549242 h 6858000"/>
              <a:gd name="connsiteX615" fmla="*/ 6572069 w 12192000"/>
              <a:gd name="connsiteY615" fmla="*/ 6562065 h 6858000"/>
              <a:gd name="connsiteX616" fmla="*/ 6588223 w 12192000"/>
              <a:gd name="connsiteY616" fmla="*/ 6551190 h 6858000"/>
              <a:gd name="connsiteX617" fmla="*/ 6703459 w 12192000"/>
              <a:gd name="connsiteY617" fmla="*/ 6459028 h 6858000"/>
              <a:gd name="connsiteX618" fmla="*/ 6719613 w 12192000"/>
              <a:gd name="connsiteY618" fmla="*/ 6448153 h 6858000"/>
              <a:gd name="connsiteX619" fmla="*/ 6778565 w 12192000"/>
              <a:gd name="connsiteY619" fmla="*/ 6470809 h 6858000"/>
              <a:gd name="connsiteX620" fmla="*/ 6785241 w 12192000"/>
              <a:gd name="connsiteY620" fmla="*/ 6505990 h 6858000"/>
              <a:gd name="connsiteX621" fmla="*/ 6792394 w 12192000"/>
              <a:gd name="connsiteY621" fmla="*/ 6543684 h 6858000"/>
              <a:gd name="connsiteX622" fmla="*/ 6857707 w 12192000"/>
              <a:gd name="connsiteY622" fmla="*/ 6531290 h 6858000"/>
              <a:gd name="connsiteX623" fmla="*/ 6917485 w 12192000"/>
              <a:gd name="connsiteY623" fmla="*/ 6572013 h 6858000"/>
              <a:gd name="connsiteX624" fmla="*/ 6967819 w 12192000"/>
              <a:gd name="connsiteY624" fmla="*/ 6604117 h 6858000"/>
              <a:gd name="connsiteX625" fmla="*/ 7011000 w 12192000"/>
              <a:gd name="connsiteY625" fmla="*/ 6598525 h 6858000"/>
              <a:gd name="connsiteX626" fmla="*/ 7086710 w 12192000"/>
              <a:gd name="connsiteY626" fmla="*/ 6599778 h 6858000"/>
              <a:gd name="connsiteX627" fmla="*/ 7096630 w 12192000"/>
              <a:gd name="connsiteY627" fmla="*/ 6610911 h 6858000"/>
              <a:gd name="connsiteX628" fmla="*/ 7122416 w 12192000"/>
              <a:gd name="connsiteY628" fmla="*/ 6691931 h 6858000"/>
              <a:gd name="connsiteX629" fmla="*/ 7142256 w 12192000"/>
              <a:gd name="connsiteY629" fmla="*/ 6714200 h 6858000"/>
              <a:gd name="connsiteX630" fmla="*/ 7153863 w 12192000"/>
              <a:gd name="connsiteY630" fmla="*/ 6706791 h 6858000"/>
              <a:gd name="connsiteX631" fmla="*/ 7144929 w 12192000"/>
              <a:gd name="connsiteY631" fmla="*/ 6646005 h 6858000"/>
              <a:gd name="connsiteX632" fmla="*/ 7158222 w 12192000"/>
              <a:gd name="connsiteY632" fmla="*/ 6620051 h 6858000"/>
              <a:gd name="connsiteX633" fmla="*/ 7196251 w 12192000"/>
              <a:gd name="connsiteY633" fmla="*/ 6628454 h 6858000"/>
              <a:gd name="connsiteX634" fmla="*/ 7223152 w 12192000"/>
              <a:gd name="connsiteY634" fmla="*/ 6646780 h 6858000"/>
              <a:gd name="connsiteX635" fmla="*/ 7217080 w 12192000"/>
              <a:gd name="connsiteY635" fmla="*/ 6601071 h 6858000"/>
              <a:gd name="connsiteX636" fmla="*/ 7222835 w 12192000"/>
              <a:gd name="connsiteY636" fmla="*/ 6576547 h 6858000"/>
              <a:gd name="connsiteX637" fmla="*/ 7246874 w 12192000"/>
              <a:gd name="connsiteY637" fmla="*/ 6579796 h 6858000"/>
              <a:gd name="connsiteX638" fmla="*/ 7268844 w 12192000"/>
              <a:gd name="connsiteY638" fmla="*/ 6640712 h 6858000"/>
              <a:gd name="connsiteX639" fmla="*/ 7313262 w 12192000"/>
              <a:gd name="connsiteY639" fmla="*/ 6765057 h 6858000"/>
              <a:gd name="connsiteX640" fmla="*/ 7317554 w 12192000"/>
              <a:gd name="connsiteY640" fmla="*/ 6787673 h 6858000"/>
              <a:gd name="connsiteX641" fmla="*/ 7330940 w 12192000"/>
              <a:gd name="connsiteY641" fmla="*/ 6803357 h 6858000"/>
              <a:gd name="connsiteX642" fmla="*/ 7345663 w 12192000"/>
              <a:gd name="connsiteY642" fmla="*/ 6784943 h 6858000"/>
              <a:gd name="connsiteX643" fmla="*/ 7344837 w 12192000"/>
              <a:gd name="connsiteY643" fmla="*/ 6766875 h 6858000"/>
              <a:gd name="connsiteX644" fmla="*/ 7323216 w 12192000"/>
              <a:gd name="connsiteY644" fmla="*/ 6721514 h 6858000"/>
              <a:gd name="connsiteX645" fmla="*/ 7310084 w 12192000"/>
              <a:gd name="connsiteY645" fmla="*/ 6679747 h 6858000"/>
              <a:gd name="connsiteX646" fmla="*/ 7302327 w 12192000"/>
              <a:gd name="connsiteY646" fmla="*/ 6652582 h 6858000"/>
              <a:gd name="connsiteX647" fmla="*/ 7288369 w 12192000"/>
              <a:gd name="connsiteY647" fmla="*/ 6592749 h 6858000"/>
              <a:gd name="connsiteX648" fmla="*/ 7300614 w 12192000"/>
              <a:gd name="connsiteY648" fmla="*/ 6520133 h 6858000"/>
              <a:gd name="connsiteX649" fmla="*/ 7336830 w 12192000"/>
              <a:gd name="connsiteY649" fmla="*/ 6560121 h 6858000"/>
              <a:gd name="connsiteX650" fmla="*/ 7378386 w 12192000"/>
              <a:gd name="connsiteY650" fmla="*/ 6669389 h 6858000"/>
              <a:gd name="connsiteX651" fmla="*/ 7410881 w 12192000"/>
              <a:gd name="connsiteY651" fmla="*/ 6730911 h 6858000"/>
              <a:gd name="connsiteX652" fmla="*/ 7434443 w 12192000"/>
              <a:gd name="connsiteY652" fmla="*/ 6731647 h 6858000"/>
              <a:gd name="connsiteX653" fmla="*/ 7436606 w 12192000"/>
              <a:gd name="connsiteY653" fmla="*/ 6715615 h 6858000"/>
              <a:gd name="connsiteX654" fmla="*/ 7387514 w 12192000"/>
              <a:gd name="connsiteY654" fmla="*/ 6607778 h 6858000"/>
              <a:gd name="connsiteX655" fmla="*/ 7370312 w 12192000"/>
              <a:gd name="connsiteY655" fmla="*/ 6571992 h 6858000"/>
              <a:gd name="connsiteX656" fmla="*/ 7373462 w 12192000"/>
              <a:gd name="connsiteY656" fmla="*/ 6506308 h 6858000"/>
              <a:gd name="connsiteX657" fmla="*/ 7363098 w 12192000"/>
              <a:gd name="connsiteY657" fmla="*/ 6437983 h 6858000"/>
              <a:gd name="connsiteX658" fmla="*/ 7353084 w 12192000"/>
              <a:gd name="connsiteY658" fmla="*/ 6385212 h 6858000"/>
              <a:gd name="connsiteX659" fmla="*/ 7371305 w 12192000"/>
              <a:gd name="connsiteY659" fmla="*/ 6316668 h 6858000"/>
              <a:gd name="connsiteX660" fmla="*/ 7402054 w 12192000"/>
              <a:gd name="connsiteY660" fmla="*/ 6300419 h 6858000"/>
              <a:gd name="connsiteX661" fmla="*/ 7437350 w 12192000"/>
              <a:gd name="connsiteY661" fmla="*/ 6280703 h 6858000"/>
              <a:gd name="connsiteX662" fmla="*/ 7492265 w 12192000"/>
              <a:gd name="connsiteY662" fmla="*/ 6254662 h 6858000"/>
              <a:gd name="connsiteX663" fmla="*/ 7601585 w 12192000"/>
              <a:gd name="connsiteY663" fmla="*/ 6254743 h 6858000"/>
              <a:gd name="connsiteX664" fmla="*/ 7644416 w 12192000"/>
              <a:gd name="connsiteY664" fmla="*/ 6233598 h 6858000"/>
              <a:gd name="connsiteX665" fmla="*/ 7738986 w 12192000"/>
              <a:gd name="connsiteY665" fmla="*/ 6101101 h 6858000"/>
              <a:gd name="connsiteX666" fmla="*/ 7789549 w 12192000"/>
              <a:gd name="connsiteY666" fmla="*/ 5956128 h 6858000"/>
              <a:gd name="connsiteX667" fmla="*/ 7822144 w 12192000"/>
              <a:gd name="connsiteY667" fmla="*/ 5853615 h 6858000"/>
              <a:gd name="connsiteX668" fmla="*/ 7891688 w 12192000"/>
              <a:gd name="connsiteY668" fmla="*/ 5767522 h 6858000"/>
              <a:gd name="connsiteX669" fmla="*/ 7934264 w 12192000"/>
              <a:gd name="connsiteY669" fmla="*/ 5772460 h 6858000"/>
              <a:gd name="connsiteX670" fmla="*/ 7960688 w 12192000"/>
              <a:gd name="connsiteY670" fmla="*/ 5788272 h 6858000"/>
              <a:gd name="connsiteX671" fmla="*/ 8006508 w 12192000"/>
              <a:gd name="connsiteY671" fmla="*/ 5769163 h 6858000"/>
              <a:gd name="connsiteX672" fmla="*/ 8030708 w 12192000"/>
              <a:gd name="connsiteY672" fmla="*/ 5704692 h 6858000"/>
              <a:gd name="connsiteX673" fmla="*/ 8054142 w 12192000"/>
              <a:gd name="connsiteY673" fmla="*/ 5718469 h 6858000"/>
              <a:gd name="connsiteX674" fmla="*/ 8163683 w 12192000"/>
              <a:gd name="connsiteY674" fmla="*/ 5747145 h 6858000"/>
              <a:gd name="connsiteX675" fmla="*/ 8172778 w 12192000"/>
              <a:gd name="connsiteY675" fmla="*/ 5740213 h 6858000"/>
              <a:gd name="connsiteX676" fmla="*/ 8223367 w 12192000"/>
              <a:gd name="connsiteY676" fmla="*/ 5746232 h 6858000"/>
              <a:gd name="connsiteX677" fmla="*/ 8285053 w 12192000"/>
              <a:gd name="connsiteY677" fmla="*/ 5797008 h 6858000"/>
              <a:gd name="connsiteX678" fmla="*/ 8324513 w 12192000"/>
              <a:gd name="connsiteY678" fmla="*/ 5812951 h 6858000"/>
              <a:gd name="connsiteX679" fmla="*/ 8357263 w 12192000"/>
              <a:gd name="connsiteY679" fmla="*/ 5848390 h 6858000"/>
              <a:gd name="connsiteX680" fmla="*/ 8373860 w 12192000"/>
              <a:gd name="connsiteY680" fmla="*/ 5894705 h 6858000"/>
              <a:gd name="connsiteX681" fmla="*/ 8368581 w 12192000"/>
              <a:gd name="connsiteY681" fmla="*/ 5921741 h 6858000"/>
              <a:gd name="connsiteX682" fmla="*/ 8363396 w 12192000"/>
              <a:gd name="connsiteY682" fmla="*/ 5990414 h 6858000"/>
              <a:gd name="connsiteX683" fmla="*/ 8392969 w 12192000"/>
              <a:gd name="connsiteY683" fmla="*/ 5940544 h 6858000"/>
              <a:gd name="connsiteX684" fmla="*/ 8413321 w 12192000"/>
              <a:gd name="connsiteY684" fmla="*/ 5910647 h 6858000"/>
              <a:gd name="connsiteX685" fmla="*/ 8427916 w 12192000"/>
              <a:gd name="connsiteY685" fmla="*/ 5905274 h 6858000"/>
              <a:gd name="connsiteX686" fmla="*/ 8469572 w 12192000"/>
              <a:gd name="connsiteY686" fmla="*/ 5850508 h 6858000"/>
              <a:gd name="connsiteX687" fmla="*/ 8523533 w 12192000"/>
              <a:gd name="connsiteY687" fmla="*/ 5819439 h 6858000"/>
              <a:gd name="connsiteX688" fmla="*/ 8544838 w 12192000"/>
              <a:gd name="connsiteY688" fmla="*/ 5794569 h 6858000"/>
              <a:gd name="connsiteX689" fmla="*/ 8628627 w 12192000"/>
              <a:gd name="connsiteY689" fmla="*/ 5687549 h 6858000"/>
              <a:gd name="connsiteX690" fmla="*/ 8646211 w 12192000"/>
              <a:gd name="connsiteY690" fmla="*/ 5684211 h 6858000"/>
              <a:gd name="connsiteX691" fmla="*/ 8648597 w 12192000"/>
              <a:gd name="connsiteY691" fmla="*/ 5696776 h 6858000"/>
              <a:gd name="connsiteX692" fmla="*/ 8578542 w 12192000"/>
              <a:gd name="connsiteY692" fmla="*/ 5835034 h 6858000"/>
              <a:gd name="connsiteX693" fmla="*/ 8568716 w 12192000"/>
              <a:gd name="connsiteY693" fmla="*/ 5865537 h 6858000"/>
              <a:gd name="connsiteX694" fmla="*/ 8605536 w 12192000"/>
              <a:gd name="connsiteY694" fmla="*/ 5894997 h 6858000"/>
              <a:gd name="connsiteX695" fmla="*/ 8629830 w 12192000"/>
              <a:gd name="connsiteY695" fmla="*/ 5872163 h 6858000"/>
              <a:gd name="connsiteX696" fmla="*/ 8646588 w 12192000"/>
              <a:gd name="connsiteY696" fmla="*/ 5850758 h 6858000"/>
              <a:gd name="connsiteX697" fmla="*/ 8657368 w 12192000"/>
              <a:gd name="connsiteY697" fmla="*/ 5825283 h 6858000"/>
              <a:gd name="connsiteX698" fmla="*/ 8680743 w 12192000"/>
              <a:gd name="connsiteY698" fmla="*/ 5742744 h 6858000"/>
              <a:gd name="connsiteX699" fmla="*/ 8695370 w 12192000"/>
              <a:gd name="connsiteY699" fmla="*/ 5682693 h 6858000"/>
              <a:gd name="connsiteX700" fmla="*/ 8715884 w 12192000"/>
              <a:gd name="connsiteY700" fmla="*/ 5585077 h 6858000"/>
              <a:gd name="connsiteX701" fmla="*/ 8724398 w 12192000"/>
              <a:gd name="connsiteY701" fmla="*/ 5521955 h 6858000"/>
              <a:gd name="connsiteX702" fmla="*/ 8730411 w 12192000"/>
              <a:gd name="connsiteY702" fmla="*/ 5459998 h 6858000"/>
              <a:gd name="connsiteX703" fmla="*/ 8752920 w 12192000"/>
              <a:gd name="connsiteY703" fmla="*/ 5469969 h 6858000"/>
              <a:gd name="connsiteX704" fmla="*/ 8816783 w 12192000"/>
              <a:gd name="connsiteY704" fmla="*/ 5503084 h 6858000"/>
              <a:gd name="connsiteX705" fmla="*/ 8831469 w 12192000"/>
              <a:gd name="connsiteY705" fmla="*/ 5510017 h 6858000"/>
              <a:gd name="connsiteX706" fmla="*/ 8823805 w 12192000"/>
              <a:gd name="connsiteY706" fmla="*/ 5522942 h 6858000"/>
              <a:gd name="connsiteX707" fmla="*/ 8818143 w 12192000"/>
              <a:gd name="connsiteY707" fmla="*/ 5589101 h 6858000"/>
              <a:gd name="connsiteX708" fmla="*/ 8827204 w 12192000"/>
              <a:gd name="connsiteY708" fmla="*/ 5636847 h 6858000"/>
              <a:gd name="connsiteX709" fmla="*/ 8870895 w 12192000"/>
              <a:gd name="connsiteY709" fmla="*/ 5579090 h 6858000"/>
              <a:gd name="connsiteX710" fmla="*/ 8883990 w 12192000"/>
              <a:gd name="connsiteY710" fmla="*/ 5538164 h 6858000"/>
              <a:gd name="connsiteX711" fmla="*/ 8886471 w 12192000"/>
              <a:gd name="connsiteY711" fmla="*/ 5536434 h 6858000"/>
              <a:gd name="connsiteX712" fmla="*/ 8913589 w 12192000"/>
              <a:gd name="connsiteY712" fmla="*/ 5552076 h 6858000"/>
              <a:gd name="connsiteX713" fmla="*/ 8941951 w 12192000"/>
              <a:gd name="connsiteY713" fmla="*/ 5574680 h 6858000"/>
              <a:gd name="connsiteX714" fmla="*/ 8945290 w 12192000"/>
              <a:gd name="connsiteY714" fmla="*/ 5592270 h 6858000"/>
              <a:gd name="connsiteX715" fmla="*/ 8941697 w 12192000"/>
              <a:gd name="connsiteY715" fmla="*/ 5600762 h 6858000"/>
              <a:gd name="connsiteX716" fmla="*/ 8979565 w 12192000"/>
              <a:gd name="connsiteY716" fmla="*/ 5676885 h 6858000"/>
              <a:gd name="connsiteX717" fmla="*/ 9044018 w 12192000"/>
              <a:gd name="connsiteY717" fmla="*/ 5701102 h 6858000"/>
              <a:gd name="connsiteX718" fmla="*/ 9005733 w 12192000"/>
              <a:gd name="connsiteY718" fmla="*/ 5718781 h 6858000"/>
              <a:gd name="connsiteX719" fmla="*/ 8967576 w 12192000"/>
              <a:gd name="connsiteY719" fmla="*/ 5723418 h 6858000"/>
              <a:gd name="connsiteX720" fmla="*/ 8956446 w 12192000"/>
              <a:gd name="connsiteY720" fmla="*/ 5733341 h 6858000"/>
              <a:gd name="connsiteX721" fmla="*/ 8911452 w 12192000"/>
              <a:gd name="connsiteY721" fmla="*/ 5770517 h 6858000"/>
              <a:gd name="connsiteX722" fmla="*/ 8832814 w 12192000"/>
              <a:gd name="connsiteY722" fmla="*/ 5863543 h 6858000"/>
              <a:gd name="connsiteX723" fmla="*/ 8831095 w 12192000"/>
              <a:gd name="connsiteY723" fmla="*/ 5936765 h 6858000"/>
              <a:gd name="connsiteX724" fmla="*/ 8893129 w 12192000"/>
              <a:gd name="connsiteY724" fmla="*/ 6003095 h 6858000"/>
              <a:gd name="connsiteX725" fmla="*/ 8898980 w 12192000"/>
              <a:gd name="connsiteY725" fmla="*/ 6020209 h 6858000"/>
              <a:gd name="connsiteX726" fmla="*/ 8902634 w 12192000"/>
              <a:gd name="connsiteY726" fmla="*/ 6108031 h 6858000"/>
              <a:gd name="connsiteX727" fmla="*/ 8987371 w 12192000"/>
              <a:gd name="connsiteY727" fmla="*/ 6211708 h 6858000"/>
              <a:gd name="connsiteX728" fmla="*/ 9052905 w 12192000"/>
              <a:gd name="connsiteY728" fmla="*/ 6227908 h 6858000"/>
              <a:gd name="connsiteX729" fmla="*/ 9172655 w 12192000"/>
              <a:gd name="connsiteY729" fmla="*/ 6186959 h 6858000"/>
              <a:gd name="connsiteX730" fmla="*/ 9231358 w 12192000"/>
              <a:gd name="connsiteY730" fmla="*/ 6030028 h 6858000"/>
              <a:gd name="connsiteX731" fmla="*/ 9227543 w 12192000"/>
              <a:gd name="connsiteY731" fmla="*/ 6009924 h 6858000"/>
              <a:gd name="connsiteX732" fmla="*/ 9232950 w 12192000"/>
              <a:gd name="connsiteY732" fmla="*/ 5969847 h 6858000"/>
              <a:gd name="connsiteX733" fmla="*/ 9264653 w 12192000"/>
              <a:gd name="connsiteY733" fmla="*/ 5958624 h 6858000"/>
              <a:gd name="connsiteX734" fmla="*/ 9385833 w 12192000"/>
              <a:gd name="connsiteY734" fmla="*/ 5925213 h 6858000"/>
              <a:gd name="connsiteX735" fmla="*/ 9406883 w 12192000"/>
              <a:gd name="connsiteY735" fmla="*/ 5926425 h 6858000"/>
              <a:gd name="connsiteX736" fmla="*/ 9394673 w 12192000"/>
              <a:gd name="connsiteY736" fmla="*/ 5944363 h 6858000"/>
              <a:gd name="connsiteX737" fmla="*/ 9385928 w 12192000"/>
              <a:gd name="connsiteY737" fmla="*/ 5966850 h 6858000"/>
              <a:gd name="connsiteX738" fmla="*/ 9316196 w 12192000"/>
              <a:gd name="connsiteY738" fmla="*/ 5969669 h 6858000"/>
              <a:gd name="connsiteX739" fmla="*/ 9306497 w 12192000"/>
              <a:gd name="connsiteY739" fmla="*/ 5987131 h 6858000"/>
              <a:gd name="connsiteX740" fmla="*/ 9319883 w 12192000"/>
              <a:gd name="connsiteY740" fmla="*/ 6002814 h 6858000"/>
              <a:gd name="connsiteX741" fmla="*/ 9402780 w 12192000"/>
              <a:gd name="connsiteY741" fmla="*/ 5987083 h 6858000"/>
              <a:gd name="connsiteX742" fmla="*/ 9433274 w 12192000"/>
              <a:gd name="connsiteY742" fmla="*/ 5996916 h 6858000"/>
              <a:gd name="connsiteX743" fmla="*/ 9405702 w 12192000"/>
              <a:gd name="connsiteY743" fmla="*/ 6098475 h 6858000"/>
              <a:gd name="connsiteX744" fmla="*/ 9332820 w 12192000"/>
              <a:gd name="connsiteY744" fmla="*/ 6166978 h 6858000"/>
              <a:gd name="connsiteX745" fmla="*/ 9308176 w 12192000"/>
              <a:gd name="connsiteY745" fmla="*/ 6174258 h 6858000"/>
              <a:gd name="connsiteX746" fmla="*/ 9292023 w 12192000"/>
              <a:gd name="connsiteY746" fmla="*/ 6185133 h 6858000"/>
              <a:gd name="connsiteX747" fmla="*/ 9273835 w 12192000"/>
              <a:gd name="connsiteY747" fmla="*/ 6198999 h 6858000"/>
              <a:gd name="connsiteX748" fmla="*/ 9302293 w 12192000"/>
              <a:gd name="connsiteY748" fmla="*/ 6211822 h 6858000"/>
              <a:gd name="connsiteX749" fmla="*/ 9318446 w 12192000"/>
              <a:gd name="connsiteY749" fmla="*/ 6200946 h 6858000"/>
              <a:gd name="connsiteX750" fmla="*/ 9433684 w 12192000"/>
              <a:gd name="connsiteY750" fmla="*/ 6108786 h 6858000"/>
              <a:gd name="connsiteX751" fmla="*/ 9449836 w 12192000"/>
              <a:gd name="connsiteY751" fmla="*/ 6097909 h 6858000"/>
              <a:gd name="connsiteX752" fmla="*/ 9508788 w 12192000"/>
              <a:gd name="connsiteY752" fmla="*/ 6120566 h 6858000"/>
              <a:gd name="connsiteX753" fmla="*/ 9515464 w 12192000"/>
              <a:gd name="connsiteY753" fmla="*/ 6155747 h 6858000"/>
              <a:gd name="connsiteX754" fmla="*/ 9522619 w 12192000"/>
              <a:gd name="connsiteY754" fmla="*/ 6193441 h 6858000"/>
              <a:gd name="connsiteX755" fmla="*/ 9587930 w 12192000"/>
              <a:gd name="connsiteY755" fmla="*/ 6181047 h 6858000"/>
              <a:gd name="connsiteX756" fmla="*/ 9647708 w 12192000"/>
              <a:gd name="connsiteY756" fmla="*/ 6221771 h 6858000"/>
              <a:gd name="connsiteX757" fmla="*/ 9698043 w 12192000"/>
              <a:gd name="connsiteY757" fmla="*/ 6253873 h 6858000"/>
              <a:gd name="connsiteX758" fmla="*/ 9741224 w 12192000"/>
              <a:gd name="connsiteY758" fmla="*/ 6248282 h 6858000"/>
              <a:gd name="connsiteX759" fmla="*/ 9816934 w 12192000"/>
              <a:gd name="connsiteY759" fmla="*/ 6249534 h 6858000"/>
              <a:gd name="connsiteX760" fmla="*/ 9826855 w 12192000"/>
              <a:gd name="connsiteY760" fmla="*/ 6260669 h 6858000"/>
              <a:gd name="connsiteX761" fmla="*/ 9852639 w 12192000"/>
              <a:gd name="connsiteY761" fmla="*/ 6341688 h 6858000"/>
              <a:gd name="connsiteX762" fmla="*/ 9872481 w 12192000"/>
              <a:gd name="connsiteY762" fmla="*/ 6363957 h 6858000"/>
              <a:gd name="connsiteX763" fmla="*/ 9884086 w 12192000"/>
              <a:gd name="connsiteY763" fmla="*/ 6356547 h 6858000"/>
              <a:gd name="connsiteX764" fmla="*/ 9875154 w 12192000"/>
              <a:gd name="connsiteY764" fmla="*/ 6295761 h 6858000"/>
              <a:gd name="connsiteX765" fmla="*/ 9888445 w 12192000"/>
              <a:gd name="connsiteY765" fmla="*/ 6269808 h 6858000"/>
              <a:gd name="connsiteX766" fmla="*/ 9926475 w 12192000"/>
              <a:gd name="connsiteY766" fmla="*/ 6278211 h 6858000"/>
              <a:gd name="connsiteX767" fmla="*/ 9953375 w 12192000"/>
              <a:gd name="connsiteY767" fmla="*/ 6296537 h 6858000"/>
              <a:gd name="connsiteX768" fmla="*/ 9947303 w 12192000"/>
              <a:gd name="connsiteY768" fmla="*/ 6250828 h 6858000"/>
              <a:gd name="connsiteX769" fmla="*/ 9953059 w 12192000"/>
              <a:gd name="connsiteY769" fmla="*/ 6226305 h 6858000"/>
              <a:gd name="connsiteX770" fmla="*/ 9977099 w 12192000"/>
              <a:gd name="connsiteY770" fmla="*/ 6229553 h 6858000"/>
              <a:gd name="connsiteX771" fmla="*/ 9999069 w 12192000"/>
              <a:gd name="connsiteY771" fmla="*/ 6290469 h 6858000"/>
              <a:gd name="connsiteX772" fmla="*/ 10043485 w 12192000"/>
              <a:gd name="connsiteY772" fmla="*/ 6414815 h 6858000"/>
              <a:gd name="connsiteX773" fmla="*/ 10047777 w 12192000"/>
              <a:gd name="connsiteY773" fmla="*/ 6437431 h 6858000"/>
              <a:gd name="connsiteX774" fmla="*/ 10061163 w 12192000"/>
              <a:gd name="connsiteY774" fmla="*/ 6453114 h 6858000"/>
              <a:gd name="connsiteX775" fmla="*/ 10075886 w 12192000"/>
              <a:gd name="connsiteY775" fmla="*/ 6434699 h 6858000"/>
              <a:gd name="connsiteX776" fmla="*/ 10075060 w 12192000"/>
              <a:gd name="connsiteY776" fmla="*/ 6416632 h 6858000"/>
              <a:gd name="connsiteX777" fmla="*/ 10053439 w 12192000"/>
              <a:gd name="connsiteY777" fmla="*/ 6371270 h 6858000"/>
              <a:gd name="connsiteX778" fmla="*/ 10040309 w 12192000"/>
              <a:gd name="connsiteY778" fmla="*/ 6329504 h 6858000"/>
              <a:gd name="connsiteX779" fmla="*/ 10032550 w 12192000"/>
              <a:gd name="connsiteY779" fmla="*/ 6302339 h 6858000"/>
              <a:gd name="connsiteX780" fmla="*/ 10018593 w 12192000"/>
              <a:gd name="connsiteY780" fmla="*/ 6242505 h 6858000"/>
              <a:gd name="connsiteX781" fmla="*/ 10030837 w 12192000"/>
              <a:gd name="connsiteY781" fmla="*/ 6169890 h 6858000"/>
              <a:gd name="connsiteX782" fmla="*/ 10067053 w 12192000"/>
              <a:gd name="connsiteY782" fmla="*/ 6209879 h 6858000"/>
              <a:gd name="connsiteX783" fmla="*/ 10108609 w 12192000"/>
              <a:gd name="connsiteY783" fmla="*/ 6319146 h 6858000"/>
              <a:gd name="connsiteX784" fmla="*/ 10141105 w 12192000"/>
              <a:gd name="connsiteY784" fmla="*/ 6380668 h 6858000"/>
              <a:gd name="connsiteX785" fmla="*/ 10164666 w 12192000"/>
              <a:gd name="connsiteY785" fmla="*/ 6381404 h 6858000"/>
              <a:gd name="connsiteX786" fmla="*/ 10166829 w 12192000"/>
              <a:gd name="connsiteY786" fmla="*/ 6365373 h 6858000"/>
              <a:gd name="connsiteX787" fmla="*/ 10117737 w 12192000"/>
              <a:gd name="connsiteY787" fmla="*/ 6257535 h 6858000"/>
              <a:gd name="connsiteX788" fmla="*/ 10100536 w 12192000"/>
              <a:gd name="connsiteY788" fmla="*/ 6221748 h 6858000"/>
              <a:gd name="connsiteX789" fmla="*/ 10103686 w 12192000"/>
              <a:gd name="connsiteY789" fmla="*/ 6156065 h 6858000"/>
              <a:gd name="connsiteX790" fmla="*/ 10093322 w 12192000"/>
              <a:gd name="connsiteY790" fmla="*/ 6087739 h 6858000"/>
              <a:gd name="connsiteX791" fmla="*/ 10083307 w 12192000"/>
              <a:gd name="connsiteY791" fmla="*/ 6034968 h 6858000"/>
              <a:gd name="connsiteX792" fmla="*/ 10101530 w 12192000"/>
              <a:gd name="connsiteY792" fmla="*/ 5966425 h 6858000"/>
              <a:gd name="connsiteX793" fmla="*/ 10132278 w 12192000"/>
              <a:gd name="connsiteY793" fmla="*/ 5950176 h 6858000"/>
              <a:gd name="connsiteX794" fmla="*/ 10167574 w 12192000"/>
              <a:gd name="connsiteY794" fmla="*/ 5930461 h 6858000"/>
              <a:gd name="connsiteX795" fmla="*/ 10222490 w 12192000"/>
              <a:gd name="connsiteY795" fmla="*/ 5904419 h 6858000"/>
              <a:gd name="connsiteX796" fmla="*/ 10331808 w 12192000"/>
              <a:gd name="connsiteY796" fmla="*/ 5904501 h 6858000"/>
              <a:gd name="connsiteX797" fmla="*/ 10374640 w 12192000"/>
              <a:gd name="connsiteY797" fmla="*/ 5883355 h 6858000"/>
              <a:gd name="connsiteX798" fmla="*/ 10469210 w 12192000"/>
              <a:gd name="connsiteY798" fmla="*/ 5750857 h 6858000"/>
              <a:gd name="connsiteX799" fmla="*/ 10519773 w 12192000"/>
              <a:gd name="connsiteY799" fmla="*/ 5605884 h 6858000"/>
              <a:gd name="connsiteX800" fmla="*/ 10552368 w 12192000"/>
              <a:gd name="connsiteY800" fmla="*/ 5503372 h 6858000"/>
              <a:gd name="connsiteX801" fmla="*/ 10621911 w 12192000"/>
              <a:gd name="connsiteY801" fmla="*/ 5417280 h 6858000"/>
              <a:gd name="connsiteX802" fmla="*/ 10664488 w 12192000"/>
              <a:gd name="connsiteY802" fmla="*/ 5422216 h 6858000"/>
              <a:gd name="connsiteX803" fmla="*/ 10690911 w 12192000"/>
              <a:gd name="connsiteY803" fmla="*/ 5438030 h 6858000"/>
              <a:gd name="connsiteX804" fmla="*/ 10736732 w 12192000"/>
              <a:gd name="connsiteY804" fmla="*/ 5418919 h 6858000"/>
              <a:gd name="connsiteX805" fmla="*/ 10760931 w 12192000"/>
              <a:gd name="connsiteY805" fmla="*/ 5354449 h 6858000"/>
              <a:gd name="connsiteX806" fmla="*/ 10784367 w 12192000"/>
              <a:gd name="connsiteY806" fmla="*/ 5368225 h 6858000"/>
              <a:gd name="connsiteX807" fmla="*/ 10893907 w 12192000"/>
              <a:gd name="connsiteY807" fmla="*/ 5396903 h 6858000"/>
              <a:gd name="connsiteX808" fmla="*/ 10903001 w 12192000"/>
              <a:gd name="connsiteY808" fmla="*/ 5389969 h 6858000"/>
              <a:gd name="connsiteX809" fmla="*/ 10953591 w 12192000"/>
              <a:gd name="connsiteY809" fmla="*/ 5395990 h 6858000"/>
              <a:gd name="connsiteX810" fmla="*/ 11015277 w 12192000"/>
              <a:gd name="connsiteY810" fmla="*/ 5446765 h 6858000"/>
              <a:gd name="connsiteX811" fmla="*/ 11054737 w 12192000"/>
              <a:gd name="connsiteY811" fmla="*/ 5462707 h 6858000"/>
              <a:gd name="connsiteX812" fmla="*/ 11087487 w 12192000"/>
              <a:gd name="connsiteY812" fmla="*/ 5498147 h 6858000"/>
              <a:gd name="connsiteX813" fmla="*/ 11104085 w 12192000"/>
              <a:gd name="connsiteY813" fmla="*/ 5544462 h 6858000"/>
              <a:gd name="connsiteX814" fmla="*/ 11098805 w 12192000"/>
              <a:gd name="connsiteY814" fmla="*/ 5571498 h 6858000"/>
              <a:gd name="connsiteX815" fmla="*/ 11093620 w 12192000"/>
              <a:gd name="connsiteY815" fmla="*/ 5640172 h 6858000"/>
              <a:gd name="connsiteX816" fmla="*/ 11123193 w 12192000"/>
              <a:gd name="connsiteY816" fmla="*/ 5590300 h 6858000"/>
              <a:gd name="connsiteX817" fmla="*/ 11143544 w 12192000"/>
              <a:gd name="connsiteY817" fmla="*/ 5560404 h 6858000"/>
              <a:gd name="connsiteX818" fmla="*/ 11158139 w 12192000"/>
              <a:gd name="connsiteY818" fmla="*/ 5555031 h 6858000"/>
              <a:gd name="connsiteX819" fmla="*/ 11199797 w 12192000"/>
              <a:gd name="connsiteY819" fmla="*/ 5500264 h 6858000"/>
              <a:gd name="connsiteX820" fmla="*/ 11253757 w 12192000"/>
              <a:gd name="connsiteY820" fmla="*/ 5469197 h 6858000"/>
              <a:gd name="connsiteX821" fmla="*/ 11275063 w 12192000"/>
              <a:gd name="connsiteY821" fmla="*/ 5444326 h 6858000"/>
              <a:gd name="connsiteX822" fmla="*/ 11358852 w 12192000"/>
              <a:gd name="connsiteY822" fmla="*/ 5337305 h 6858000"/>
              <a:gd name="connsiteX823" fmla="*/ 11376435 w 12192000"/>
              <a:gd name="connsiteY823" fmla="*/ 5333969 h 6858000"/>
              <a:gd name="connsiteX824" fmla="*/ 11378820 w 12192000"/>
              <a:gd name="connsiteY824" fmla="*/ 5346533 h 6858000"/>
              <a:gd name="connsiteX825" fmla="*/ 11308767 w 12192000"/>
              <a:gd name="connsiteY825" fmla="*/ 5484792 h 6858000"/>
              <a:gd name="connsiteX826" fmla="*/ 11298940 w 12192000"/>
              <a:gd name="connsiteY826" fmla="*/ 5515294 h 6858000"/>
              <a:gd name="connsiteX827" fmla="*/ 11335761 w 12192000"/>
              <a:gd name="connsiteY827" fmla="*/ 5544754 h 6858000"/>
              <a:gd name="connsiteX828" fmla="*/ 11360054 w 12192000"/>
              <a:gd name="connsiteY828" fmla="*/ 5521920 h 6858000"/>
              <a:gd name="connsiteX829" fmla="*/ 11376812 w 12192000"/>
              <a:gd name="connsiteY829" fmla="*/ 5500516 h 6858000"/>
              <a:gd name="connsiteX830" fmla="*/ 11387592 w 12192000"/>
              <a:gd name="connsiteY830" fmla="*/ 5475039 h 6858000"/>
              <a:gd name="connsiteX831" fmla="*/ 11410966 w 12192000"/>
              <a:gd name="connsiteY831" fmla="*/ 5392501 h 6858000"/>
              <a:gd name="connsiteX832" fmla="*/ 11425594 w 12192000"/>
              <a:gd name="connsiteY832" fmla="*/ 5332449 h 6858000"/>
              <a:gd name="connsiteX833" fmla="*/ 11446107 w 12192000"/>
              <a:gd name="connsiteY833" fmla="*/ 5234834 h 6858000"/>
              <a:gd name="connsiteX834" fmla="*/ 11460896 w 12192000"/>
              <a:gd name="connsiteY834" fmla="*/ 5107063 h 6858000"/>
              <a:gd name="connsiteX835" fmla="*/ 11484842 w 12192000"/>
              <a:gd name="connsiteY835" fmla="*/ 5068675 h 6858000"/>
              <a:gd name="connsiteX836" fmla="*/ 11501122 w 12192000"/>
              <a:gd name="connsiteY836" fmla="*/ 5044758 h 6858000"/>
              <a:gd name="connsiteX837" fmla="*/ 11518612 w 12192000"/>
              <a:gd name="connsiteY837" fmla="*/ 4999784 h 6858000"/>
              <a:gd name="connsiteX838" fmla="*/ 11569484 w 12192000"/>
              <a:gd name="connsiteY838" fmla="*/ 5130714 h 6858000"/>
              <a:gd name="connsiteX839" fmla="*/ 11554030 w 12192000"/>
              <a:gd name="connsiteY839" fmla="*/ 5172699 h 6858000"/>
              <a:gd name="connsiteX840" fmla="*/ 11548368 w 12192000"/>
              <a:gd name="connsiteY840" fmla="*/ 5238859 h 6858000"/>
              <a:gd name="connsiteX841" fmla="*/ 11557429 w 12192000"/>
              <a:gd name="connsiteY841" fmla="*/ 5286604 h 6858000"/>
              <a:gd name="connsiteX842" fmla="*/ 11601119 w 12192000"/>
              <a:gd name="connsiteY842" fmla="*/ 5228848 h 6858000"/>
              <a:gd name="connsiteX843" fmla="*/ 11625669 w 12192000"/>
              <a:gd name="connsiteY843" fmla="*/ 5179931 h 6858000"/>
              <a:gd name="connsiteX844" fmla="*/ 11640997 w 12192000"/>
              <a:gd name="connsiteY844" fmla="*/ 5150987 h 6858000"/>
              <a:gd name="connsiteX845" fmla="*/ 11655148 w 12192000"/>
              <a:gd name="connsiteY845" fmla="*/ 5088423 h 6858000"/>
              <a:gd name="connsiteX846" fmla="*/ 11661286 w 12192000"/>
              <a:gd name="connsiteY846" fmla="*/ 5024777 h 6858000"/>
              <a:gd name="connsiteX847" fmla="*/ 11680685 w 12192000"/>
              <a:gd name="connsiteY847" fmla="*/ 4989854 h 6858000"/>
              <a:gd name="connsiteX848" fmla="*/ 11694836 w 12192000"/>
              <a:gd name="connsiteY848" fmla="*/ 4927290 h 6858000"/>
              <a:gd name="connsiteX849" fmla="*/ 11656203 w 12192000"/>
              <a:gd name="connsiteY849" fmla="*/ 4929415 h 6858000"/>
              <a:gd name="connsiteX850" fmla="*/ 11627999 w 12192000"/>
              <a:gd name="connsiteY850" fmla="*/ 4890509 h 6858000"/>
              <a:gd name="connsiteX851" fmla="*/ 11609717 w 12192000"/>
              <a:gd name="connsiteY851" fmla="*/ 4862737 h 6858000"/>
              <a:gd name="connsiteX852" fmla="*/ 11590224 w 12192000"/>
              <a:gd name="connsiteY852" fmla="*/ 4856023 h 6858000"/>
              <a:gd name="connsiteX853" fmla="*/ 11606378 w 12192000"/>
              <a:gd name="connsiteY853" fmla="*/ 4845147 h 6858000"/>
              <a:gd name="connsiteX854" fmla="*/ 11614170 w 12192000"/>
              <a:gd name="connsiteY854" fmla="*/ 4817635 h 6858000"/>
              <a:gd name="connsiteX855" fmla="*/ 11592294 w 12192000"/>
              <a:gd name="connsiteY855" fmla="*/ 4798355 h 6858000"/>
              <a:gd name="connsiteX856" fmla="*/ 11541006 w 12192000"/>
              <a:gd name="connsiteY856" fmla="*/ 4761227 h 6858000"/>
              <a:gd name="connsiteX857" fmla="*/ 11531213 w 12192000"/>
              <a:gd name="connsiteY857" fmla="*/ 4737052 h 6858000"/>
              <a:gd name="connsiteX858" fmla="*/ 11627588 w 12192000"/>
              <a:gd name="connsiteY858" fmla="*/ 4778640 h 6858000"/>
              <a:gd name="connsiteX859" fmla="*/ 11639544 w 12192000"/>
              <a:gd name="connsiteY859" fmla="*/ 4786785 h 6858000"/>
              <a:gd name="connsiteX860" fmla="*/ 11657128 w 12192000"/>
              <a:gd name="connsiteY860" fmla="*/ 4783448 h 6858000"/>
              <a:gd name="connsiteX861" fmla="*/ 11654268 w 12192000"/>
              <a:gd name="connsiteY861" fmla="*/ 4768371 h 6858000"/>
              <a:gd name="connsiteX862" fmla="*/ 11594967 w 12192000"/>
              <a:gd name="connsiteY862" fmla="*/ 4730159 h 6858000"/>
              <a:gd name="connsiteX863" fmla="*/ 11565460 w 12192000"/>
              <a:gd name="connsiteY863" fmla="*/ 4670674 h 6858000"/>
              <a:gd name="connsiteX864" fmla="*/ 11590009 w 12192000"/>
              <a:gd name="connsiteY864" fmla="*/ 4621757 h 6858000"/>
              <a:gd name="connsiteX865" fmla="*/ 11623874 w 12192000"/>
              <a:gd name="connsiteY865" fmla="*/ 4594503 h 6858000"/>
              <a:gd name="connsiteX866" fmla="*/ 11642351 w 12192000"/>
              <a:gd name="connsiteY866" fmla="*/ 4499877 h 6858000"/>
              <a:gd name="connsiteX867" fmla="*/ 11628172 w 12192000"/>
              <a:gd name="connsiteY867" fmla="*/ 4411448 h 6858000"/>
              <a:gd name="connsiteX868" fmla="*/ 11665410 w 12192000"/>
              <a:gd name="connsiteY868" fmla="*/ 4347106 h 6858000"/>
              <a:gd name="connsiteX869" fmla="*/ 11705507 w 12192000"/>
              <a:gd name="connsiteY869" fmla="*/ 4297842 h 6858000"/>
              <a:gd name="connsiteX870" fmla="*/ 11710181 w 12192000"/>
              <a:gd name="connsiteY870" fmla="*/ 4281334 h 6858000"/>
              <a:gd name="connsiteX871" fmla="*/ 11674476 w 12192000"/>
              <a:gd name="connsiteY871" fmla="*/ 4189180 h 6858000"/>
              <a:gd name="connsiteX872" fmla="*/ 11660647 w 12192000"/>
              <a:gd name="connsiteY872" fmla="*/ 4116306 h 6858000"/>
              <a:gd name="connsiteX873" fmla="*/ 11698709 w 12192000"/>
              <a:gd name="connsiteY873" fmla="*/ 4070032 h 6858000"/>
              <a:gd name="connsiteX874" fmla="*/ 11755311 w 12192000"/>
              <a:gd name="connsiteY874" fmla="*/ 4025445 h 6858000"/>
              <a:gd name="connsiteX875" fmla="*/ 11739794 w 12192000"/>
              <a:gd name="connsiteY875" fmla="*/ 3971114 h 6858000"/>
              <a:gd name="connsiteX876" fmla="*/ 11694356 w 12192000"/>
              <a:gd name="connsiteY876" fmla="*/ 3951100 h 6858000"/>
              <a:gd name="connsiteX877" fmla="*/ 11645836 w 12192000"/>
              <a:gd name="connsiteY877" fmla="*/ 3887413 h 6858000"/>
              <a:gd name="connsiteX878" fmla="*/ 11640113 w 12192000"/>
              <a:gd name="connsiteY878" fmla="*/ 3857258 h 6858000"/>
              <a:gd name="connsiteX879" fmla="*/ 11654009 w 12192000"/>
              <a:gd name="connsiteY879" fmla="*/ 3820776 h 6858000"/>
              <a:gd name="connsiteX880" fmla="*/ 11679861 w 12192000"/>
              <a:gd name="connsiteY880" fmla="*/ 3792439 h 6858000"/>
              <a:gd name="connsiteX881" fmla="*/ 11654808 w 12192000"/>
              <a:gd name="connsiteY881" fmla="*/ 3687850 h 6858000"/>
              <a:gd name="connsiteX882" fmla="*/ 11601102 w 12192000"/>
              <a:gd name="connsiteY882" fmla="*/ 3692835 h 6858000"/>
              <a:gd name="connsiteX883" fmla="*/ 11599799 w 12192000"/>
              <a:gd name="connsiteY883" fmla="*/ 3672255 h 6858000"/>
              <a:gd name="connsiteX884" fmla="*/ 11594204 w 12192000"/>
              <a:gd name="connsiteY884" fmla="*/ 3629059 h 6858000"/>
              <a:gd name="connsiteX885" fmla="*/ 11579165 w 12192000"/>
              <a:gd name="connsiteY885" fmla="*/ 3577241 h 6858000"/>
              <a:gd name="connsiteX886" fmla="*/ 11623334 w 12192000"/>
              <a:gd name="connsiteY886" fmla="*/ 3521997 h 6858000"/>
              <a:gd name="connsiteX887" fmla="*/ 11746328 w 12192000"/>
              <a:gd name="connsiteY887" fmla="*/ 3457002 h 6858000"/>
              <a:gd name="connsiteX888" fmla="*/ 11782706 w 12192000"/>
              <a:gd name="connsiteY888" fmla="*/ 3429271 h 6858000"/>
              <a:gd name="connsiteX889" fmla="*/ 11787032 w 12192000"/>
              <a:gd name="connsiteY889" fmla="*/ 3397209 h 6858000"/>
              <a:gd name="connsiteX890" fmla="*/ 11758096 w 12192000"/>
              <a:gd name="connsiteY890" fmla="*/ 3381872 h 6858000"/>
              <a:gd name="connsiteX891" fmla="*/ 11714310 w 12192000"/>
              <a:gd name="connsiteY891" fmla="*/ 3397993 h 6858000"/>
              <a:gd name="connsiteX892" fmla="*/ 11658569 w 12192000"/>
              <a:gd name="connsiteY892" fmla="*/ 3405967 h 6858000"/>
              <a:gd name="connsiteX893" fmla="*/ 11633926 w 12192000"/>
              <a:gd name="connsiteY893" fmla="*/ 3413248 h 6858000"/>
              <a:gd name="connsiteX894" fmla="*/ 11596467 w 12192000"/>
              <a:gd name="connsiteY894" fmla="*/ 3448993 h 6858000"/>
              <a:gd name="connsiteX895" fmla="*/ 11564288 w 12192000"/>
              <a:gd name="connsiteY895" fmla="*/ 3457704 h 6858000"/>
              <a:gd name="connsiteX896" fmla="*/ 11614818 w 12192000"/>
              <a:gd name="connsiteY896" fmla="*/ 3367408 h 6858000"/>
              <a:gd name="connsiteX897" fmla="*/ 11623212 w 12192000"/>
              <a:gd name="connsiteY897" fmla="*/ 3329367 h 6858000"/>
              <a:gd name="connsiteX898" fmla="*/ 11621305 w 12192000"/>
              <a:gd name="connsiteY898" fmla="*/ 3319316 h 6858000"/>
              <a:gd name="connsiteX899" fmla="*/ 11626638 w 12192000"/>
              <a:gd name="connsiteY899" fmla="*/ 3229137 h 6858000"/>
              <a:gd name="connsiteX900" fmla="*/ 11625521 w 12192000"/>
              <a:gd name="connsiteY900" fmla="*/ 3224951 h 6858000"/>
              <a:gd name="connsiteX901" fmla="*/ 11626480 w 12192000"/>
              <a:gd name="connsiteY901" fmla="*/ 3223266 h 6858000"/>
              <a:gd name="connsiteX902" fmla="*/ 11644378 w 12192000"/>
              <a:gd name="connsiteY902" fmla="*/ 3161879 h 6858000"/>
              <a:gd name="connsiteX903" fmla="*/ 11669947 w 12192000"/>
              <a:gd name="connsiteY903" fmla="*/ 3131186 h 6858000"/>
              <a:gd name="connsiteX904" fmla="*/ 11695516 w 12192000"/>
              <a:gd name="connsiteY904" fmla="*/ 3072358 h 6858000"/>
              <a:gd name="connsiteX905" fmla="*/ 11657162 w 12192000"/>
              <a:gd name="connsiteY905" fmla="*/ 3067242 h 6858000"/>
              <a:gd name="connsiteX906" fmla="*/ 11636708 w 12192000"/>
              <a:gd name="connsiteY906" fmla="*/ 3023760 h 6858000"/>
              <a:gd name="connsiteX907" fmla="*/ 11623925 w 12192000"/>
              <a:gd name="connsiteY907" fmla="*/ 2993067 h 6858000"/>
              <a:gd name="connsiteX908" fmla="*/ 11606028 w 12192000"/>
              <a:gd name="connsiteY908" fmla="*/ 2982836 h 6858000"/>
              <a:gd name="connsiteX909" fmla="*/ 11623924 w 12192000"/>
              <a:gd name="connsiteY909" fmla="*/ 2975163 h 6858000"/>
              <a:gd name="connsiteX910" fmla="*/ 11636708 w 12192000"/>
              <a:gd name="connsiteY910" fmla="*/ 2949585 h 6858000"/>
              <a:gd name="connsiteX911" fmla="*/ 11618810 w 12192000"/>
              <a:gd name="connsiteY911" fmla="*/ 2926565 h 6858000"/>
              <a:gd name="connsiteX912" fmla="*/ 11591281 w 12192000"/>
              <a:gd name="connsiteY912" fmla="*/ 2916750 h 6858000"/>
              <a:gd name="connsiteX913" fmla="*/ 11609966 w 12192000"/>
              <a:gd name="connsiteY913" fmla="*/ 2889301 h 6858000"/>
              <a:gd name="connsiteX914" fmla="*/ 11615397 w 12192000"/>
              <a:gd name="connsiteY914" fmla="*/ 2881324 h 6858000"/>
              <a:gd name="connsiteX915" fmla="*/ 11615614 w 12192000"/>
              <a:gd name="connsiteY915" fmla="*/ 2881484 h 6858000"/>
              <a:gd name="connsiteX916" fmla="*/ 11657162 w 12192000"/>
              <a:gd name="connsiteY916" fmla="*/ 2913776 h 6858000"/>
              <a:gd name="connsiteX917" fmla="*/ 11667390 w 12192000"/>
              <a:gd name="connsiteY917" fmla="*/ 2924008 h 6858000"/>
              <a:gd name="connsiteX918" fmla="*/ 11685288 w 12192000"/>
              <a:gd name="connsiteY918" fmla="*/ 2924008 h 6858000"/>
              <a:gd name="connsiteX919" fmla="*/ 11685288 w 12192000"/>
              <a:gd name="connsiteY919" fmla="*/ 2908661 h 6858000"/>
              <a:gd name="connsiteX920" fmla="*/ 11659720 w 12192000"/>
              <a:gd name="connsiteY920" fmla="*/ 2883403 h 6858000"/>
              <a:gd name="connsiteX921" fmla="*/ 11640829 w 12192000"/>
              <a:gd name="connsiteY921" fmla="*/ 2866158 h 6858000"/>
              <a:gd name="connsiteX922" fmla="*/ 11645791 w 12192000"/>
              <a:gd name="connsiteY922" fmla="*/ 2860373 h 6858000"/>
              <a:gd name="connsiteX923" fmla="*/ 11670160 w 12192000"/>
              <a:gd name="connsiteY923" fmla="*/ 2836223 h 6858000"/>
              <a:gd name="connsiteX924" fmla="*/ 11668381 w 12192000"/>
              <a:gd name="connsiteY924" fmla="*/ 2813130 h 6858000"/>
              <a:gd name="connsiteX925" fmla="*/ 11648412 w 12192000"/>
              <a:gd name="connsiteY925" fmla="*/ 2803902 h 6858000"/>
              <a:gd name="connsiteX926" fmla="*/ 11656552 w 12192000"/>
              <a:gd name="connsiteY926" fmla="*/ 2791944 h 6858000"/>
              <a:gd name="connsiteX927" fmla="*/ 11668892 w 12192000"/>
              <a:gd name="connsiteY927" fmla="*/ 2760965 h 6858000"/>
              <a:gd name="connsiteX928" fmla="*/ 11661593 w 12192000"/>
              <a:gd name="connsiteY928" fmla="*/ 2747392 h 6858000"/>
              <a:gd name="connsiteX929" fmla="*/ 11668668 w 12192000"/>
              <a:gd name="connsiteY929" fmla="*/ 2744325 h 6858000"/>
              <a:gd name="connsiteX930" fmla="*/ 11687845 w 12192000"/>
              <a:gd name="connsiteY930" fmla="*/ 2732175 h 6858000"/>
              <a:gd name="connsiteX931" fmla="*/ 11723641 w 12192000"/>
              <a:gd name="connsiteY931" fmla="*/ 2642654 h 6858000"/>
              <a:gd name="connsiteX932" fmla="*/ 11726198 w 12192000"/>
              <a:gd name="connsiteY932" fmla="*/ 2553131 h 6858000"/>
              <a:gd name="connsiteX933" fmla="*/ 11774777 w 12192000"/>
              <a:gd name="connsiteY933" fmla="*/ 2496861 h 6858000"/>
              <a:gd name="connsiteX934" fmla="*/ 11823358 w 12192000"/>
              <a:gd name="connsiteY934" fmla="*/ 2455936 h 6858000"/>
              <a:gd name="connsiteX935" fmla="*/ 11831028 w 12192000"/>
              <a:gd name="connsiteY935" fmla="*/ 2440589 h 6858000"/>
              <a:gd name="connsiteX936" fmla="*/ 11813131 w 12192000"/>
              <a:gd name="connsiteY936" fmla="*/ 2343394 h 6858000"/>
              <a:gd name="connsiteX937" fmla="*/ 11813130 w 12192000"/>
              <a:gd name="connsiteY937" fmla="*/ 2269220 h 6858000"/>
              <a:gd name="connsiteX938" fmla="*/ 11859154 w 12192000"/>
              <a:gd name="connsiteY938" fmla="*/ 2230853 h 6858000"/>
              <a:gd name="connsiteX939" fmla="*/ 11923075 w 12192000"/>
              <a:gd name="connsiteY939" fmla="*/ 2197602 h 6858000"/>
              <a:gd name="connsiteX940" fmla="*/ 11917961 w 12192000"/>
              <a:gd name="connsiteY940" fmla="*/ 2141331 h 6858000"/>
              <a:gd name="connsiteX941" fmla="*/ 11877052 w 12192000"/>
              <a:gd name="connsiteY941" fmla="*/ 2113197 h 6858000"/>
              <a:gd name="connsiteX942" fmla="*/ 11841256 w 12192000"/>
              <a:gd name="connsiteY942" fmla="*/ 2041578 h 6858000"/>
              <a:gd name="connsiteX943" fmla="*/ 11841257 w 12192000"/>
              <a:gd name="connsiteY943" fmla="*/ 2010885 h 6858000"/>
              <a:gd name="connsiteX944" fmla="*/ 11861710 w 12192000"/>
              <a:gd name="connsiteY944" fmla="*/ 1977634 h 6858000"/>
              <a:gd name="connsiteX945" fmla="*/ 11892392 w 12192000"/>
              <a:gd name="connsiteY945" fmla="*/ 1954614 h 6858000"/>
              <a:gd name="connsiteX946" fmla="*/ 11887279 w 12192000"/>
              <a:gd name="connsiteY946" fmla="*/ 1847188 h 6858000"/>
              <a:gd name="connsiteX947" fmla="*/ 11833586 w 12192000"/>
              <a:gd name="connsiteY947" fmla="*/ 1842073 h 6858000"/>
              <a:gd name="connsiteX948" fmla="*/ 11836142 w 12192000"/>
              <a:gd name="connsiteY948" fmla="*/ 1821610 h 6858000"/>
              <a:gd name="connsiteX949" fmla="*/ 11838699 w 12192000"/>
              <a:gd name="connsiteY949" fmla="*/ 1778128 h 6858000"/>
              <a:gd name="connsiteX950" fmla="*/ 11833585 w 12192000"/>
              <a:gd name="connsiteY950" fmla="*/ 1724416 h 6858000"/>
              <a:gd name="connsiteX951" fmla="*/ 11887279 w 12192000"/>
              <a:gd name="connsiteY951" fmla="*/ 1678375 h 6858000"/>
              <a:gd name="connsiteX952" fmla="*/ 12020236 w 12192000"/>
              <a:gd name="connsiteY952" fmla="*/ 1637451 h 6858000"/>
              <a:gd name="connsiteX953" fmla="*/ 12061144 w 12192000"/>
              <a:gd name="connsiteY953" fmla="*/ 1616989 h 6858000"/>
              <a:gd name="connsiteX954" fmla="*/ 12071373 w 12192000"/>
              <a:gd name="connsiteY954" fmla="*/ 1586296 h 6858000"/>
              <a:gd name="connsiteX955" fmla="*/ 12045803 w 12192000"/>
              <a:gd name="connsiteY955" fmla="*/ 1565834 h 6858000"/>
              <a:gd name="connsiteX956" fmla="*/ 11999780 w 12192000"/>
              <a:gd name="connsiteY956" fmla="*/ 1573507 h 6858000"/>
              <a:gd name="connsiteX957" fmla="*/ 11943530 w 12192000"/>
              <a:gd name="connsiteY957" fmla="*/ 1570949 h 6858000"/>
              <a:gd name="connsiteX958" fmla="*/ 11917961 w 12192000"/>
              <a:gd name="connsiteY958" fmla="*/ 1573507 h 6858000"/>
              <a:gd name="connsiteX959" fmla="*/ 11874495 w 12192000"/>
              <a:gd name="connsiteY959" fmla="*/ 1601642 h 6858000"/>
              <a:gd name="connsiteX960" fmla="*/ 11841256 w 12192000"/>
              <a:gd name="connsiteY960" fmla="*/ 1604200 h 6858000"/>
              <a:gd name="connsiteX961" fmla="*/ 11907734 w 12192000"/>
              <a:gd name="connsiteY961" fmla="*/ 1524909 h 6858000"/>
              <a:gd name="connsiteX962" fmla="*/ 11923076 w 12192000"/>
              <a:gd name="connsiteY962" fmla="*/ 1489101 h 6858000"/>
              <a:gd name="connsiteX963" fmla="*/ 11923075 w 12192000"/>
              <a:gd name="connsiteY963" fmla="*/ 1478870 h 6858000"/>
              <a:gd name="connsiteX964" fmla="*/ 11938416 w 12192000"/>
              <a:gd name="connsiteY964" fmla="*/ 1299826 h 6858000"/>
              <a:gd name="connsiteX965" fmla="*/ 11935859 w 12192000"/>
              <a:gd name="connsiteY965" fmla="*/ 1294710 h 6858000"/>
              <a:gd name="connsiteX966" fmla="*/ 11930745 w 12192000"/>
              <a:gd name="connsiteY966" fmla="*/ 1215420 h 6858000"/>
              <a:gd name="connsiteX967" fmla="*/ 11923075 w 12192000"/>
              <a:gd name="connsiteY967" fmla="*/ 1125898 h 6858000"/>
              <a:gd name="connsiteX968" fmla="*/ 11958870 w 12192000"/>
              <a:gd name="connsiteY968" fmla="*/ 1087532 h 6858000"/>
              <a:gd name="connsiteX969" fmla="*/ 11992110 w 12192000"/>
              <a:gd name="connsiteY969" fmla="*/ 1054280 h 6858000"/>
              <a:gd name="connsiteX970" fmla="*/ 12002337 w 12192000"/>
              <a:gd name="connsiteY970" fmla="*/ 1044049 h 6858000"/>
              <a:gd name="connsiteX971" fmla="*/ 12061145 w 12192000"/>
              <a:gd name="connsiteY971" fmla="*/ 1013357 h 6858000"/>
              <a:gd name="connsiteX972" fmla="*/ 12063702 w 12192000"/>
              <a:gd name="connsiteY972" fmla="*/ 990336 h 6858000"/>
              <a:gd name="connsiteX973" fmla="*/ 12045803 w 12192000"/>
              <a:gd name="connsiteY973" fmla="*/ 977548 h 6858000"/>
              <a:gd name="connsiteX974" fmla="*/ 12056031 w 12192000"/>
              <a:gd name="connsiteY974" fmla="*/ 967317 h 6858000"/>
              <a:gd name="connsiteX975" fmla="*/ 12073929 w 12192000"/>
              <a:gd name="connsiteY975" fmla="*/ 939181 h 6858000"/>
              <a:gd name="connsiteX976" fmla="*/ 12058588 w 12192000"/>
              <a:gd name="connsiteY976" fmla="*/ 890583 h 6858000"/>
              <a:gd name="connsiteX977" fmla="*/ 12004894 w 12192000"/>
              <a:gd name="connsiteY977" fmla="*/ 857332 h 6858000"/>
              <a:gd name="connsiteX978" fmla="*/ 11958870 w 12192000"/>
              <a:gd name="connsiteY978" fmla="*/ 862448 h 6858000"/>
              <a:gd name="connsiteX979" fmla="*/ 11912849 w 12192000"/>
              <a:gd name="connsiteY979" fmla="*/ 918718 h 6858000"/>
              <a:gd name="connsiteX980" fmla="*/ 11915404 w 12192000"/>
              <a:gd name="connsiteY980" fmla="*/ 941739 h 6858000"/>
              <a:gd name="connsiteX981" fmla="*/ 11940973 w 12192000"/>
              <a:gd name="connsiteY981" fmla="*/ 987779 h 6858000"/>
              <a:gd name="connsiteX982" fmla="*/ 11871938 w 12192000"/>
              <a:gd name="connsiteY982" fmla="*/ 1054281 h 6858000"/>
              <a:gd name="connsiteX983" fmla="*/ 11813131 w 12192000"/>
              <a:gd name="connsiteY983" fmla="*/ 1013356 h 6858000"/>
              <a:gd name="connsiteX984" fmla="*/ 11731311 w 12192000"/>
              <a:gd name="connsiteY984" fmla="*/ 944297 h 6858000"/>
              <a:gd name="connsiteX985" fmla="*/ 11705743 w 12192000"/>
              <a:gd name="connsiteY985" fmla="*/ 934065 h 6858000"/>
              <a:gd name="connsiteX986" fmla="*/ 11662276 w 12192000"/>
              <a:gd name="connsiteY986" fmla="*/ 951970 h 6858000"/>
              <a:gd name="connsiteX987" fmla="*/ 11644378 w 12192000"/>
              <a:gd name="connsiteY987" fmla="*/ 969875 h 6858000"/>
              <a:gd name="connsiteX988" fmla="*/ 11583014 w 12192000"/>
              <a:gd name="connsiteY988" fmla="*/ 1051723 h 6858000"/>
              <a:gd name="connsiteX989" fmla="*/ 11565116 w 12192000"/>
              <a:gd name="connsiteY989" fmla="*/ 1051723 h 6858000"/>
              <a:gd name="connsiteX990" fmla="*/ 11526763 w 12192000"/>
              <a:gd name="connsiteY990" fmla="*/ 1003126 h 6858000"/>
              <a:gd name="connsiteX991" fmla="*/ 11462842 w 12192000"/>
              <a:gd name="connsiteY991" fmla="*/ 1072185 h 6858000"/>
              <a:gd name="connsiteX992" fmla="*/ 11442387 w 12192000"/>
              <a:gd name="connsiteY992" fmla="*/ 1100321 h 6858000"/>
              <a:gd name="connsiteX993" fmla="*/ 11434717 w 12192000"/>
              <a:gd name="connsiteY993" fmla="*/ 1105436 h 6858000"/>
              <a:gd name="connsiteX994" fmla="*/ 11352899 w 12192000"/>
              <a:gd name="connsiteY994" fmla="*/ 1084973 h 6858000"/>
              <a:gd name="connsiteX995" fmla="*/ 11242953 w 12192000"/>
              <a:gd name="connsiteY995" fmla="*/ 964759 h 6858000"/>
              <a:gd name="connsiteX996" fmla="*/ 11237842 w 12192000"/>
              <a:gd name="connsiteY996" fmla="*/ 939181 h 6858000"/>
              <a:gd name="connsiteX997" fmla="*/ 11248069 w 12192000"/>
              <a:gd name="connsiteY997" fmla="*/ 880352 h 6858000"/>
              <a:gd name="connsiteX998" fmla="*/ 11240396 w 12192000"/>
              <a:gd name="connsiteY998" fmla="*/ 857332 h 6858000"/>
              <a:gd name="connsiteX999" fmla="*/ 11196930 w 12192000"/>
              <a:gd name="connsiteY999" fmla="*/ 742233 h 6858000"/>
              <a:gd name="connsiteX1000" fmla="*/ 11191816 w 12192000"/>
              <a:gd name="connsiteY1000" fmla="*/ 729444 h 6858000"/>
              <a:gd name="connsiteX1001" fmla="*/ 11166248 w 12192000"/>
              <a:gd name="connsiteY1001" fmla="*/ 778041 h 6858000"/>
              <a:gd name="connsiteX1002" fmla="*/ 11104885 w 12192000"/>
              <a:gd name="connsiteY1002" fmla="*/ 911046 h 6858000"/>
              <a:gd name="connsiteX1003" fmla="*/ 11058860 w 12192000"/>
              <a:gd name="connsiteY1003" fmla="*/ 941739 h 6858000"/>
              <a:gd name="connsiteX1004" fmla="*/ 10920790 w 12192000"/>
              <a:gd name="connsiteY1004" fmla="*/ 911045 h 6858000"/>
              <a:gd name="connsiteX1005" fmla="*/ 10900336 w 12192000"/>
              <a:gd name="connsiteY1005" fmla="*/ 867564 h 6858000"/>
              <a:gd name="connsiteX1006" fmla="*/ 10887552 w 12192000"/>
              <a:gd name="connsiteY1006" fmla="*/ 737118 h 6858000"/>
              <a:gd name="connsiteX1007" fmla="*/ 10879881 w 12192000"/>
              <a:gd name="connsiteY1007" fmla="*/ 693636 h 6858000"/>
              <a:gd name="connsiteX1008" fmla="*/ 10877324 w 12192000"/>
              <a:gd name="connsiteY1008" fmla="*/ 422512 h 6858000"/>
              <a:gd name="connsiteX1009" fmla="*/ 10890108 w 12192000"/>
              <a:gd name="connsiteY1009" fmla="*/ 356011 h 6858000"/>
              <a:gd name="connsiteX1010" fmla="*/ 10890108 w 12192000"/>
              <a:gd name="connsiteY1010" fmla="*/ 289508 h 6858000"/>
              <a:gd name="connsiteX1011" fmla="*/ 10897779 w 12192000"/>
              <a:gd name="connsiteY1011" fmla="*/ 274162 h 6858000"/>
              <a:gd name="connsiteX1012" fmla="*/ 10892665 w 12192000"/>
              <a:gd name="connsiteY1012" fmla="*/ 248584 h 6858000"/>
              <a:gd name="connsiteX1013" fmla="*/ 10869655 w 12192000"/>
              <a:gd name="connsiteY1013" fmla="*/ 263930 h 6858000"/>
              <a:gd name="connsiteX1014" fmla="*/ 10859426 w 12192000"/>
              <a:gd name="connsiteY1014" fmla="*/ 294625 h 6858000"/>
              <a:gd name="connsiteX1015" fmla="*/ 10849199 w 12192000"/>
              <a:gd name="connsiteY1015" fmla="*/ 402050 h 6858000"/>
              <a:gd name="connsiteX1016" fmla="*/ 10849199 w 12192000"/>
              <a:gd name="connsiteY1016" fmla="*/ 673173 h 6858000"/>
              <a:gd name="connsiteX1017" fmla="*/ 10833859 w 12192000"/>
              <a:gd name="connsiteY1017" fmla="*/ 719214 h 6858000"/>
              <a:gd name="connsiteX1018" fmla="*/ 10813403 w 12192000"/>
              <a:gd name="connsiteY1018" fmla="*/ 844544 h 6858000"/>
              <a:gd name="connsiteX1019" fmla="*/ 10746926 w 12192000"/>
              <a:gd name="connsiteY1019" fmla="*/ 931508 h 6858000"/>
              <a:gd name="connsiteX1020" fmla="*/ 10619082 w 12192000"/>
              <a:gd name="connsiteY1020" fmla="*/ 931508 h 6858000"/>
              <a:gd name="connsiteX1021" fmla="*/ 10562832 w 12192000"/>
              <a:gd name="connsiteY1021" fmla="*/ 888026 h 6858000"/>
              <a:gd name="connsiteX1022" fmla="*/ 10529593 w 12192000"/>
              <a:gd name="connsiteY1022" fmla="*/ 813850 h 6858000"/>
              <a:gd name="connsiteX1023" fmla="*/ 10447774 w 12192000"/>
              <a:gd name="connsiteY1023" fmla="*/ 770369 h 6858000"/>
              <a:gd name="connsiteX1024" fmla="*/ 10458001 w 12192000"/>
              <a:gd name="connsiteY1024" fmla="*/ 882910 h 6858000"/>
              <a:gd name="connsiteX1025" fmla="*/ 10468228 w 12192000"/>
              <a:gd name="connsiteY1025" fmla="*/ 949413 h 6858000"/>
              <a:gd name="connsiteX1026" fmla="*/ 10460559 w 12192000"/>
              <a:gd name="connsiteY1026" fmla="*/ 967317 h 6858000"/>
              <a:gd name="connsiteX1027" fmla="*/ 10373625 w 12192000"/>
              <a:gd name="connsiteY1027" fmla="*/ 1023588 h 6858000"/>
              <a:gd name="connsiteX1028" fmla="*/ 10299477 w 12192000"/>
              <a:gd name="connsiteY1028" fmla="*/ 1046607 h 6858000"/>
              <a:gd name="connsiteX1029" fmla="*/ 10212544 w 12192000"/>
              <a:gd name="connsiteY1029" fmla="*/ 1028703 h 6858000"/>
              <a:gd name="connsiteX1030" fmla="*/ 10158851 w 12192000"/>
              <a:gd name="connsiteY1030" fmla="*/ 985221 h 6858000"/>
              <a:gd name="connsiteX1031" fmla="*/ 10130725 w 12192000"/>
              <a:gd name="connsiteY1031" fmla="*/ 998010 h 6858000"/>
              <a:gd name="connsiteX1032" fmla="*/ 10128168 w 12192000"/>
              <a:gd name="connsiteY1032" fmla="*/ 1044049 h 6858000"/>
              <a:gd name="connsiteX1033" fmla="*/ 10151180 w 12192000"/>
              <a:gd name="connsiteY1033" fmla="*/ 1120782 h 6858000"/>
              <a:gd name="connsiteX1034" fmla="*/ 10117940 w 12192000"/>
              <a:gd name="connsiteY1034" fmla="*/ 1187285 h 6858000"/>
              <a:gd name="connsiteX1035" fmla="*/ 10089815 w 12192000"/>
              <a:gd name="connsiteY1035" fmla="*/ 1182169 h 6858000"/>
              <a:gd name="connsiteX1036" fmla="*/ 10036121 w 12192000"/>
              <a:gd name="connsiteY1036" fmla="*/ 1125898 h 6858000"/>
              <a:gd name="connsiteX1037" fmla="*/ 9982428 w 12192000"/>
              <a:gd name="connsiteY1037" fmla="*/ 1128456 h 6858000"/>
              <a:gd name="connsiteX1038" fmla="*/ 9972201 w 12192000"/>
              <a:gd name="connsiteY1038" fmla="*/ 1166823 h 6858000"/>
              <a:gd name="connsiteX1039" fmla="*/ 10002882 w 12192000"/>
              <a:gd name="connsiteY1039" fmla="*/ 1246113 h 6858000"/>
              <a:gd name="connsiteX1040" fmla="*/ 9995213 w 12192000"/>
              <a:gd name="connsiteY1040" fmla="*/ 1289595 h 6858000"/>
              <a:gd name="connsiteX1041" fmla="*/ 9875040 w 12192000"/>
              <a:gd name="connsiteY1041" fmla="*/ 1391906 h 6858000"/>
              <a:gd name="connsiteX1042" fmla="*/ 9869926 w 12192000"/>
              <a:gd name="connsiteY1042" fmla="*/ 1391906 h 6858000"/>
              <a:gd name="connsiteX1043" fmla="*/ 9780437 w 12192000"/>
              <a:gd name="connsiteY1043" fmla="*/ 1330520 h 6858000"/>
              <a:gd name="connsiteX1044" fmla="*/ 9670492 w 12192000"/>
              <a:gd name="connsiteY1044" fmla="*/ 1246113 h 6858000"/>
              <a:gd name="connsiteX1045" fmla="*/ 9578447 w 12192000"/>
              <a:gd name="connsiteY1045" fmla="*/ 1151475 h 6858000"/>
              <a:gd name="connsiteX1046" fmla="*/ 9529866 w 12192000"/>
              <a:gd name="connsiteY1046" fmla="*/ 1092648 h 6858000"/>
              <a:gd name="connsiteX1047" fmla="*/ 9430148 w 12192000"/>
              <a:gd name="connsiteY1047" fmla="*/ 982663 h 6858000"/>
              <a:gd name="connsiteX1048" fmla="*/ 9399466 w 12192000"/>
              <a:gd name="connsiteY1048" fmla="*/ 941739 h 6858000"/>
              <a:gd name="connsiteX1049" fmla="*/ 9412251 w 12192000"/>
              <a:gd name="connsiteY1049" fmla="*/ 911046 h 6858000"/>
              <a:gd name="connsiteX1050" fmla="*/ 9417364 w 12192000"/>
              <a:gd name="connsiteY1050" fmla="*/ 903372 h 6858000"/>
              <a:gd name="connsiteX1051" fmla="*/ 9402023 w 12192000"/>
              <a:gd name="connsiteY1051" fmla="*/ 852217 h 6858000"/>
              <a:gd name="connsiteX1052" fmla="*/ 9353443 w 12192000"/>
              <a:gd name="connsiteY1052" fmla="*/ 739676 h 6858000"/>
              <a:gd name="connsiteX1053" fmla="*/ 9356002 w 12192000"/>
              <a:gd name="connsiteY1053" fmla="*/ 629691 h 6858000"/>
              <a:gd name="connsiteX1054" fmla="*/ 9384125 w 12192000"/>
              <a:gd name="connsiteY1054" fmla="*/ 591325 h 6858000"/>
              <a:gd name="connsiteX1055" fmla="*/ 9407137 w 12192000"/>
              <a:gd name="connsiteY1055" fmla="*/ 527381 h 6858000"/>
              <a:gd name="connsiteX1056" fmla="*/ 9430148 w 12192000"/>
              <a:gd name="connsiteY1056" fmla="*/ 491572 h 6858000"/>
              <a:gd name="connsiteX1057" fmla="*/ 9476172 w 12192000"/>
              <a:gd name="connsiteY1057" fmla="*/ 448090 h 6858000"/>
              <a:gd name="connsiteX1058" fmla="*/ 9499184 w 12192000"/>
              <a:gd name="connsiteY1058" fmla="*/ 396935 h 6858000"/>
              <a:gd name="connsiteX1059" fmla="*/ 9458274 w 12192000"/>
              <a:gd name="connsiteY1059" fmla="*/ 338107 h 6858000"/>
              <a:gd name="connsiteX1060" fmla="*/ 9432708 w 12192000"/>
              <a:gd name="connsiteY1060" fmla="*/ 338106 h 6858000"/>
              <a:gd name="connsiteX1061" fmla="*/ 9425035 w 12192000"/>
              <a:gd name="connsiteY1061" fmla="*/ 356011 h 6858000"/>
              <a:gd name="connsiteX1062" fmla="*/ 9396910 w 12192000"/>
              <a:gd name="connsiteY1062" fmla="*/ 450648 h 6858000"/>
              <a:gd name="connsiteX1063" fmla="*/ 9386683 w 12192000"/>
              <a:gd name="connsiteY1063" fmla="*/ 476226 h 6858000"/>
              <a:gd name="connsiteX1064" fmla="*/ 9345772 w 12192000"/>
              <a:gd name="connsiteY1064" fmla="*/ 542727 h 6858000"/>
              <a:gd name="connsiteX1065" fmla="*/ 9284408 w 12192000"/>
              <a:gd name="connsiteY1065" fmla="*/ 655269 h 6858000"/>
              <a:gd name="connsiteX1066" fmla="*/ 9243499 w 12192000"/>
              <a:gd name="connsiteY1066" fmla="*/ 698752 h 6858000"/>
              <a:gd name="connsiteX1067" fmla="*/ 9207703 w 12192000"/>
              <a:gd name="connsiteY1067" fmla="*/ 696194 h 6858000"/>
              <a:gd name="connsiteX1068" fmla="*/ 9171908 w 12192000"/>
              <a:gd name="connsiteY1068" fmla="*/ 645038 h 6858000"/>
              <a:gd name="connsiteX1069" fmla="*/ 9115656 w 12192000"/>
              <a:gd name="connsiteY1069" fmla="*/ 637365 h 6858000"/>
              <a:gd name="connsiteX1070" fmla="*/ 9008269 w 12192000"/>
              <a:gd name="connsiteY1070" fmla="*/ 655269 h 6858000"/>
              <a:gd name="connsiteX1071" fmla="*/ 8977586 w 12192000"/>
              <a:gd name="connsiteY1071" fmla="*/ 627133 h 6858000"/>
              <a:gd name="connsiteX1072" fmla="*/ 8969916 w 12192000"/>
              <a:gd name="connsiteY1072" fmla="*/ 575978 h 6858000"/>
              <a:gd name="connsiteX1073" fmla="*/ 8969917 w 12192000"/>
              <a:gd name="connsiteY1073" fmla="*/ 542727 h 6858000"/>
              <a:gd name="connsiteX1074" fmla="*/ 8921337 w 12192000"/>
              <a:gd name="connsiteY1074" fmla="*/ 524823 h 6858000"/>
              <a:gd name="connsiteX1075" fmla="*/ 8882983 w 12192000"/>
              <a:gd name="connsiteY1075" fmla="*/ 563189 h 6858000"/>
              <a:gd name="connsiteX1076" fmla="*/ 8859973 w 12192000"/>
              <a:gd name="connsiteY1076" fmla="*/ 583651 h 6858000"/>
              <a:gd name="connsiteX1077" fmla="*/ 8834403 w 12192000"/>
              <a:gd name="connsiteY1077" fmla="*/ 565747 h 6858000"/>
              <a:gd name="connsiteX1078" fmla="*/ 8813949 w 12192000"/>
              <a:gd name="connsiteY1078" fmla="*/ 499245 h 6858000"/>
              <a:gd name="connsiteX1079" fmla="*/ 8798607 w 12192000"/>
              <a:gd name="connsiteY1079" fmla="*/ 478783 h 6858000"/>
              <a:gd name="connsiteX1080" fmla="*/ 8773039 w 12192000"/>
              <a:gd name="connsiteY1080" fmla="*/ 481341 h 6858000"/>
              <a:gd name="connsiteX1081" fmla="*/ 8744914 w 12192000"/>
              <a:gd name="connsiteY1081" fmla="*/ 506919 h 6858000"/>
              <a:gd name="connsiteX1082" fmla="*/ 8704005 w 12192000"/>
              <a:gd name="connsiteY1082" fmla="*/ 542727 h 6858000"/>
              <a:gd name="connsiteX1083" fmla="*/ 8640083 w 12192000"/>
              <a:gd name="connsiteY1083" fmla="*/ 504361 h 6858000"/>
              <a:gd name="connsiteX1084" fmla="*/ 8599173 w 12192000"/>
              <a:gd name="connsiteY1084" fmla="*/ 435301 h 6858000"/>
              <a:gd name="connsiteX1085" fmla="*/ 8568491 w 12192000"/>
              <a:gd name="connsiteY1085" fmla="*/ 425070 h 6858000"/>
              <a:gd name="connsiteX1086" fmla="*/ 8540367 w 12192000"/>
              <a:gd name="connsiteY1086" fmla="*/ 512034 h 6858000"/>
              <a:gd name="connsiteX1087" fmla="*/ 8545480 w 12192000"/>
              <a:gd name="connsiteY1087" fmla="*/ 519707 h 6858000"/>
              <a:gd name="connsiteX1088" fmla="*/ 8494342 w 12192000"/>
              <a:gd name="connsiteY1088" fmla="*/ 535054 h 6858000"/>
              <a:gd name="connsiteX1089" fmla="*/ 8450877 w 12192000"/>
              <a:gd name="connsiteY1089" fmla="*/ 514592 h 6858000"/>
              <a:gd name="connsiteX1090" fmla="*/ 8443206 w 12192000"/>
              <a:gd name="connsiteY1090" fmla="*/ 506918 h 6858000"/>
              <a:gd name="connsiteX1091" fmla="*/ 8358830 w 12192000"/>
              <a:gd name="connsiteY1091" fmla="*/ 501803 h 6858000"/>
              <a:gd name="connsiteX1092" fmla="*/ 8310250 w 12192000"/>
              <a:gd name="connsiteY1092" fmla="*/ 496687 h 6858000"/>
              <a:gd name="connsiteX1093" fmla="*/ 8292945 w 12192000"/>
              <a:gd name="connsiteY1093" fmla="*/ 466394 h 6858000"/>
              <a:gd name="connsiteX1094" fmla="*/ 8293573 w 12192000"/>
              <a:gd name="connsiteY1094" fmla="*/ 462995 h 6858000"/>
              <a:gd name="connsiteX1095" fmla="*/ 8293394 w 12192000"/>
              <a:gd name="connsiteY1095" fmla="*/ 448357 h 6858000"/>
              <a:gd name="connsiteX1096" fmla="*/ 8285333 w 12192000"/>
              <a:gd name="connsiteY1096" fmla="*/ 441218 h 6858000"/>
              <a:gd name="connsiteX1097" fmla="*/ 8282125 w 12192000"/>
              <a:gd name="connsiteY1097" fmla="*/ 430186 h 6858000"/>
              <a:gd name="connsiteX1098" fmla="*/ 8238658 w 12192000"/>
              <a:gd name="connsiteY1098" fmla="*/ 294624 h 6858000"/>
              <a:gd name="connsiteX1099" fmla="*/ 8200305 w 12192000"/>
              <a:gd name="connsiteY1099" fmla="*/ 235795 h 6858000"/>
              <a:gd name="connsiteX1100" fmla="*/ 8172820 w 12192000"/>
              <a:gd name="connsiteY1100" fmla="*/ 217571 h 6858000"/>
              <a:gd name="connsiteX1101" fmla="*/ 0 w 12192000"/>
              <a:gd name="connsiteY1101" fmla="*/ 0 h 6858000"/>
              <a:gd name="connsiteX1102" fmla="*/ 12192000 w 12192000"/>
              <a:gd name="connsiteY1102" fmla="*/ 0 h 6858000"/>
              <a:gd name="connsiteX1103" fmla="*/ 12192000 w 12192000"/>
              <a:gd name="connsiteY1103" fmla="*/ 6858000 h 6858000"/>
              <a:gd name="connsiteX1104" fmla="*/ 0 w 12192000"/>
              <a:gd name="connsiteY11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</a:cxnLst>
            <a:rect l="l" t="t" r="r" b="b"/>
            <a:pathLst>
              <a:path w="12192000" h="6858000">
                <a:moveTo>
                  <a:pt x="7768088" y="791795"/>
                </a:moveTo>
                <a:lnTo>
                  <a:pt x="7770756" y="795947"/>
                </a:lnTo>
                <a:cubicBezTo>
                  <a:pt x="7772034" y="801062"/>
                  <a:pt x="7772034" y="806817"/>
                  <a:pt x="7770755" y="811293"/>
                </a:cubicBezTo>
                <a:lnTo>
                  <a:pt x="7763398" y="818653"/>
                </a:lnTo>
                <a:close/>
                <a:moveTo>
                  <a:pt x="8172820" y="217571"/>
                </a:moveTo>
                <a:cubicBezTo>
                  <a:pt x="8161953" y="214694"/>
                  <a:pt x="8149169" y="215334"/>
                  <a:pt x="8133827" y="220449"/>
                </a:cubicBezTo>
                <a:cubicBezTo>
                  <a:pt x="8161953" y="246027"/>
                  <a:pt x="8136385" y="281835"/>
                  <a:pt x="8159396" y="307413"/>
                </a:cubicBezTo>
                <a:cubicBezTo>
                  <a:pt x="8156839" y="345779"/>
                  <a:pt x="8177294" y="376473"/>
                  <a:pt x="8184965" y="409723"/>
                </a:cubicBezTo>
                <a:cubicBezTo>
                  <a:pt x="8190078" y="442974"/>
                  <a:pt x="8200306" y="478783"/>
                  <a:pt x="8213090" y="509477"/>
                </a:cubicBezTo>
                <a:cubicBezTo>
                  <a:pt x="8236102" y="560631"/>
                  <a:pt x="8190078" y="591325"/>
                  <a:pt x="8149168" y="583651"/>
                </a:cubicBezTo>
                <a:cubicBezTo>
                  <a:pt x="8141498" y="583651"/>
                  <a:pt x="8136384" y="578536"/>
                  <a:pt x="8133828" y="573421"/>
                </a:cubicBezTo>
                <a:cubicBezTo>
                  <a:pt x="8128713" y="568305"/>
                  <a:pt x="8128714" y="560631"/>
                  <a:pt x="8126157" y="555516"/>
                </a:cubicBezTo>
                <a:cubicBezTo>
                  <a:pt x="8110816" y="540170"/>
                  <a:pt x="8092918" y="529938"/>
                  <a:pt x="8075020" y="535054"/>
                </a:cubicBezTo>
                <a:cubicBezTo>
                  <a:pt x="8054565" y="540169"/>
                  <a:pt x="8052009" y="560632"/>
                  <a:pt x="8046894" y="575978"/>
                </a:cubicBezTo>
                <a:cubicBezTo>
                  <a:pt x="8044337" y="583652"/>
                  <a:pt x="8046895" y="591325"/>
                  <a:pt x="8046894" y="596440"/>
                </a:cubicBezTo>
                <a:cubicBezTo>
                  <a:pt x="8044337" y="647596"/>
                  <a:pt x="8016212" y="685962"/>
                  <a:pt x="7970189" y="696194"/>
                </a:cubicBezTo>
                <a:cubicBezTo>
                  <a:pt x="7959962" y="698752"/>
                  <a:pt x="7947177" y="698751"/>
                  <a:pt x="7934393" y="693636"/>
                </a:cubicBezTo>
                <a:cubicBezTo>
                  <a:pt x="7901154" y="678289"/>
                  <a:pt x="7862801" y="683405"/>
                  <a:pt x="7827006" y="668058"/>
                </a:cubicBezTo>
                <a:cubicBezTo>
                  <a:pt x="7821892" y="665500"/>
                  <a:pt x="7809108" y="673173"/>
                  <a:pt x="7803994" y="678289"/>
                </a:cubicBezTo>
                <a:cubicBezTo>
                  <a:pt x="7798880" y="683406"/>
                  <a:pt x="7793767" y="688521"/>
                  <a:pt x="7788973" y="694275"/>
                </a:cubicBezTo>
                <a:lnTo>
                  <a:pt x="7780206" y="707536"/>
                </a:lnTo>
                <a:lnTo>
                  <a:pt x="7778081" y="697004"/>
                </a:lnTo>
                <a:cubicBezTo>
                  <a:pt x="7772380" y="696572"/>
                  <a:pt x="7769753" y="700962"/>
                  <a:pt x="7767126" y="705352"/>
                </a:cubicBezTo>
                <a:lnTo>
                  <a:pt x="7753961" y="722432"/>
                </a:lnTo>
                <a:lnTo>
                  <a:pt x="7745187" y="719213"/>
                </a:lnTo>
                <a:cubicBezTo>
                  <a:pt x="7742630" y="716655"/>
                  <a:pt x="7740073" y="711540"/>
                  <a:pt x="7734960" y="708982"/>
                </a:cubicBezTo>
                <a:cubicBezTo>
                  <a:pt x="7727289" y="706425"/>
                  <a:pt x="7717061" y="703867"/>
                  <a:pt x="7711947" y="708982"/>
                </a:cubicBezTo>
                <a:cubicBezTo>
                  <a:pt x="7704277" y="719214"/>
                  <a:pt x="7711948" y="724329"/>
                  <a:pt x="7717062" y="732002"/>
                </a:cubicBezTo>
                <a:lnTo>
                  <a:pt x="7734360" y="747864"/>
                </a:lnTo>
                <a:lnTo>
                  <a:pt x="7728802" y="755074"/>
                </a:lnTo>
                <a:cubicBezTo>
                  <a:pt x="7713028" y="768362"/>
                  <a:pt x="7693962" y="777817"/>
                  <a:pt x="7670723" y="781795"/>
                </a:cubicBezTo>
                <a:cubicBezTo>
                  <a:pt x="7662394" y="785752"/>
                  <a:pt x="7657574" y="788829"/>
                  <a:pt x="7652320" y="797609"/>
                </a:cubicBezTo>
                <a:cubicBezTo>
                  <a:pt x="7647513" y="815598"/>
                  <a:pt x="7626035" y="826590"/>
                  <a:pt x="7630886" y="853340"/>
                </a:cubicBezTo>
                <a:cubicBezTo>
                  <a:pt x="7633960" y="858160"/>
                  <a:pt x="7626080" y="871330"/>
                  <a:pt x="7613363" y="872662"/>
                </a:cubicBezTo>
                <a:cubicBezTo>
                  <a:pt x="7557678" y="881067"/>
                  <a:pt x="7512095" y="907443"/>
                  <a:pt x="7457289" y="919356"/>
                </a:cubicBezTo>
                <a:cubicBezTo>
                  <a:pt x="7425722" y="927293"/>
                  <a:pt x="7406828" y="889158"/>
                  <a:pt x="7376575" y="894898"/>
                </a:cubicBezTo>
                <a:cubicBezTo>
                  <a:pt x="7376575" y="894898"/>
                  <a:pt x="7373500" y="890078"/>
                  <a:pt x="7372620" y="886571"/>
                </a:cubicBezTo>
                <a:cubicBezTo>
                  <a:pt x="7371292" y="873852"/>
                  <a:pt x="7368650" y="863329"/>
                  <a:pt x="7369517" y="851924"/>
                </a:cubicBezTo>
                <a:cubicBezTo>
                  <a:pt x="7365979" y="822980"/>
                  <a:pt x="7372084" y="787883"/>
                  <a:pt x="7350130" y="759840"/>
                </a:cubicBezTo>
                <a:cubicBezTo>
                  <a:pt x="7331280" y="766444"/>
                  <a:pt x="7309788" y="762524"/>
                  <a:pt x="7292264" y="781846"/>
                </a:cubicBezTo>
                <a:cubicBezTo>
                  <a:pt x="7287444" y="784923"/>
                  <a:pt x="7275161" y="780552"/>
                  <a:pt x="7276907" y="772655"/>
                </a:cubicBezTo>
                <a:cubicBezTo>
                  <a:pt x="7285206" y="738871"/>
                  <a:pt x="7260178" y="706008"/>
                  <a:pt x="7266283" y="670911"/>
                </a:cubicBezTo>
                <a:cubicBezTo>
                  <a:pt x="7268029" y="663013"/>
                  <a:pt x="7260567" y="655567"/>
                  <a:pt x="7260119" y="646357"/>
                </a:cubicBezTo>
                <a:cubicBezTo>
                  <a:pt x="7260538" y="625741"/>
                  <a:pt x="7236419" y="626211"/>
                  <a:pt x="7232016" y="608673"/>
                </a:cubicBezTo>
                <a:cubicBezTo>
                  <a:pt x="7231568" y="599462"/>
                  <a:pt x="7216225" y="605184"/>
                  <a:pt x="7204822" y="604322"/>
                </a:cubicBezTo>
                <a:cubicBezTo>
                  <a:pt x="7167539" y="596913"/>
                  <a:pt x="7134226" y="612747"/>
                  <a:pt x="7099152" y="621564"/>
                </a:cubicBezTo>
                <a:cubicBezTo>
                  <a:pt x="7074599" y="627737"/>
                  <a:pt x="7050928" y="637416"/>
                  <a:pt x="7027675" y="626482"/>
                </a:cubicBezTo>
                <a:cubicBezTo>
                  <a:pt x="7019751" y="594912"/>
                  <a:pt x="7011825" y="563342"/>
                  <a:pt x="7002588" y="533967"/>
                </a:cubicBezTo>
                <a:cubicBezTo>
                  <a:pt x="7017050" y="524737"/>
                  <a:pt x="7031513" y="515507"/>
                  <a:pt x="7048169" y="507591"/>
                </a:cubicBezTo>
                <a:cubicBezTo>
                  <a:pt x="7056498" y="503633"/>
                  <a:pt x="7060439" y="497048"/>
                  <a:pt x="7062185" y="489151"/>
                </a:cubicBezTo>
                <a:cubicBezTo>
                  <a:pt x="7068737" y="463265"/>
                  <a:pt x="7062574" y="438710"/>
                  <a:pt x="7051589" y="417233"/>
                </a:cubicBezTo>
                <a:cubicBezTo>
                  <a:pt x="7045874" y="401888"/>
                  <a:pt x="7027890" y="397087"/>
                  <a:pt x="7014725" y="389209"/>
                </a:cubicBezTo>
                <a:cubicBezTo>
                  <a:pt x="7002442" y="384839"/>
                  <a:pt x="6991368" y="383428"/>
                  <a:pt x="6981007" y="383935"/>
                </a:cubicBezTo>
                <a:cubicBezTo>
                  <a:pt x="6970648" y="384441"/>
                  <a:pt x="6961002" y="386866"/>
                  <a:pt x="6951576" y="390168"/>
                </a:cubicBezTo>
                <a:cubicBezTo>
                  <a:pt x="6934920" y="398084"/>
                  <a:pt x="6923531" y="412135"/>
                  <a:pt x="6913457" y="423990"/>
                </a:cubicBezTo>
                <a:cubicBezTo>
                  <a:pt x="6901189" y="434533"/>
                  <a:pt x="6913919" y="448113"/>
                  <a:pt x="6914367" y="457323"/>
                </a:cubicBezTo>
                <a:cubicBezTo>
                  <a:pt x="6913933" y="463026"/>
                  <a:pt x="6917008" y="467847"/>
                  <a:pt x="6917889" y="471355"/>
                </a:cubicBezTo>
                <a:cubicBezTo>
                  <a:pt x="6910441" y="478821"/>
                  <a:pt x="6901218" y="464358"/>
                  <a:pt x="6895964" y="473138"/>
                </a:cubicBezTo>
                <a:cubicBezTo>
                  <a:pt x="6889829" y="478409"/>
                  <a:pt x="6881069" y="488070"/>
                  <a:pt x="6886336" y="494203"/>
                </a:cubicBezTo>
                <a:cubicBezTo>
                  <a:pt x="6906962" y="509528"/>
                  <a:pt x="6892962" y="542880"/>
                  <a:pt x="6921036" y="550740"/>
                </a:cubicBezTo>
                <a:cubicBezTo>
                  <a:pt x="6925424" y="553366"/>
                  <a:pt x="6924991" y="559068"/>
                  <a:pt x="6924559" y="564770"/>
                </a:cubicBezTo>
                <a:cubicBezTo>
                  <a:pt x="6921065" y="580565"/>
                  <a:pt x="6924587" y="594596"/>
                  <a:pt x="6936005" y="610372"/>
                </a:cubicBezTo>
                <a:cubicBezTo>
                  <a:pt x="6945229" y="624834"/>
                  <a:pt x="6956213" y="646311"/>
                  <a:pt x="6947018" y="661675"/>
                </a:cubicBezTo>
                <a:cubicBezTo>
                  <a:pt x="6931257" y="688011"/>
                  <a:pt x="6921196" y="714780"/>
                  <a:pt x="6894465" y="734552"/>
                </a:cubicBezTo>
                <a:cubicBezTo>
                  <a:pt x="6875181" y="746858"/>
                  <a:pt x="6844062" y="764004"/>
                  <a:pt x="6849360" y="799964"/>
                </a:cubicBezTo>
                <a:cubicBezTo>
                  <a:pt x="6851553" y="801277"/>
                  <a:pt x="6845852" y="800845"/>
                  <a:pt x="6844539" y="803041"/>
                </a:cubicBezTo>
                <a:lnTo>
                  <a:pt x="6812156" y="849121"/>
                </a:lnTo>
                <a:lnTo>
                  <a:pt x="6806639" y="850395"/>
                </a:lnTo>
                <a:cubicBezTo>
                  <a:pt x="6801525" y="852954"/>
                  <a:pt x="6798968" y="858069"/>
                  <a:pt x="6796412" y="860626"/>
                </a:cubicBezTo>
                <a:cubicBezTo>
                  <a:pt x="6781070" y="870857"/>
                  <a:pt x="6770843" y="870857"/>
                  <a:pt x="6765729" y="855511"/>
                </a:cubicBezTo>
                <a:cubicBezTo>
                  <a:pt x="6758058" y="840165"/>
                  <a:pt x="6747831" y="829933"/>
                  <a:pt x="6737604" y="819702"/>
                </a:cubicBezTo>
                <a:cubicBezTo>
                  <a:pt x="6732490" y="814586"/>
                  <a:pt x="6719706" y="806913"/>
                  <a:pt x="6714593" y="809471"/>
                </a:cubicBezTo>
                <a:cubicBezTo>
                  <a:pt x="6678796" y="824818"/>
                  <a:pt x="6640444" y="819703"/>
                  <a:pt x="6607204" y="835049"/>
                </a:cubicBezTo>
                <a:cubicBezTo>
                  <a:pt x="6594421" y="840164"/>
                  <a:pt x="6581637" y="840164"/>
                  <a:pt x="6571409" y="837607"/>
                </a:cubicBezTo>
                <a:cubicBezTo>
                  <a:pt x="6525386" y="827375"/>
                  <a:pt x="6497261" y="789009"/>
                  <a:pt x="6494704" y="737854"/>
                </a:cubicBezTo>
                <a:cubicBezTo>
                  <a:pt x="6494703" y="732738"/>
                  <a:pt x="6497260" y="725065"/>
                  <a:pt x="6494704" y="717391"/>
                </a:cubicBezTo>
                <a:cubicBezTo>
                  <a:pt x="6489590" y="702045"/>
                  <a:pt x="6487033" y="681583"/>
                  <a:pt x="6466578" y="676468"/>
                </a:cubicBezTo>
                <a:cubicBezTo>
                  <a:pt x="6448680" y="671352"/>
                  <a:pt x="6430783" y="681583"/>
                  <a:pt x="6415441" y="696930"/>
                </a:cubicBezTo>
                <a:cubicBezTo>
                  <a:pt x="6412885" y="702045"/>
                  <a:pt x="6412885" y="709719"/>
                  <a:pt x="6407771" y="714834"/>
                </a:cubicBezTo>
                <a:cubicBezTo>
                  <a:pt x="6405214" y="719949"/>
                  <a:pt x="6400100" y="725065"/>
                  <a:pt x="6392429" y="725064"/>
                </a:cubicBezTo>
                <a:cubicBezTo>
                  <a:pt x="6351520" y="732738"/>
                  <a:pt x="6305497" y="702045"/>
                  <a:pt x="6328509" y="650890"/>
                </a:cubicBezTo>
                <a:cubicBezTo>
                  <a:pt x="6341292" y="620197"/>
                  <a:pt x="6351520" y="584388"/>
                  <a:pt x="6356633" y="551137"/>
                </a:cubicBezTo>
                <a:cubicBezTo>
                  <a:pt x="6364304" y="517885"/>
                  <a:pt x="6384759" y="487192"/>
                  <a:pt x="6382202" y="448826"/>
                </a:cubicBezTo>
                <a:cubicBezTo>
                  <a:pt x="6405214" y="423249"/>
                  <a:pt x="6379645" y="387440"/>
                  <a:pt x="6407770" y="361862"/>
                </a:cubicBezTo>
                <a:cubicBezTo>
                  <a:pt x="6377089" y="351631"/>
                  <a:pt x="6356634" y="359304"/>
                  <a:pt x="6341292" y="377208"/>
                </a:cubicBezTo>
                <a:cubicBezTo>
                  <a:pt x="6323394" y="392555"/>
                  <a:pt x="6310610" y="415575"/>
                  <a:pt x="6302940" y="436037"/>
                </a:cubicBezTo>
                <a:cubicBezTo>
                  <a:pt x="6285042" y="482077"/>
                  <a:pt x="6274815" y="528117"/>
                  <a:pt x="6259474" y="571599"/>
                </a:cubicBezTo>
                <a:cubicBezTo>
                  <a:pt x="6251802" y="594619"/>
                  <a:pt x="6249246" y="620197"/>
                  <a:pt x="6231347" y="638101"/>
                </a:cubicBezTo>
                <a:cubicBezTo>
                  <a:pt x="6210894" y="658563"/>
                  <a:pt x="6205779" y="658563"/>
                  <a:pt x="6182768" y="643216"/>
                </a:cubicBezTo>
                <a:cubicBezTo>
                  <a:pt x="6144415" y="615081"/>
                  <a:pt x="6131631" y="617639"/>
                  <a:pt x="6098392" y="648332"/>
                </a:cubicBezTo>
                <a:cubicBezTo>
                  <a:pt x="6095836" y="650890"/>
                  <a:pt x="6093279" y="653447"/>
                  <a:pt x="6090722" y="656005"/>
                </a:cubicBezTo>
                <a:lnTo>
                  <a:pt x="6087754" y="658371"/>
                </a:lnTo>
                <a:lnTo>
                  <a:pt x="6089140" y="649692"/>
                </a:lnTo>
                <a:cubicBezTo>
                  <a:pt x="6107914" y="604617"/>
                  <a:pt x="6122934" y="552031"/>
                  <a:pt x="6130443" y="503200"/>
                </a:cubicBezTo>
                <a:cubicBezTo>
                  <a:pt x="6141708" y="454370"/>
                  <a:pt x="6171747" y="409296"/>
                  <a:pt x="6167993" y="352953"/>
                </a:cubicBezTo>
                <a:cubicBezTo>
                  <a:pt x="6201785" y="315391"/>
                  <a:pt x="6164237" y="262804"/>
                  <a:pt x="6205540" y="225243"/>
                </a:cubicBezTo>
                <a:cubicBezTo>
                  <a:pt x="6194276" y="221486"/>
                  <a:pt x="6183950" y="219374"/>
                  <a:pt x="6174445" y="218728"/>
                </a:cubicBezTo>
                <a:cubicBezTo>
                  <a:pt x="6145932" y="216791"/>
                  <a:pt x="6124812" y="228060"/>
                  <a:pt x="6107914" y="247780"/>
                </a:cubicBezTo>
                <a:cubicBezTo>
                  <a:pt x="6081631" y="270317"/>
                  <a:pt x="6062856" y="304123"/>
                  <a:pt x="6051592" y="334172"/>
                </a:cubicBezTo>
                <a:cubicBezTo>
                  <a:pt x="6025308" y="401783"/>
                  <a:pt x="6010289" y="469395"/>
                  <a:pt x="5987760" y="533250"/>
                </a:cubicBezTo>
                <a:lnTo>
                  <a:pt x="5976689" y="571320"/>
                </a:lnTo>
                <a:lnTo>
                  <a:pt x="5973106" y="566483"/>
                </a:lnTo>
                <a:cubicBezTo>
                  <a:pt x="5962879" y="558810"/>
                  <a:pt x="5950095" y="561368"/>
                  <a:pt x="5942426" y="576715"/>
                </a:cubicBezTo>
                <a:cubicBezTo>
                  <a:pt x="5929640" y="599734"/>
                  <a:pt x="5914299" y="622754"/>
                  <a:pt x="5901515" y="645774"/>
                </a:cubicBezTo>
                <a:lnTo>
                  <a:pt x="5897212" y="651179"/>
                </a:lnTo>
                <a:lnTo>
                  <a:pt x="5896294" y="650983"/>
                </a:lnTo>
                <a:cubicBezTo>
                  <a:pt x="5890370" y="648283"/>
                  <a:pt x="5883564" y="644057"/>
                  <a:pt x="5875115" y="638423"/>
                </a:cubicBezTo>
                <a:cubicBezTo>
                  <a:pt x="5832873" y="607434"/>
                  <a:pt x="5811752" y="601800"/>
                  <a:pt x="5783239" y="619935"/>
                </a:cubicBezTo>
                <a:lnTo>
                  <a:pt x="5775361" y="626329"/>
                </a:lnTo>
                <a:lnTo>
                  <a:pt x="5768558" y="622754"/>
                </a:lnTo>
                <a:cubicBezTo>
                  <a:pt x="5760890" y="622754"/>
                  <a:pt x="5755775" y="607407"/>
                  <a:pt x="5742990" y="620196"/>
                </a:cubicBezTo>
                <a:cubicBezTo>
                  <a:pt x="5737877" y="627870"/>
                  <a:pt x="5730207" y="625312"/>
                  <a:pt x="5727649" y="640658"/>
                </a:cubicBezTo>
                <a:lnTo>
                  <a:pt x="5719716" y="673321"/>
                </a:lnTo>
                <a:lnTo>
                  <a:pt x="5712250" y="679271"/>
                </a:lnTo>
                <a:cubicBezTo>
                  <a:pt x="5701454" y="683497"/>
                  <a:pt x="5689250" y="685376"/>
                  <a:pt x="5676109" y="687254"/>
                </a:cubicBezTo>
                <a:cubicBezTo>
                  <a:pt x="5673292" y="688192"/>
                  <a:pt x="5667191" y="687723"/>
                  <a:pt x="5659623" y="686373"/>
                </a:cubicBezTo>
                <a:lnTo>
                  <a:pt x="5652882" y="684730"/>
                </a:lnTo>
                <a:lnTo>
                  <a:pt x="5646150" y="677746"/>
                </a:lnTo>
                <a:cubicBezTo>
                  <a:pt x="5638159" y="672631"/>
                  <a:pt x="5627932" y="670073"/>
                  <a:pt x="5620262" y="666236"/>
                </a:cubicBezTo>
                <a:cubicBezTo>
                  <a:pt x="5616427" y="664318"/>
                  <a:pt x="5612431" y="663678"/>
                  <a:pt x="5608356" y="663998"/>
                </a:cubicBezTo>
                <a:lnTo>
                  <a:pt x="5602386" y="665694"/>
                </a:lnTo>
                <a:lnTo>
                  <a:pt x="5601012" y="664716"/>
                </a:lnTo>
                <a:cubicBezTo>
                  <a:pt x="5601013" y="660960"/>
                  <a:pt x="5608521" y="657204"/>
                  <a:pt x="5608522" y="653447"/>
                </a:cubicBezTo>
                <a:cubicBezTo>
                  <a:pt x="5619786" y="597105"/>
                  <a:pt x="5604768" y="552031"/>
                  <a:pt x="5567218" y="525738"/>
                </a:cubicBezTo>
                <a:cubicBezTo>
                  <a:pt x="5552199" y="514469"/>
                  <a:pt x="5533425" y="518225"/>
                  <a:pt x="5522161" y="540762"/>
                </a:cubicBezTo>
                <a:cubicBezTo>
                  <a:pt x="5503386" y="574568"/>
                  <a:pt x="5480857" y="608374"/>
                  <a:pt x="5462083" y="642180"/>
                </a:cubicBezTo>
                <a:cubicBezTo>
                  <a:pt x="5443309" y="683497"/>
                  <a:pt x="5398251" y="675985"/>
                  <a:pt x="5368213" y="698521"/>
                </a:cubicBezTo>
                <a:cubicBezTo>
                  <a:pt x="5345684" y="683497"/>
                  <a:pt x="5315644" y="679741"/>
                  <a:pt x="5308135" y="645936"/>
                </a:cubicBezTo>
                <a:cubicBezTo>
                  <a:pt x="5304380" y="630910"/>
                  <a:pt x="5289361" y="612130"/>
                  <a:pt x="5266832" y="608374"/>
                </a:cubicBezTo>
                <a:cubicBezTo>
                  <a:pt x="5255568" y="608374"/>
                  <a:pt x="5248057" y="585837"/>
                  <a:pt x="5229284" y="604618"/>
                </a:cubicBezTo>
                <a:cubicBezTo>
                  <a:pt x="5221774" y="615885"/>
                  <a:pt x="5210509" y="612130"/>
                  <a:pt x="5206754" y="634667"/>
                </a:cubicBezTo>
                <a:lnTo>
                  <a:pt x="5195121" y="682560"/>
                </a:lnTo>
                <a:lnTo>
                  <a:pt x="5180164" y="648972"/>
                </a:lnTo>
                <a:cubicBezTo>
                  <a:pt x="5174093" y="637462"/>
                  <a:pt x="5166421" y="626590"/>
                  <a:pt x="5154915" y="617639"/>
                </a:cubicBezTo>
                <a:cubicBezTo>
                  <a:pt x="5144688" y="612523"/>
                  <a:pt x="5144688" y="602293"/>
                  <a:pt x="5144688" y="592061"/>
                </a:cubicBezTo>
                <a:cubicBezTo>
                  <a:pt x="5152358" y="556252"/>
                  <a:pt x="5134461" y="525559"/>
                  <a:pt x="5116562" y="497424"/>
                </a:cubicBezTo>
                <a:cubicBezTo>
                  <a:pt x="5114006" y="492309"/>
                  <a:pt x="5116563" y="482077"/>
                  <a:pt x="5108893" y="479520"/>
                </a:cubicBezTo>
                <a:cubicBezTo>
                  <a:pt x="5098665" y="479520"/>
                  <a:pt x="5090995" y="479520"/>
                  <a:pt x="5083324" y="479519"/>
                </a:cubicBezTo>
                <a:cubicBezTo>
                  <a:pt x="5062868" y="484635"/>
                  <a:pt x="5042414" y="517886"/>
                  <a:pt x="5042414" y="538348"/>
                </a:cubicBezTo>
                <a:cubicBezTo>
                  <a:pt x="5042414" y="558810"/>
                  <a:pt x="5052642" y="576715"/>
                  <a:pt x="5065425" y="589503"/>
                </a:cubicBezTo>
                <a:cubicBezTo>
                  <a:pt x="5080767" y="604850"/>
                  <a:pt x="5093551" y="620197"/>
                  <a:pt x="5111448" y="632985"/>
                </a:cubicBezTo>
                <a:cubicBezTo>
                  <a:pt x="5124234" y="643217"/>
                  <a:pt x="5124234" y="661120"/>
                  <a:pt x="5134460" y="668794"/>
                </a:cubicBezTo>
                <a:cubicBezTo>
                  <a:pt x="5124234" y="696930"/>
                  <a:pt x="5149802" y="712275"/>
                  <a:pt x="5157473" y="732738"/>
                </a:cubicBezTo>
                <a:lnTo>
                  <a:pt x="5166315" y="749420"/>
                </a:lnTo>
                <a:lnTo>
                  <a:pt x="5163574" y="753926"/>
                </a:lnTo>
                <a:cubicBezTo>
                  <a:pt x="5157003" y="758620"/>
                  <a:pt x="5148554" y="760499"/>
                  <a:pt x="5139168" y="758621"/>
                </a:cubicBezTo>
                <a:cubicBezTo>
                  <a:pt x="5116639" y="758621"/>
                  <a:pt x="5101619" y="747352"/>
                  <a:pt x="5105374" y="728572"/>
                </a:cubicBezTo>
                <a:cubicBezTo>
                  <a:pt x="5109129" y="687253"/>
                  <a:pt x="5071580" y="683497"/>
                  <a:pt x="5049051" y="672229"/>
                </a:cubicBezTo>
                <a:cubicBezTo>
                  <a:pt x="5026523" y="660961"/>
                  <a:pt x="5000239" y="679741"/>
                  <a:pt x="4977709" y="698522"/>
                </a:cubicBezTo>
                <a:cubicBezTo>
                  <a:pt x="4958935" y="709790"/>
                  <a:pt x="4962690" y="728572"/>
                  <a:pt x="4977710" y="747353"/>
                </a:cubicBezTo>
                <a:cubicBezTo>
                  <a:pt x="5000240" y="777402"/>
                  <a:pt x="4966445" y="796183"/>
                  <a:pt x="4966445" y="822476"/>
                </a:cubicBezTo>
                <a:cubicBezTo>
                  <a:pt x="4966445" y="841257"/>
                  <a:pt x="4943916" y="856281"/>
                  <a:pt x="4921387" y="863793"/>
                </a:cubicBezTo>
                <a:cubicBezTo>
                  <a:pt x="4865064" y="882575"/>
                  <a:pt x="4808742" y="897599"/>
                  <a:pt x="4763684" y="837501"/>
                </a:cubicBezTo>
                <a:cubicBezTo>
                  <a:pt x="4741155" y="803695"/>
                  <a:pt x="4703606" y="814964"/>
                  <a:pt x="4681077" y="848769"/>
                </a:cubicBezTo>
                <a:cubicBezTo>
                  <a:pt x="4666058" y="875062"/>
                  <a:pt x="4651039" y="901356"/>
                  <a:pt x="4628510" y="923893"/>
                </a:cubicBezTo>
                <a:cubicBezTo>
                  <a:pt x="4609736" y="946430"/>
                  <a:pt x="4590961" y="946430"/>
                  <a:pt x="4575942" y="927649"/>
                </a:cubicBezTo>
                <a:cubicBezTo>
                  <a:pt x="4553414" y="908868"/>
                  <a:pt x="4530884" y="890087"/>
                  <a:pt x="4515865" y="863793"/>
                </a:cubicBezTo>
                <a:cubicBezTo>
                  <a:pt x="4482072" y="807451"/>
                  <a:pt x="4452033" y="754865"/>
                  <a:pt x="4425749" y="698522"/>
                </a:cubicBezTo>
                <a:cubicBezTo>
                  <a:pt x="4410729" y="664716"/>
                  <a:pt x="4399465" y="627154"/>
                  <a:pt x="4365672" y="600861"/>
                </a:cubicBezTo>
                <a:cubicBezTo>
                  <a:pt x="4350654" y="593348"/>
                  <a:pt x="4350653" y="578324"/>
                  <a:pt x="4350652" y="563300"/>
                </a:cubicBezTo>
                <a:cubicBezTo>
                  <a:pt x="4361918" y="510712"/>
                  <a:pt x="4335632" y="465639"/>
                  <a:pt x="4309349" y="424321"/>
                </a:cubicBezTo>
                <a:cubicBezTo>
                  <a:pt x="4305594" y="416808"/>
                  <a:pt x="4309349" y="401783"/>
                  <a:pt x="4298084" y="398028"/>
                </a:cubicBezTo>
                <a:cubicBezTo>
                  <a:pt x="4283066" y="398027"/>
                  <a:pt x="4271800" y="398027"/>
                  <a:pt x="4260537" y="398027"/>
                </a:cubicBezTo>
                <a:cubicBezTo>
                  <a:pt x="4230498" y="405540"/>
                  <a:pt x="4200458" y="454370"/>
                  <a:pt x="4200459" y="484420"/>
                </a:cubicBezTo>
                <a:cubicBezTo>
                  <a:pt x="4200458" y="514469"/>
                  <a:pt x="4215479" y="540762"/>
                  <a:pt x="4234254" y="559543"/>
                </a:cubicBezTo>
                <a:cubicBezTo>
                  <a:pt x="4256783" y="582080"/>
                  <a:pt x="4275556" y="604618"/>
                  <a:pt x="4301840" y="623398"/>
                </a:cubicBezTo>
                <a:cubicBezTo>
                  <a:pt x="4320613" y="638423"/>
                  <a:pt x="4320613" y="664717"/>
                  <a:pt x="4335633" y="675985"/>
                </a:cubicBezTo>
                <a:cubicBezTo>
                  <a:pt x="4320613" y="717303"/>
                  <a:pt x="4358163" y="739840"/>
                  <a:pt x="4369427" y="769890"/>
                </a:cubicBezTo>
                <a:cubicBezTo>
                  <a:pt x="4380691" y="788670"/>
                  <a:pt x="4388201" y="814964"/>
                  <a:pt x="4410730" y="826232"/>
                </a:cubicBezTo>
                <a:cubicBezTo>
                  <a:pt x="4399465" y="878818"/>
                  <a:pt x="4444523" y="927649"/>
                  <a:pt x="4414484" y="987748"/>
                </a:cubicBezTo>
                <a:cubicBezTo>
                  <a:pt x="4388200" y="1040335"/>
                  <a:pt x="4388201" y="1104189"/>
                  <a:pt x="4343143" y="1153021"/>
                </a:cubicBezTo>
                <a:lnTo>
                  <a:pt x="4342350" y="1155928"/>
                </a:lnTo>
                <a:lnTo>
                  <a:pt x="4329055" y="1170116"/>
                </a:lnTo>
                <a:cubicBezTo>
                  <a:pt x="4303486" y="1200809"/>
                  <a:pt x="4275360" y="1208483"/>
                  <a:pt x="4242121" y="1188020"/>
                </a:cubicBezTo>
                <a:cubicBezTo>
                  <a:pt x="4213996" y="1193136"/>
                  <a:pt x="4196098" y="1159885"/>
                  <a:pt x="4167973" y="1165000"/>
                </a:cubicBezTo>
                <a:cubicBezTo>
                  <a:pt x="4139848" y="1147096"/>
                  <a:pt x="4106608" y="1131750"/>
                  <a:pt x="4081040" y="1108730"/>
                </a:cubicBezTo>
                <a:cubicBezTo>
                  <a:pt x="4075926" y="1103614"/>
                  <a:pt x="4068256" y="1095940"/>
                  <a:pt x="4073370" y="1090825"/>
                </a:cubicBezTo>
                <a:cubicBezTo>
                  <a:pt x="4088710" y="1070363"/>
                  <a:pt x="4073370" y="1042228"/>
                  <a:pt x="4083597" y="1024323"/>
                </a:cubicBezTo>
                <a:cubicBezTo>
                  <a:pt x="4098938" y="985957"/>
                  <a:pt x="4086154" y="947590"/>
                  <a:pt x="4093824" y="911782"/>
                </a:cubicBezTo>
                <a:cubicBezTo>
                  <a:pt x="4042687" y="911781"/>
                  <a:pt x="4029903" y="916898"/>
                  <a:pt x="4012005" y="955263"/>
                </a:cubicBezTo>
                <a:cubicBezTo>
                  <a:pt x="3999220" y="978284"/>
                  <a:pt x="3996664" y="1006419"/>
                  <a:pt x="3978766" y="1029439"/>
                </a:cubicBezTo>
                <a:cubicBezTo>
                  <a:pt x="3968538" y="1044785"/>
                  <a:pt x="3935299" y="1072921"/>
                  <a:pt x="3922515" y="1072920"/>
                </a:cubicBezTo>
                <a:cubicBezTo>
                  <a:pt x="3879049" y="1072921"/>
                  <a:pt x="3835583" y="1078036"/>
                  <a:pt x="3794673" y="1072921"/>
                </a:cubicBezTo>
                <a:cubicBezTo>
                  <a:pt x="3751206" y="1067806"/>
                  <a:pt x="3707740" y="1031997"/>
                  <a:pt x="3728195" y="985957"/>
                </a:cubicBezTo>
                <a:cubicBezTo>
                  <a:pt x="3746093" y="937360"/>
                  <a:pt x="3728196" y="898993"/>
                  <a:pt x="3707741" y="860627"/>
                </a:cubicBezTo>
                <a:cubicBezTo>
                  <a:pt x="3700070" y="845280"/>
                  <a:pt x="3692399" y="832491"/>
                  <a:pt x="3692398" y="814587"/>
                </a:cubicBezTo>
                <a:cubicBezTo>
                  <a:pt x="3692398" y="725065"/>
                  <a:pt x="3692398" y="635544"/>
                  <a:pt x="3692399" y="543464"/>
                </a:cubicBezTo>
                <a:cubicBezTo>
                  <a:pt x="3694956" y="507655"/>
                  <a:pt x="3677058" y="474404"/>
                  <a:pt x="3682171" y="436037"/>
                </a:cubicBezTo>
                <a:cubicBezTo>
                  <a:pt x="3682172" y="428364"/>
                  <a:pt x="3674501" y="415575"/>
                  <a:pt x="3671944" y="405345"/>
                </a:cubicBezTo>
                <a:cubicBezTo>
                  <a:pt x="3669388" y="397671"/>
                  <a:pt x="3661716" y="384882"/>
                  <a:pt x="3648933" y="389998"/>
                </a:cubicBezTo>
                <a:cubicBezTo>
                  <a:pt x="3636148" y="392555"/>
                  <a:pt x="3641262" y="405344"/>
                  <a:pt x="3643819" y="415575"/>
                </a:cubicBezTo>
                <a:cubicBezTo>
                  <a:pt x="3643818" y="420691"/>
                  <a:pt x="3651490" y="423248"/>
                  <a:pt x="3651489" y="430922"/>
                </a:cubicBezTo>
                <a:cubicBezTo>
                  <a:pt x="3651489" y="453941"/>
                  <a:pt x="3654046" y="474404"/>
                  <a:pt x="3651489" y="497424"/>
                </a:cubicBezTo>
                <a:cubicBezTo>
                  <a:pt x="3648933" y="520443"/>
                  <a:pt x="3664274" y="540906"/>
                  <a:pt x="3664274" y="563926"/>
                </a:cubicBezTo>
                <a:cubicBezTo>
                  <a:pt x="3661716" y="656005"/>
                  <a:pt x="3661716" y="745527"/>
                  <a:pt x="3661716" y="835048"/>
                </a:cubicBezTo>
                <a:cubicBezTo>
                  <a:pt x="3661717" y="850395"/>
                  <a:pt x="3661716" y="863185"/>
                  <a:pt x="3654046" y="878531"/>
                </a:cubicBezTo>
                <a:cubicBezTo>
                  <a:pt x="3625921" y="932244"/>
                  <a:pt x="3625920" y="937359"/>
                  <a:pt x="3641262" y="1008977"/>
                </a:cubicBezTo>
                <a:cubicBezTo>
                  <a:pt x="3643819" y="1021765"/>
                  <a:pt x="3633591" y="1047344"/>
                  <a:pt x="3620807" y="1052459"/>
                </a:cubicBezTo>
                <a:cubicBezTo>
                  <a:pt x="3579898" y="1080595"/>
                  <a:pt x="3531318" y="1090826"/>
                  <a:pt x="3482737" y="1083152"/>
                </a:cubicBezTo>
                <a:cubicBezTo>
                  <a:pt x="3464840" y="1080594"/>
                  <a:pt x="3449499" y="1070363"/>
                  <a:pt x="3436715" y="1052458"/>
                </a:cubicBezTo>
                <a:cubicBezTo>
                  <a:pt x="3411146" y="1008977"/>
                  <a:pt x="3388135" y="965495"/>
                  <a:pt x="3375351" y="919455"/>
                </a:cubicBezTo>
                <a:cubicBezTo>
                  <a:pt x="3370237" y="904109"/>
                  <a:pt x="3372793" y="878530"/>
                  <a:pt x="3349781" y="870857"/>
                </a:cubicBezTo>
                <a:cubicBezTo>
                  <a:pt x="3344668" y="873416"/>
                  <a:pt x="3344667" y="878530"/>
                  <a:pt x="3344668" y="883646"/>
                </a:cubicBezTo>
                <a:cubicBezTo>
                  <a:pt x="3347225" y="927128"/>
                  <a:pt x="3336997" y="968052"/>
                  <a:pt x="3301202" y="998745"/>
                </a:cubicBezTo>
                <a:cubicBezTo>
                  <a:pt x="3296088" y="1006419"/>
                  <a:pt x="3293531" y="1011535"/>
                  <a:pt x="3293531" y="1021765"/>
                </a:cubicBezTo>
                <a:cubicBezTo>
                  <a:pt x="3298645" y="1039670"/>
                  <a:pt x="3285861" y="1060132"/>
                  <a:pt x="3303759" y="1080594"/>
                </a:cubicBezTo>
                <a:cubicBezTo>
                  <a:pt x="3308872" y="1083153"/>
                  <a:pt x="3308872" y="1098499"/>
                  <a:pt x="3298645" y="1106172"/>
                </a:cubicBezTo>
                <a:cubicBezTo>
                  <a:pt x="3255178" y="1141981"/>
                  <a:pt x="3229610" y="1188020"/>
                  <a:pt x="3188700" y="1226387"/>
                </a:cubicBezTo>
                <a:cubicBezTo>
                  <a:pt x="3165688" y="1249407"/>
                  <a:pt x="3129893" y="1226387"/>
                  <a:pt x="3106881" y="1246849"/>
                </a:cubicBezTo>
                <a:cubicBezTo>
                  <a:pt x="3106881" y="1246849"/>
                  <a:pt x="3101767" y="1244292"/>
                  <a:pt x="3099210" y="1241734"/>
                </a:cubicBezTo>
                <a:cubicBezTo>
                  <a:pt x="3091540" y="1231502"/>
                  <a:pt x="3083870" y="1223829"/>
                  <a:pt x="3078756" y="1213598"/>
                </a:cubicBezTo>
                <a:cubicBezTo>
                  <a:pt x="3060858" y="1190578"/>
                  <a:pt x="3048073" y="1157327"/>
                  <a:pt x="3014835" y="1144538"/>
                </a:cubicBezTo>
                <a:cubicBezTo>
                  <a:pt x="3002050" y="1159886"/>
                  <a:pt x="2981595" y="1167558"/>
                  <a:pt x="2976481" y="1193136"/>
                </a:cubicBezTo>
                <a:cubicBezTo>
                  <a:pt x="2973925" y="1198251"/>
                  <a:pt x="2961141" y="1200810"/>
                  <a:pt x="2958583" y="1193136"/>
                </a:cubicBezTo>
                <a:cubicBezTo>
                  <a:pt x="2948356" y="1159886"/>
                  <a:pt x="2910004" y="1144538"/>
                  <a:pt x="2897220" y="1111288"/>
                </a:cubicBezTo>
                <a:cubicBezTo>
                  <a:pt x="2894663" y="1103614"/>
                  <a:pt x="2884435" y="1101056"/>
                  <a:pt x="2879322" y="1093383"/>
                </a:cubicBezTo>
                <a:cubicBezTo>
                  <a:pt x="2869094" y="1075479"/>
                  <a:pt x="2848639" y="1088268"/>
                  <a:pt x="2835855" y="1075479"/>
                </a:cubicBezTo>
                <a:cubicBezTo>
                  <a:pt x="2830741" y="1067806"/>
                  <a:pt x="2820514" y="1080594"/>
                  <a:pt x="2810287" y="1085710"/>
                </a:cubicBezTo>
                <a:lnTo>
                  <a:pt x="2803754" y="1090051"/>
                </a:lnTo>
                <a:lnTo>
                  <a:pt x="2803485" y="1072908"/>
                </a:lnTo>
                <a:cubicBezTo>
                  <a:pt x="2803661" y="1059351"/>
                  <a:pt x="2804599" y="1045969"/>
                  <a:pt x="2807416" y="1032823"/>
                </a:cubicBezTo>
                <a:cubicBezTo>
                  <a:pt x="2732319" y="1032822"/>
                  <a:pt x="2713546" y="1040335"/>
                  <a:pt x="2687262" y="1096678"/>
                </a:cubicBezTo>
                <a:cubicBezTo>
                  <a:pt x="2677874" y="1113580"/>
                  <a:pt x="2672242" y="1132362"/>
                  <a:pt x="2665671" y="1151142"/>
                </a:cubicBezTo>
                <a:lnTo>
                  <a:pt x="2651937" y="1178621"/>
                </a:lnTo>
                <a:lnTo>
                  <a:pt x="2600625" y="1129192"/>
                </a:lnTo>
                <a:cubicBezTo>
                  <a:pt x="2608296" y="1113845"/>
                  <a:pt x="2615966" y="1098498"/>
                  <a:pt x="2626194" y="1083152"/>
                </a:cubicBezTo>
                <a:cubicBezTo>
                  <a:pt x="2631308" y="1075479"/>
                  <a:pt x="2631307" y="1067806"/>
                  <a:pt x="2628751" y="1060132"/>
                </a:cubicBezTo>
                <a:cubicBezTo>
                  <a:pt x="2621080" y="1034554"/>
                  <a:pt x="2603182" y="1016650"/>
                  <a:pt x="2582727" y="1003861"/>
                </a:cubicBezTo>
                <a:cubicBezTo>
                  <a:pt x="2569944" y="993630"/>
                  <a:pt x="2552045" y="998746"/>
                  <a:pt x="2536704" y="998746"/>
                </a:cubicBezTo>
                <a:cubicBezTo>
                  <a:pt x="2511136" y="1003861"/>
                  <a:pt x="2495794" y="1016651"/>
                  <a:pt x="2483011" y="1031997"/>
                </a:cubicBezTo>
                <a:cubicBezTo>
                  <a:pt x="2472782" y="1047343"/>
                  <a:pt x="2470226" y="1065248"/>
                  <a:pt x="2467669" y="1080595"/>
                </a:cubicBezTo>
                <a:cubicBezTo>
                  <a:pt x="2462556" y="1095941"/>
                  <a:pt x="2480453" y="1101056"/>
                  <a:pt x="2485567" y="1108730"/>
                </a:cubicBezTo>
                <a:cubicBezTo>
                  <a:pt x="2488124" y="1113845"/>
                  <a:pt x="2493238" y="1116403"/>
                  <a:pt x="2495795" y="1118961"/>
                </a:cubicBezTo>
                <a:cubicBezTo>
                  <a:pt x="2493237" y="1129192"/>
                  <a:pt x="2477896" y="1121519"/>
                  <a:pt x="2477896" y="1131750"/>
                </a:cubicBezTo>
                <a:cubicBezTo>
                  <a:pt x="2475340" y="1139423"/>
                  <a:pt x="2472783" y="1152212"/>
                  <a:pt x="2480453" y="1154770"/>
                </a:cubicBezTo>
                <a:cubicBezTo>
                  <a:pt x="2506021" y="1157328"/>
                  <a:pt x="2511135" y="1193136"/>
                  <a:pt x="2539261" y="1185463"/>
                </a:cubicBezTo>
                <a:cubicBezTo>
                  <a:pt x="2544375" y="1185463"/>
                  <a:pt x="2546931" y="1190578"/>
                  <a:pt x="2549488" y="1195694"/>
                </a:cubicBezTo>
                <a:cubicBezTo>
                  <a:pt x="2554602" y="1211041"/>
                  <a:pt x="2564830" y="1221271"/>
                  <a:pt x="2582727" y="1228945"/>
                </a:cubicBezTo>
                <a:lnTo>
                  <a:pt x="2602934" y="1242056"/>
                </a:lnTo>
                <a:lnTo>
                  <a:pt x="2598554" y="1245986"/>
                </a:lnTo>
                <a:cubicBezTo>
                  <a:pt x="2582126" y="1259132"/>
                  <a:pt x="2565230" y="1269462"/>
                  <a:pt x="2555842" y="1269462"/>
                </a:cubicBezTo>
                <a:cubicBezTo>
                  <a:pt x="2492010" y="1269462"/>
                  <a:pt x="2428177" y="1276974"/>
                  <a:pt x="2368100" y="1269462"/>
                </a:cubicBezTo>
                <a:cubicBezTo>
                  <a:pt x="2304268" y="1261949"/>
                  <a:pt x="2240436" y="1209363"/>
                  <a:pt x="2270474" y="1141751"/>
                </a:cubicBezTo>
                <a:cubicBezTo>
                  <a:pt x="2296759" y="1070384"/>
                  <a:pt x="2270475" y="1014042"/>
                  <a:pt x="2240436" y="957698"/>
                </a:cubicBezTo>
                <a:cubicBezTo>
                  <a:pt x="2229172" y="935162"/>
                  <a:pt x="2217907" y="916380"/>
                  <a:pt x="2217906" y="890088"/>
                </a:cubicBezTo>
                <a:cubicBezTo>
                  <a:pt x="2217907" y="758621"/>
                  <a:pt x="2217907" y="627155"/>
                  <a:pt x="2217907" y="491932"/>
                </a:cubicBezTo>
                <a:cubicBezTo>
                  <a:pt x="2221662" y="439346"/>
                  <a:pt x="2195378" y="390515"/>
                  <a:pt x="2202888" y="334172"/>
                </a:cubicBezTo>
                <a:cubicBezTo>
                  <a:pt x="2202888" y="322903"/>
                  <a:pt x="2191623" y="304123"/>
                  <a:pt x="2187868" y="289098"/>
                </a:cubicBezTo>
                <a:cubicBezTo>
                  <a:pt x="2184114" y="277829"/>
                  <a:pt x="2172848" y="259048"/>
                  <a:pt x="2154075" y="266561"/>
                </a:cubicBezTo>
                <a:cubicBezTo>
                  <a:pt x="2135300" y="270318"/>
                  <a:pt x="2142810" y="289098"/>
                  <a:pt x="2146565" y="304123"/>
                </a:cubicBezTo>
                <a:cubicBezTo>
                  <a:pt x="2146565" y="311635"/>
                  <a:pt x="2157830" y="315391"/>
                  <a:pt x="2157830" y="326660"/>
                </a:cubicBezTo>
                <a:cubicBezTo>
                  <a:pt x="2157830" y="360466"/>
                  <a:pt x="2161584" y="390515"/>
                  <a:pt x="2157830" y="424320"/>
                </a:cubicBezTo>
                <a:cubicBezTo>
                  <a:pt x="2154074" y="458126"/>
                  <a:pt x="2176604" y="488176"/>
                  <a:pt x="2176604" y="521981"/>
                </a:cubicBezTo>
                <a:cubicBezTo>
                  <a:pt x="2172849" y="657204"/>
                  <a:pt x="2172849" y="788670"/>
                  <a:pt x="2172849" y="920137"/>
                </a:cubicBezTo>
                <a:cubicBezTo>
                  <a:pt x="2172849" y="942673"/>
                  <a:pt x="2172849" y="961455"/>
                  <a:pt x="2161585" y="983992"/>
                </a:cubicBezTo>
                <a:cubicBezTo>
                  <a:pt x="2120281" y="1062872"/>
                  <a:pt x="2120281" y="1070384"/>
                  <a:pt x="2142811" y="1175557"/>
                </a:cubicBezTo>
                <a:cubicBezTo>
                  <a:pt x="2146565" y="1194338"/>
                  <a:pt x="2131546" y="1231900"/>
                  <a:pt x="2112771" y="1239412"/>
                </a:cubicBezTo>
                <a:cubicBezTo>
                  <a:pt x="2052694" y="1280731"/>
                  <a:pt x="1981353" y="1295755"/>
                  <a:pt x="1910011" y="1284486"/>
                </a:cubicBezTo>
                <a:cubicBezTo>
                  <a:pt x="1883727" y="1280731"/>
                  <a:pt x="1861197" y="1265706"/>
                  <a:pt x="1842424" y="1239412"/>
                </a:cubicBezTo>
                <a:cubicBezTo>
                  <a:pt x="1804875" y="1175557"/>
                  <a:pt x="1771082" y="1111702"/>
                  <a:pt x="1752308" y="1044091"/>
                </a:cubicBezTo>
                <a:cubicBezTo>
                  <a:pt x="1744798" y="1021554"/>
                  <a:pt x="1748552" y="983991"/>
                  <a:pt x="1714759" y="972723"/>
                </a:cubicBezTo>
                <a:cubicBezTo>
                  <a:pt x="1707249" y="976479"/>
                  <a:pt x="1707249" y="983992"/>
                  <a:pt x="1707250" y="991504"/>
                </a:cubicBezTo>
                <a:cubicBezTo>
                  <a:pt x="1711004" y="1055360"/>
                  <a:pt x="1695985" y="1115459"/>
                  <a:pt x="1643417" y="1160532"/>
                </a:cubicBezTo>
                <a:cubicBezTo>
                  <a:pt x="1635907" y="1171801"/>
                  <a:pt x="1632152" y="1179314"/>
                  <a:pt x="1632153" y="1194338"/>
                </a:cubicBezTo>
                <a:cubicBezTo>
                  <a:pt x="1639663" y="1220631"/>
                  <a:pt x="1620888" y="1250681"/>
                  <a:pt x="1647172" y="1280731"/>
                </a:cubicBezTo>
                <a:cubicBezTo>
                  <a:pt x="1654682" y="1284486"/>
                  <a:pt x="1654682" y="1307024"/>
                  <a:pt x="1639662" y="1318293"/>
                </a:cubicBezTo>
                <a:cubicBezTo>
                  <a:pt x="1575830" y="1370879"/>
                  <a:pt x="1538282" y="1438490"/>
                  <a:pt x="1478204" y="1494833"/>
                </a:cubicBezTo>
                <a:cubicBezTo>
                  <a:pt x="1444411" y="1528639"/>
                  <a:pt x="1391843" y="1494833"/>
                  <a:pt x="1358050" y="1524883"/>
                </a:cubicBezTo>
                <a:cubicBezTo>
                  <a:pt x="1358050" y="1524883"/>
                  <a:pt x="1350540" y="1521126"/>
                  <a:pt x="1346785" y="1517370"/>
                </a:cubicBezTo>
                <a:cubicBezTo>
                  <a:pt x="1335521" y="1502345"/>
                  <a:pt x="1324256" y="1491077"/>
                  <a:pt x="1316747" y="1476052"/>
                </a:cubicBezTo>
                <a:cubicBezTo>
                  <a:pt x="1290463" y="1442246"/>
                  <a:pt x="1271688" y="1393416"/>
                  <a:pt x="1222876" y="1374635"/>
                </a:cubicBezTo>
                <a:cubicBezTo>
                  <a:pt x="1204102" y="1397172"/>
                  <a:pt x="1174063" y="1408441"/>
                  <a:pt x="1166553" y="1446002"/>
                </a:cubicBezTo>
                <a:cubicBezTo>
                  <a:pt x="1162798" y="1453515"/>
                  <a:pt x="1144024" y="1457271"/>
                  <a:pt x="1140269" y="1446003"/>
                </a:cubicBezTo>
                <a:cubicBezTo>
                  <a:pt x="1125250" y="1397172"/>
                  <a:pt x="1068927" y="1374635"/>
                  <a:pt x="1050154" y="1325805"/>
                </a:cubicBezTo>
                <a:cubicBezTo>
                  <a:pt x="1046398" y="1314536"/>
                  <a:pt x="1031379" y="1310780"/>
                  <a:pt x="1023870" y="1299511"/>
                </a:cubicBezTo>
                <a:cubicBezTo>
                  <a:pt x="1008850" y="1273218"/>
                  <a:pt x="978812" y="1291999"/>
                  <a:pt x="960037" y="1273218"/>
                </a:cubicBezTo>
                <a:cubicBezTo>
                  <a:pt x="952527" y="1261949"/>
                  <a:pt x="937509" y="1280731"/>
                  <a:pt x="922489" y="1288243"/>
                </a:cubicBezTo>
                <a:cubicBezTo>
                  <a:pt x="869921" y="1307023"/>
                  <a:pt x="839883" y="1352098"/>
                  <a:pt x="802334" y="1389660"/>
                </a:cubicBezTo>
                <a:cubicBezTo>
                  <a:pt x="776050" y="1415953"/>
                  <a:pt x="753522" y="1446003"/>
                  <a:pt x="715973" y="1449758"/>
                </a:cubicBezTo>
                <a:cubicBezTo>
                  <a:pt x="682179" y="1415953"/>
                  <a:pt x="648386" y="1382148"/>
                  <a:pt x="614593" y="1352098"/>
                </a:cubicBezTo>
                <a:cubicBezTo>
                  <a:pt x="625857" y="1329561"/>
                  <a:pt x="637122" y="1307024"/>
                  <a:pt x="652141" y="1284486"/>
                </a:cubicBezTo>
                <a:cubicBezTo>
                  <a:pt x="659651" y="1273218"/>
                  <a:pt x="659651" y="1261949"/>
                  <a:pt x="655896" y="1250680"/>
                </a:cubicBezTo>
                <a:cubicBezTo>
                  <a:pt x="644631" y="1213119"/>
                  <a:pt x="618347" y="1186826"/>
                  <a:pt x="588309" y="1168045"/>
                </a:cubicBezTo>
                <a:cubicBezTo>
                  <a:pt x="569534" y="1153020"/>
                  <a:pt x="543251" y="1160532"/>
                  <a:pt x="520722" y="1160532"/>
                </a:cubicBezTo>
                <a:cubicBezTo>
                  <a:pt x="483173" y="1168045"/>
                  <a:pt x="460645" y="1186826"/>
                  <a:pt x="441871" y="1209363"/>
                </a:cubicBezTo>
                <a:cubicBezTo>
                  <a:pt x="426851" y="1231900"/>
                  <a:pt x="423096" y="1258193"/>
                  <a:pt x="419342" y="1280730"/>
                </a:cubicBezTo>
                <a:cubicBezTo>
                  <a:pt x="411832" y="1303268"/>
                  <a:pt x="438116" y="1310780"/>
                  <a:pt x="445625" y="1322048"/>
                </a:cubicBezTo>
                <a:cubicBezTo>
                  <a:pt x="449380" y="1329561"/>
                  <a:pt x="456890" y="1333317"/>
                  <a:pt x="460644" y="1337073"/>
                </a:cubicBezTo>
                <a:cubicBezTo>
                  <a:pt x="456889" y="1352098"/>
                  <a:pt x="434360" y="1340830"/>
                  <a:pt x="434360" y="1355854"/>
                </a:cubicBezTo>
                <a:cubicBezTo>
                  <a:pt x="430606" y="1367123"/>
                  <a:pt x="426850" y="1385903"/>
                  <a:pt x="438115" y="1389660"/>
                </a:cubicBezTo>
                <a:cubicBezTo>
                  <a:pt x="475664" y="1393416"/>
                  <a:pt x="483173" y="1446003"/>
                  <a:pt x="524477" y="1434734"/>
                </a:cubicBezTo>
                <a:cubicBezTo>
                  <a:pt x="531986" y="1434734"/>
                  <a:pt x="535741" y="1442246"/>
                  <a:pt x="539495" y="1449759"/>
                </a:cubicBezTo>
                <a:cubicBezTo>
                  <a:pt x="547006" y="1472296"/>
                  <a:pt x="562024" y="1487320"/>
                  <a:pt x="588308" y="1498589"/>
                </a:cubicBezTo>
                <a:cubicBezTo>
                  <a:pt x="610837" y="1509857"/>
                  <a:pt x="640877" y="1528639"/>
                  <a:pt x="640876" y="1554932"/>
                </a:cubicBezTo>
                <a:cubicBezTo>
                  <a:pt x="640876" y="1600006"/>
                  <a:pt x="648386" y="1641325"/>
                  <a:pt x="629612" y="1686398"/>
                </a:cubicBezTo>
                <a:cubicBezTo>
                  <a:pt x="614592" y="1716448"/>
                  <a:pt x="588308" y="1761522"/>
                  <a:pt x="622103" y="1802840"/>
                </a:cubicBezTo>
                <a:cubicBezTo>
                  <a:pt x="625857" y="1802840"/>
                  <a:pt x="618348" y="1806596"/>
                  <a:pt x="618347" y="1810352"/>
                </a:cubicBezTo>
                <a:cubicBezTo>
                  <a:pt x="614592" y="1900501"/>
                  <a:pt x="588308" y="1990649"/>
                  <a:pt x="640876" y="2073285"/>
                </a:cubicBezTo>
                <a:cubicBezTo>
                  <a:pt x="644631" y="2077041"/>
                  <a:pt x="644631" y="2084554"/>
                  <a:pt x="640876" y="2088309"/>
                </a:cubicBezTo>
                <a:cubicBezTo>
                  <a:pt x="637122" y="2110848"/>
                  <a:pt x="652141" y="2125871"/>
                  <a:pt x="663405" y="2140897"/>
                </a:cubicBezTo>
                <a:cubicBezTo>
                  <a:pt x="685934" y="2189727"/>
                  <a:pt x="730993" y="2216021"/>
                  <a:pt x="761031" y="2257338"/>
                </a:cubicBezTo>
                <a:cubicBezTo>
                  <a:pt x="746011" y="2264850"/>
                  <a:pt x="730992" y="2257338"/>
                  <a:pt x="712218" y="2253581"/>
                </a:cubicBezTo>
                <a:cubicBezTo>
                  <a:pt x="685934" y="2246069"/>
                  <a:pt x="678425" y="2216020"/>
                  <a:pt x="648386" y="2212264"/>
                </a:cubicBezTo>
                <a:cubicBezTo>
                  <a:pt x="637121" y="2212263"/>
                  <a:pt x="629612" y="2200995"/>
                  <a:pt x="610838" y="2208508"/>
                </a:cubicBezTo>
                <a:cubicBezTo>
                  <a:pt x="584554" y="2223532"/>
                  <a:pt x="550760" y="2223533"/>
                  <a:pt x="528231" y="2212263"/>
                </a:cubicBezTo>
                <a:cubicBezTo>
                  <a:pt x="501948" y="2197239"/>
                  <a:pt x="483173" y="2208507"/>
                  <a:pt x="460644" y="2200995"/>
                </a:cubicBezTo>
                <a:cubicBezTo>
                  <a:pt x="430605" y="2193483"/>
                  <a:pt x="434361" y="2219776"/>
                  <a:pt x="423096" y="2231045"/>
                </a:cubicBezTo>
                <a:cubicBezTo>
                  <a:pt x="404322" y="2253581"/>
                  <a:pt x="426850" y="2261094"/>
                  <a:pt x="438116" y="2276120"/>
                </a:cubicBezTo>
                <a:cubicBezTo>
                  <a:pt x="453134" y="2294900"/>
                  <a:pt x="475664" y="2298656"/>
                  <a:pt x="498193" y="2306170"/>
                </a:cubicBezTo>
                <a:cubicBezTo>
                  <a:pt x="562025" y="2328705"/>
                  <a:pt x="629612" y="2339974"/>
                  <a:pt x="693444" y="2366267"/>
                </a:cubicBezTo>
                <a:cubicBezTo>
                  <a:pt x="730992" y="2381292"/>
                  <a:pt x="753521" y="2407585"/>
                  <a:pt x="772296" y="2433878"/>
                </a:cubicBezTo>
                <a:cubicBezTo>
                  <a:pt x="787315" y="2452659"/>
                  <a:pt x="783560" y="2486465"/>
                  <a:pt x="764786" y="2512759"/>
                </a:cubicBezTo>
                <a:cubicBezTo>
                  <a:pt x="753521" y="2524027"/>
                  <a:pt x="753521" y="2554078"/>
                  <a:pt x="768541" y="2576613"/>
                </a:cubicBezTo>
                <a:cubicBezTo>
                  <a:pt x="776050" y="2587882"/>
                  <a:pt x="783561" y="2595395"/>
                  <a:pt x="772296" y="2606663"/>
                </a:cubicBezTo>
                <a:cubicBezTo>
                  <a:pt x="746012" y="2606663"/>
                  <a:pt x="712218" y="2602907"/>
                  <a:pt x="693444" y="2614176"/>
                </a:cubicBezTo>
                <a:cubicBezTo>
                  <a:pt x="625857" y="2647982"/>
                  <a:pt x="618347" y="2741885"/>
                  <a:pt x="685935" y="2771935"/>
                </a:cubicBezTo>
                <a:cubicBezTo>
                  <a:pt x="704709" y="2779447"/>
                  <a:pt x="712218" y="2801984"/>
                  <a:pt x="730992" y="2805741"/>
                </a:cubicBezTo>
                <a:cubicBezTo>
                  <a:pt x="757276" y="2809497"/>
                  <a:pt x="764786" y="2832034"/>
                  <a:pt x="761031" y="2854571"/>
                </a:cubicBezTo>
                <a:cubicBezTo>
                  <a:pt x="761031" y="2869596"/>
                  <a:pt x="761032" y="2884620"/>
                  <a:pt x="761031" y="2899645"/>
                </a:cubicBezTo>
                <a:cubicBezTo>
                  <a:pt x="764786" y="2944719"/>
                  <a:pt x="742257" y="2974769"/>
                  <a:pt x="708463" y="3004819"/>
                </a:cubicBezTo>
                <a:cubicBezTo>
                  <a:pt x="689689" y="3019844"/>
                  <a:pt x="667160" y="3027356"/>
                  <a:pt x="648387" y="3046137"/>
                </a:cubicBezTo>
                <a:cubicBezTo>
                  <a:pt x="622102" y="3072431"/>
                  <a:pt x="622102" y="3098723"/>
                  <a:pt x="640876" y="3128772"/>
                </a:cubicBezTo>
                <a:cubicBezTo>
                  <a:pt x="667160" y="3158822"/>
                  <a:pt x="700954" y="3170090"/>
                  <a:pt x="734747" y="3177604"/>
                </a:cubicBezTo>
                <a:cubicBezTo>
                  <a:pt x="772295" y="3185115"/>
                  <a:pt x="798579" y="3211409"/>
                  <a:pt x="802334" y="3233946"/>
                </a:cubicBezTo>
                <a:cubicBezTo>
                  <a:pt x="813599" y="3267752"/>
                  <a:pt x="809844" y="3305313"/>
                  <a:pt x="802335" y="3342875"/>
                </a:cubicBezTo>
                <a:cubicBezTo>
                  <a:pt x="791069" y="3391706"/>
                  <a:pt x="772295" y="3436779"/>
                  <a:pt x="776050" y="3485610"/>
                </a:cubicBezTo>
                <a:cubicBezTo>
                  <a:pt x="776051" y="3493122"/>
                  <a:pt x="776051" y="3504391"/>
                  <a:pt x="787315" y="3508147"/>
                </a:cubicBezTo>
                <a:cubicBezTo>
                  <a:pt x="821108" y="3519415"/>
                  <a:pt x="836128" y="3549465"/>
                  <a:pt x="858657" y="3568246"/>
                </a:cubicBezTo>
                <a:cubicBezTo>
                  <a:pt x="884940" y="3587027"/>
                  <a:pt x="911225" y="3628344"/>
                  <a:pt x="929999" y="3650882"/>
                </a:cubicBezTo>
                <a:cubicBezTo>
                  <a:pt x="960038" y="3695956"/>
                  <a:pt x="948773" y="3737274"/>
                  <a:pt x="933753" y="3782348"/>
                </a:cubicBezTo>
                <a:cubicBezTo>
                  <a:pt x="914979" y="3838691"/>
                  <a:pt x="933753" y="3883765"/>
                  <a:pt x="986321" y="3913815"/>
                </a:cubicBezTo>
                <a:lnTo>
                  <a:pt x="1000997" y="3923113"/>
                </a:lnTo>
                <a:lnTo>
                  <a:pt x="976046" y="3964620"/>
                </a:lnTo>
                <a:cubicBezTo>
                  <a:pt x="965628" y="3985147"/>
                  <a:pt x="956016" y="4006496"/>
                  <a:pt x="945778" y="4027965"/>
                </a:cubicBezTo>
                <a:cubicBezTo>
                  <a:pt x="932485" y="4053919"/>
                  <a:pt x="905806" y="4064188"/>
                  <a:pt x="873755" y="4059857"/>
                </a:cubicBezTo>
                <a:cubicBezTo>
                  <a:pt x="833690" y="4054443"/>
                  <a:pt x="834167" y="4056956"/>
                  <a:pt x="822783" y="4092961"/>
                </a:cubicBezTo>
                <a:cubicBezTo>
                  <a:pt x="818108" y="4109469"/>
                  <a:pt x="814514" y="4117961"/>
                  <a:pt x="839507" y="4126235"/>
                </a:cubicBezTo>
                <a:cubicBezTo>
                  <a:pt x="875501" y="4137628"/>
                  <a:pt x="894261" y="4167912"/>
                  <a:pt x="901891" y="4208119"/>
                </a:cubicBezTo>
                <a:cubicBezTo>
                  <a:pt x="911429" y="4258377"/>
                  <a:pt x="901475" y="4301921"/>
                  <a:pt x="878484" y="4345335"/>
                </a:cubicBezTo>
                <a:cubicBezTo>
                  <a:pt x="874890" y="4353828"/>
                  <a:pt x="870821" y="4359807"/>
                  <a:pt x="856829" y="4354652"/>
                </a:cubicBezTo>
                <a:cubicBezTo>
                  <a:pt x="834350" y="4345901"/>
                  <a:pt x="812695" y="4355218"/>
                  <a:pt x="793075" y="4361544"/>
                </a:cubicBezTo>
                <a:cubicBezTo>
                  <a:pt x="765920" y="4369301"/>
                  <a:pt x="750942" y="4413797"/>
                  <a:pt x="768749" y="4439055"/>
                </a:cubicBezTo>
                <a:cubicBezTo>
                  <a:pt x="786554" y="4464314"/>
                  <a:pt x="801848" y="4490049"/>
                  <a:pt x="826236" y="4508852"/>
                </a:cubicBezTo>
                <a:cubicBezTo>
                  <a:pt x="835203" y="4514961"/>
                  <a:pt x="841180" y="4519033"/>
                  <a:pt x="849321" y="4507075"/>
                </a:cubicBezTo>
                <a:cubicBezTo>
                  <a:pt x="855426" y="4498106"/>
                  <a:pt x="867382" y="4506251"/>
                  <a:pt x="871324" y="4513313"/>
                </a:cubicBezTo>
                <a:cubicBezTo>
                  <a:pt x="878256" y="4522411"/>
                  <a:pt x="890211" y="4530556"/>
                  <a:pt x="897143" y="4539654"/>
                </a:cubicBezTo>
                <a:cubicBezTo>
                  <a:pt x="901563" y="4549229"/>
                  <a:pt x="896411" y="4563223"/>
                  <a:pt x="896284" y="4576265"/>
                </a:cubicBezTo>
                <a:cubicBezTo>
                  <a:pt x="896854" y="4620415"/>
                  <a:pt x="897426" y="4664564"/>
                  <a:pt x="864991" y="4699358"/>
                </a:cubicBezTo>
                <a:cubicBezTo>
                  <a:pt x="858886" y="4708326"/>
                  <a:pt x="852304" y="4714782"/>
                  <a:pt x="841779" y="4714175"/>
                </a:cubicBezTo>
                <a:cubicBezTo>
                  <a:pt x="831731" y="4716083"/>
                  <a:pt x="831127" y="4726611"/>
                  <a:pt x="824544" y="4733067"/>
                </a:cubicBezTo>
                <a:cubicBezTo>
                  <a:pt x="847373" y="4757373"/>
                  <a:pt x="876914" y="4762180"/>
                  <a:pt x="908488" y="4763998"/>
                </a:cubicBezTo>
                <a:cubicBezTo>
                  <a:pt x="935039" y="4766770"/>
                  <a:pt x="944959" y="4777904"/>
                  <a:pt x="952241" y="4802557"/>
                </a:cubicBezTo>
                <a:cubicBezTo>
                  <a:pt x="952717" y="4805070"/>
                  <a:pt x="952717" y="4805070"/>
                  <a:pt x="953194" y="4807583"/>
                </a:cubicBezTo>
                <a:cubicBezTo>
                  <a:pt x="961301" y="4850302"/>
                  <a:pt x="961778" y="4852815"/>
                  <a:pt x="917516" y="4866422"/>
                </a:cubicBezTo>
                <a:cubicBezTo>
                  <a:pt x="888325" y="4877168"/>
                  <a:pt x="874079" y="4898095"/>
                  <a:pt x="871789" y="4927168"/>
                </a:cubicBezTo>
                <a:cubicBezTo>
                  <a:pt x="870707" y="4935183"/>
                  <a:pt x="872615" y="4945235"/>
                  <a:pt x="876558" y="4952296"/>
                </a:cubicBezTo>
                <a:cubicBezTo>
                  <a:pt x="880978" y="4961872"/>
                  <a:pt x="892107" y="4951949"/>
                  <a:pt x="897608" y="4953509"/>
                </a:cubicBezTo>
                <a:cubicBezTo>
                  <a:pt x="925112" y="4961307"/>
                  <a:pt x="952140" y="4966591"/>
                  <a:pt x="979295" y="4958834"/>
                </a:cubicBezTo>
                <a:cubicBezTo>
                  <a:pt x="986832" y="4957404"/>
                  <a:pt x="988262" y="4964943"/>
                  <a:pt x="994239" y="4969015"/>
                </a:cubicBezTo>
                <a:cubicBezTo>
                  <a:pt x="1018628" y="4987818"/>
                  <a:pt x="1031887" y="5016542"/>
                  <a:pt x="1056274" y="5035345"/>
                </a:cubicBezTo>
                <a:cubicBezTo>
                  <a:pt x="1065718" y="5043966"/>
                  <a:pt x="1076115" y="5057613"/>
                  <a:pt x="1084605" y="5061209"/>
                </a:cubicBezTo>
                <a:cubicBezTo>
                  <a:pt x="1112110" y="5069007"/>
                  <a:pt x="1103365" y="5091494"/>
                  <a:pt x="1100249" y="5102499"/>
                </a:cubicBezTo>
                <a:cubicBezTo>
                  <a:pt x="1094492" y="5127022"/>
                  <a:pt x="1080723" y="5150462"/>
                  <a:pt x="1054522" y="5163245"/>
                </a:cubicBezTo>
                <a:cubicBezTo>
                  <a:pt x="1030832" y="5175551"/>
                  <a:pt x="1007620" y="5190370"/>
                  <a:pt x="983930" y="5202676"/>
                </a:cubicBezTo>
                <a:cubicBezTo>
                  <a:pt x="960241" y="5214982"/>
                  <a:pt x="938586" y="5224298"/>
                  <a:pt x="911687" y="5205972"/>
                </a:cubicBezTo>
                <a:cubicBezTo>
                  <a:pt x="900207" y="5200340"/>
                  <a:pt x="888252" y="5192196"/>
                  <a:pt x="875215" y="5192066"/>
                </a:cubicBezTo>
                <a:cubicBezTo>
                  <a:pt x="845198" y="5184745"/>
                  <a:pt x="828346" y="5164512"/>
                  <a:pt x="808982" y="5144757"/>
                </a:cubicBezTo>
                <a:cubicBezTo>
                  <a:pt x="778744" y="5108840"/>
                  <a:pt x="743959" y="5076391"/>
                  <a:pt x="697440" y="5064391"/>
                </a:cubicBezTo>
                <a:cubicBezTo>
                  <a:pt x="654386" y="5056941"/>
                  <a:pt x="610379" y="5044466"/>
                  <a:pt x="567802" y="5039528"/>
                </a:cubicBezTo>
                <a:cubicBezTo>
                  <a:pt x="506211" y="5030389"/>
                  <a:pt x="495209" y="5027270"/>
                  <a:pt x="459342" y="5002836"/>
                </a:cubicBezTo>
                <a:cubicBezTo>
                  <a:pt x="456353" y="5000799"/>
                  <a:pt x="452887" y="4996251"/>
                  <a:pt x="450375" y="4996728"/>
                </a:cubicBezTo>
                <a:cubicBezTo>
                  <a:pt x="409101" y="5012370"/>
                  <a:pt x="376829" y="4979444"/>
                  <a:pt x="341788" y="4973077"/>
                </a:cubicBezTo>
                <a:cubicBezTo>
                  <a:pt x="295745" y="4963591"/>
                  <a:pt x="253169" y="4958652"/>
                  <a:pt x="211418" y="4971783"/>
                </a:cubicBezTo>
                <a:cubicBezTo>
                  <a:pt x="184263" y="4979540"/>
                  <a:pt x="164039" y="4996395"/>
                  <a:pt x="147758" y="5020312"/>
                </a:cubicBezTo>
                <a:cubicBezTo>
                  <a:pt x="145723" y="5023301"/>
                  <a:pt x="141653" y="5029281"/>
                  <a:pt x="142607" y="5034307"/>
                </a:cubicBezTo>
                <a:cubicBezTo>
                  <a:pt x="143305" y="5065415"/>
                  <a:pt x="154052" y="5094616"/>
                  <a:pt x="171857" y="5119875"/>
                </a:cubicBezTo>
                <a:cubicBezTo>
                  <a:pt x="186675" y="5143097"/>
                  <a:pt x="209632" y="5154361"/>
                  <a:pt x="239649" y="5161682"/>
                </a:cubicBezTo>
                <a:cubicBezTo>
                  <a:pt x="259140" y="5168396"/>
                  <a:pt x="272654" y="5171039"/>
                  <a:pt x="293354" y="5156697"/>
                </a:cubicBezTo>
                <a:cubicBezTo>
                  <a:pt x="311543" y="5142831"/>
                  <a:pt x="337617" y="5143089"/>
                  <a:pt x="360702" y="5141312"/>
                </a:cubicBezTo>
                <a:cubicBezTo>
                  <a:pt x="368238" y="5139882"/>
                  <a:pt x="374216" y="5143955"/>
                  <a:pt x="377681" y="5148503"/>
                </a:cubicBezTo>
                <a:cubicBezTo>
                  <a:pt x="398604" y="5162758"/>
                  <a:pt x="418095" y="5169472"/>
                  <a:pt x="443693" y="5167218"/>
                </a:cubicBezTo>
                <a:cubicBezTo>
                  <a:pt x="463789" y="5163403"/>
                  <a:pt x="481722" y="5175621"/>
                  <a:pt x="503249" y="5179347"/>
                </a:cubicBezTo>
                <a:cubicBezTo>
                  <a:pt x="533743" y="5189180"/>
                  <a:pt x="607416" y="5193422"/>
                  <a:pt x="635526" y="5190691"/>
                </a:cubicBezTo>
                <a:cubicBezTo>
                  <a:pt x="681696" y="5187136"/>
                  <a:pt x="721633" y="5205591"/>
                  <a:pt x="765640" y="5218068"/>
                </a:cubicBezTo>
                <a:cubicBezTo>
                  <a:pt x="796134" y="5227901"/>
                  <a:pt x="821476" y="5251730"/>
                  <a:pt x="851969" y="5261563"/>
                </a:cubicBezTo>
                <a:cubicBezTo>
                  <a:pt x="865960" y="5266719"/>
                  <a:pt x="880427" y="5274387"/>
                  <a:pt x="891429" y="5277505"/>
                </a:cubicBezTo>
                <a:cubicBezTo>
                  <a:pt x="948473" y="5290111"/>
                  <a:pt x="999413" y="5311684"/>
                  <a:pt x="1050351" y="5333259"/>
                </a:cubicBezTo>
                <a:cubicBezTo>
                  <a:pt x="1067808" y="5342963"/>
                  <a:pt x="1118397" y="5348983"/>
                  <a:pt x="1133469" y="5346123"/>
                </a:cubicBezTo>
                <a:cubicBezTo>
                  <a:pt x="1146507" y="5346251"/>
                  <a:pt x="1156078" y="5341832"/>
                  <a:pt x="1161706" y="5330351"/>
                </a:cubicBezTo>
                <a:cubicBezTo>
                  <a:pt x="1169370" y="5315879"/>
                  <a:pt x="1178336" y="5321987"/>
                  <a:pt x="1188862" y="5322594"/>
                </a:cubicBezTo>
                <a:cubicBezTo>
                  <a:pt x="1207399" y="5324282"/>
                  <a:pt x="1208830" y="5331821"/>
                  <a:pt x="1211215" y="5344386"/>
                </a:cubicBezTo>
                <a:cubicBezTo>
                  <a:pt x="1213122" y="5354438"/>
                  <a:pt x="1215030" y="5364489"/>
                  <a:pt x="1199958" y="5367349"/>
                </a:cubicBezTo>
                <a:cubicBezTo>
                  <a:pt x="1192421" y="5368780"/>
                  <a:pt x="1189304" y="5379785"/>
                  <a:pt x="1181292" y="5378702"/>
                </a:cubicBezTo>
                <a:cubicBezTo>
                  <a:pt x="1161196" y="5382515"/>
                  <a:pt x="1159511" y="5401059"/>
                  <a:pt x="1150892" y="5410504"/>
                </a:cubicBezTo>
                <a:cubicBezTo>
                  <a:pt x="1162593" y="5444732"/>
                  <a:pt x="1132449" y="5450452"/>
                  <a:pt x="1114260" y="5464318"/>
                </a:cubicBezTo>
                <a:cubicBezTo>
                  <a:pt x="1057660" y="5508904"/>
                  <a:pt x="995685" y="5538889"/>
                  <a:pt x="934188" y="5571387"/>
                </a:cubicBezTo>
                <a:cubicBezTo>
                  <a:pt x="922581" y="5578796"/>
                  <a:pt x="908463" y="5586683"/>
                  <a:pt x="894345" y="5594568"/>
                </a:cubicBezTo>
                <a:cubicBezTo>
                  <a:pt x="875679" y="5605921"/>
                  <a:pt x="854025" y="5615237"/>
                  <a:pt x="835138" y="5597994"/>
                </a:cubicBezTo>
                <a:cubicBezTo>
                  <a:pt x="823182" y="5589849"/>
                  <a:pt x="811099" y="5594746"/>
                  <a:pt x="801529" y="5599166"/>
                </a:cubicBezTo>
                <a:cubicBezTo>
                  <a:pt x="788968" y="5601550"/>
                  <a:pt x="781304" y="5616020"/>
                  <a:pt x="768268" y="5615892"/>
                </a:cubicBezTo>
                <a:cubicBezTo>
                  <a:pt x="763244" y="5616845"/>
                  <a:pt x="755103" y="5628803"/>
                  <a:pt x="756534" y="5636342"/>
                </a:cubicBezTo>
                <a:cubicBezTo>
                  <a:pt x="756628" y="5677979"/>
                  <a:pt x="789123" y="5739501"/>
                  <a:pt x="847121" y="5757131"/>
                </a:cubicBezTo>
                <a:cubicBezTo>
                  <a:pt x="877614" y="5766965"/>
                  <a:pt x="896152" y="5768655"/>
                  <a:pt x="917457" y="5743783"/>
                </a:cubicBezTo>
                <a:cubicBezTo>
                  <a:pt x="932180" y="5725370"/>
                  <a:pt x="952881" y="5711027"/>
                  <a:pt x="967603" y="5692613"/>
                </a:cubicBezTo>
                <a:cubicBezTo>
                  <a:pt x="982803" y="5676711"/>
                  <a:pt x="996572" y="5653271"/>
                  <a:pt x="1028019" y="5668130"/>
                </a:cubicBezTo>
                <a:cubicBezTo>
                  <a:pt x="1047511" y="5674846"/>
                  <a:pt x="1075875" y="5646031"/>
                  <a:pt x="1087132" y="5623067"/>
                </a:cubicBezTo>
                <a:cubicBezTo>
                  <a:pt x="1095877" y="5600581"/>
                  <a:pt x="1096132" y="5574499"/>
                  <a:pt x="1113367" y="5555607"/>
                </a:cubicBezTo>
                <a:cubicBezTo>
                  <a:pt x="1127613" y="5534680"/>
                  <a:pt x="1139824" y="5516742"/>
                  <a:pt x="1168410" y="5516524"/>
                </a:cubicBezTo>
                <a:cubicBezTo>
                  <a:pt x="1173911" y="5518084"/>
                  <a:pt x="1183958" y="5516177"/>
                  <a:pt x="1185517" y="5510674"/>
                </a:cubicBezTo>
                <a:cubicBezTo>
                  <a:pt x="1212450" y="5474322"/>
                  <a:pt x="1242340" y="5494683"/>
                  <a:pt x="1269844" y="5502481"/>
                </a:cubicBezTo>
                <a:cubicBezTo>
                  <a:pt x="1295314" y="5513268"/>
                  <a:pt x="1315886" y="5511967"/>
                  <a:pt x="1332644" y="5490563"/>
                </a:cubicBezTo>
                <a:cubicBezTo>
                  <a:pt x="1345809" y="5477652"/>
                  <a:pt x="1367940" y="5470849"/>
                  <a:pt x="1374650" y="5451351"/>
                </a:cubicBezTo>
                <a:cubicBezTo>
                  <a:pt x="1380756" y="5442382"/>
                  <a:pt x="1388768" y="5443465"/>
                  <a:pt x="1398816" y="5441557"/>
                </a:cubicBezTo>
                <a:cubicBezTo>
                  <a:pt x="1409341" y="5442164"/>
                  <a:pt x="1410899" y="5436662"/>
                  <a:pt x="1414016" y="5425656"/>
                </a:cubicBezTo>
                <a:cubicBezTo>
                  <a:pt x="1419772" y="5401133"/>
                  <a:pt x="1437833" y="5400308"/>
                  <a:pt x="1457802" y="5409537"/>
                </a:cubicBezTo>
                <a:cubicBezTo>
                  <a:pt x="1483748" y="5422837"/>
                  <a:pt x="1498565" y="5446059"/>
                  <a:pt x="1515894" y="5468804"/>
                </a:cubicBezTo>
                <a:cubicBezTo>
                  <a:pt x="1533700" y="5494063"/>
                  <a:pt x="1536211" y="5493587"/>
                  <a:pt x="1558471" y="5473742"/>
                </a:cubicBezTo>
                <a:cubicBezTo>
                  <a:pt x="1560983" y="5473265"/>
                  <a:pt x="1566006" y="5472312"/>
                  <a:pt x="1565529" y="5469798"/>
                </a:cubicBezTo>
                <a:cubicBezTo>
                  <a:pt x="1570204" y="5453290"/>
                  <a:pt x="1586358" y="5442415"/>
                  <a:pt x="1596406" y="5440508"/>
                </a:cubicBezTo>
                <a:cubicBezTo>
                  <a:pt x="1608489" y="5435611"/>
                  <a:pt x="1626423" y="5447829"/>
                  <a:pt x="1638378" y="5455974"/>
                </a:cubicBezTo>
                <a:cubicBezTo>
                  <a:pt x="1652846" y="5463643"/>
                  <a:pt x="1669825" y="5470833"/>
                  <a:pt x="1677234" y="5482444"/>
                </a:cubicBezTo>
                <a:cubicBezTo>
                  <a:pt x="1697424" y="5520267"/>
                  <a:pt x="1726137" y="5507008"/>
                  <a:pt x="1755805" y="5498774"/>
                </a:cubicBezTo>
                <a:cubicBezTo>
                  <a:pt x="1760828" y="5497821"/>
                  <a:pt x="1761433" y="5487293"/>
                  <a:pt x="1772911" y="5492924"/>
                </a:cubicBezTo>
                <a:cubicBezTo>
                  <a:pt x="1816315" y="5515929"/>
                  <a:pt x="1853612" y="5547902"/>
                  <a:pt x="1907318" y="5542917"/>
                </a:cubicBezTo>
                <a:cubicBezTo>
                  <a:pt x="1932183" y="5564232"/>
                  <a:pt x="1965316" y="5560548"/>
                  <a:pt x="1992694" y="5581387"/>
                </a:cubicBezTo>
                <a:cubicBezTo>
                  <a:pt x="2038003" y="5614443"/>
                  <a:pt x="2038003" y="5614443"/>
                  <a:pt x="2099722" y="5610540"/>
                </a:cubicBezTo>
                <a:cubicBezTo>
                  <a:pt x="2112760" y="5610670"/>
                  <a:pt x="2115748" y="5612706"/>
                  <a:pt x="2117656" y="5622758"/>
                </a:cubicBezTo>
                <a:cubicBezTo>
                  <a:pt x="2119436" y="5645851"/>
                  <a:pt x="2135811" y="5663570"/>
                  <a:pt x="2149674" y="5681767"/>
                </a:cubicBezTo>
                <a:cubicBezTo>
                  <a:pt x="2153140" y="5686316"/>
                  <a:pt x="2151582" y="5691818"/>
                  <a:pt x="2159595" y="5692901"/>
                </a:cubicBezTo>
                <a:cubicBezTo>
                  <a:pt x="2207672" y="5699397"/>
                  <a:pt x="2237911" y="5735314"/>
                  <a:pt x="2267195" y="5766204"/>
                </a:cubicBezTo>
                <a:cubicBezTo>
                  <a:pt x="2273173" y="5770277"/>
                  <a:pt x="2274603" y="5777816"/>
                  <a:pt x="2281663" y="5773872"/>
                </a:cubicBezTo>
                <a:cubicBezTo>
                  <a:pt x="2331426" y="5761825"/>
                  <a:pt x="2373271" y="5790332"/>
                  <a:pt x="2415721" y="5808310"/>
                </a:cubicBezTo>
                <a:cubicBezTo>
                  <a:pt x="2458645" y="5828801"/>
                  <a:pt x="2500014" y="5854796"/>
                  <a:pt x="2544974" y="5872297"/>
                </a:cubicBezTo>
                <a:cubicBezTo>
                  <a:pt x="2567455" y="5881048"/>
                  <a:pt x="2586343" y="5898291"/>
                  <a:pt x="2604753" y="5913022"/>
                </a:cubicBezTo>
                <a:cubicBezTo>
                  <a:pt x="2613242" y="5916617"/>
                  <a:pt x="2612161" y="5924632"/>
                  <a:pt x="2608090" y="5930612"/>
                </a:cubicBezTo>
                <a:cubicBezTo>
                  <a:pt x="2606055" y="5933601"/>
                  <a:pt x="2604020" y="5936591"/>
                  <a:pt x="2604498" y="5939104"/>
                </a:cubicBezTo>
                <a:cubicBezTo>
                  <a:pt x="2600999" y="5989233"/>
                  <a:pt x="2600999" y="5989233"/>
                  <a:pt x="2642365" y="6015226"/>
                </a:cubicBezTo>
                <a:cubicBezTo>
                  <a:pt x="2660299" y="6027444"/>
                  <a:pt x="2675593" y="6053180"/>
                  <a:pt x="2706819" y="6039443"/>
                </a:cubicBezTo>
                <a:cubicBezTo>
                  <a:pt x="2694131" y="6054868"/>
                  <a:pt x="2677152" y="6047677"/>
                  <a:pt x="2668534" y="6057123"/>
                </a:cubicBezTo>
                <a:cubicBezTo>
                  <a:pt x="2654415" y="6065009"/>
                  <a:pt x="2646274" y="6076967"/>
                  <a:pt x="2630376" y="6061761"/>
                </a:cubicBezTo>
                <a:cubicBezTo>
                  <a:pt x="2627865" y="6062236"/>
                  <a:pt x="2620806" y="6066181"/>
                  <a:pt x="2619247" y="6071683"/>
                </a:cubicBezTo>
                <a:cubicBezTo>
                  <a:pt x="2606560" y="6087108"/>
                  <a:pt x="2590406" y="6097983"/>
                  <a:pt x="2574253" y="6108859"/>
                </a:cubicBezTo>
                <a:cubicBezTo>
                  <a:pt x="2536445" y="6129052"/>
                  <a:pt x="2517525" y="6166486"/>
                  <a:pt x="2495615" y="6201884"/>
                </a:cubicBezTo>
                <a:cubicBezTo>
                  <a:pt x="2481369" y="6222813"/>
                  <a:pt x="2478602" y="6249371"/>
                  <a:pt x="2493896" y="6275107"/>
                </a:cubicBezTo>
                <a:cubicBezTo>
                  <a:pt x="2509189" y="6300843"/>
                  <a:pt x="2524960" y="6329091"/>
                  <a:pt x="2555931" y="6341437"/>
                </a:cubicBezTo>
                <a:cubicBezTo>
                  <a:pt x="2561909" y="6345509"/>
                  <a:pt x="2562862" y="6350535"/>
                  <a:pt x="2561781" y="6358550"/>
                </a:cubicBezTo>
                <a:cubicBezTo>
                  <a:pt x="2564992" y="6389183"/>
                  <a:pt x="2557677" y="6419208"/>
                  <a:pt x="2565435" y="6446373"/>
                </a:cubicBezTo>
                <a:cubicBezTo>
                  <a:pt x="2574495" y="6494119"/>
                  <a:pt x="2604257" y="6527522"/>
                  <a:pt x="2650172" y="6550049"/>
                </a:cubicBezTo>
                <a:cubicBezTo>
                  <a:pt x="2672653" y="6558800"/>
                  <a:pt x="2691063" y="6573531"/>
                  <a:pt x="2715706" y="6566250"/>
                </a:cubicBezTo>
                <a:cubicBezTo>
                  <a:pt x="2755421" y="6556110"/>
                  <a:pt x="2800510" y="6560570"/>
                  <a:pt x="2835457" y="6525300"/>
                </a:cubicBezTo>
                <a:cubicBezTo>
                  <a:pt x="2879021" y="6480586"/>
                  <a:pt x="2909070" y="6433228"/>
                  <a:pt x="2894159" y="6368370"/>
                </a:cubicBezTo>
                <a:cubicBezTo>
                  <a:pt x="2893205" y="6363343"/>
                  <a:pt x="2889263" y="6356282"/>
                  <a:pt x="2890344" y="6348267"/>
                </a:cubicBezTo>
                <a:cubicBezTo>
                  <a:pt x="2890472" y="6335225"/>
                  <a:pt x="2890122" y="6319670"/>
                  <a:pt x="2895750" y="6308189"/>
                </a:cubicBezTo>
                <a:cubicBezTo>
                  <a:pt x="2899344" y="6299697"/>
                  <a:pt x="2917406" y="6298872"/>
                  <a:pt x="2927453" y="6296965"/>
                </a:cubicBezTo>
                <a:cubicBezTo>
                  <a:pt x="2971111" y="6293887"/>
                  <a:pt x="3004500" y="6264120"/>
                  <a:pt x="3048634" y="6263554"/>
                </a:cubicBezTo>
                <a:cubicBezTo>
                  <a:pt x="3056647" y="6264638"/>
                  <a:pt x="3063229" y="6258182"/>
                  <a:pt x="3069684" y="6264767"/>
                </a:cubicBezTo>
                <a:cubicBezTo>
                  <a:pt x="3074581" y="6276855"/>
                  <a:pt x="3049111" y="6266068"/>
                  <a:pt x="3057474" y="6282705"/>
                </a:cubicBezTo>
                <a:cubicBezTo>
                  <a:pt x="3068824" y="6301377"/>
                  <a:pt x="3062719" y="6310347"/>
                  <a:pt x="3048729" y="6305192"/>
                </a:cubicBezTo>
                <a:cubicBezTo>
                  <a:pt x="3023736" y="6296918"/>
                  <a:pt x="3002081" y="6306233"/>
                  <a:pt x="2978997" y="6308012"/>
                </a:cubicBezTo>
                <a:cubicBezTo>
                  <a:pt x="2968949" y="6309918"/>
                  <a:pt x="2964401" y="6313384"/>
                  <a:pt x="2969298" y="6325472"/>
                </a:cubicBezTo>
                <a:cubicBezTo>
                  <a:pt x="2970729" y="6333011"/>
                  <a:pt x="2969648" y="6341027"/>
                  <a:pt x="2982684" y="6341155"/>
                </a:cubicBezTo>
                <a:cubicBezTo>
                  <a:pt x="3010793" y="6338425"/>
                  <a:pt x="3041764" y="6350772"/>
                  <a:pt x="3065581" y="6325425"/>
                </a:cubicBezTo>
                <a:cubicBezTo>
                  <a:pt x="3072163" y="6318968"/>
                  <a:pt x="3092132" y="6328196"/>
                  <a:pt x="3096074" y="6335258"/>
                </a:cubicBezTo>
                <a:cubicBezTo>
                  <a:pt x="3110764" y="6371521"/>
                  <a:pt x="3102845" y="6412075"/>
                  <a:pt x="3068503" y="6436817"/>
                </a:cubicBezTo>
                <a:cubicBezTo>
                  <a:pt x="3040743" y="6455101"/>
                  <a:pt x="3013459" y="6475900"/>
                  <a:pt x="2995621" y="6505319"/>
                </a:cubicBezTo>
                <a:cubicBezTo>
                  <a:pt x="2989515" y="6514289"/>
                  <a:pt x="2982933" y="6520744"/>
                  <a:pt x="2970978" y="6512600"/>
                </a:cubicBezTo>
                <a:cubicBezTo>
                  <a:pt x="2961534" y="6503979"/>
                  <a:pt x="2962360" y="6522046"/>
                  <a:pt x="2954824" y="6523476"/>
                </a:cubicBezTo>
                <a:cubicBezTo>
                  <a:pt x="2946811" y="6522393"/>
                  <a:pt x="2928750" y="6523217"/>
                  <a:pt x="2936636" y="6537341"/>
                </a:cubicBezTo>
                <a:cubicBezTo>
                  <a:pt x="2941055" y="6546916"/>
                  <a:pt x="2950499" y="6555537"/>
                  <a:pt x="2965093" y="6550164"/>
                </a:cubicBezTo>
                <a:cubicBezTo>
                  <a:pt x="2972630" y="6548734"/>
                  <a:pt x="2976701" y="6542755"/>
                  <a:pt x="2981247" y="6539288"/>
                </a:cubicBezTo>
                <a:cubicBezTo>
                  <a:pt x="3023602" y="6515630"/>
                  <a:pt x="3055560" y="6478324"/>
                  <a:pt x="3096484" y="6447127"/>
                </a:cubicBezTo>
                <a:cubicBezTo>
                  <a:pt x="3101031" y="6443660"/>
                  <a:pt x="3105579" y="6440195"/>
                  <a:pt x="3112637" y="6436252"/>
                </a:cubicBezTo>
                <a:cubicBezTo>
                  <a:pt x="3137886" y="6418443"/>
                  <a:pt x="3163354" y="6429229"/>
                  <a:pt x="3171589" y="6458907"/>
                </a:cubicBezTo>
                <a:cubicBezTo>
                  <a:pt x="3173497" y="6468960"/>
                  <a:pt x="3175881" y="6481524"/>
                  <a:pt x="3178265" y="6494089"/>
                </a:cubicBezTo>
                <a:cubicBezTo>
                  <a:pt x="3180173" y="6504141"/>
                  <a:pt x="3182557" y="6516705"/>
                  <a:pt x="3185419" y="6531783"/>
                </a:cubicBezTo>
                <a:cubicBezTo>
                  <a:pt x="3208027" y="6527492"/>
                  <a:pt x="3231716" y="6515187"/>
                  <a:pt x="3250731" y="6519388"/>
                </a:cubicBezTo>
                <a:cubicBezTo>
                  <a:pt x="3272735" y="6525626"/>
                  <a:pt x="3289587" y="6545859"/>
                  <a:pt x="3310509" y="6560112"/>
                </a:cubicBezTo>
                <a:cubicBezTo>
                  <a:pt x="3327966" y="6569816"/>
                  <a:pt x="3343387" y="6582511"/>
                  <a:pt x="3360844" y="6592215"/>
                </a:cubicBezTo>
                <a:cubicBezTo>
                  <a:pt x="3381766" y="6606468"/>
                  <a:pt x="3381766" y="6606468"/>
                  <a:pt x="3404025" y="6586623"/>
                </a:cubicBezTo>
                <a:cubicBezTo>
                  <a:pt x="3422213" y="6572758"/>
                  <a:pt x="3461324" y="6573147"/>
                  <a:pt x="3479734" y="6587876"/>
                </a:cubicBezTo>
                <a:cubicBezTo>
                  <a:pt x="3485712" y="6591949"/>
                  <a:pt x="3489178" y="6596498"/>
                  <a:pt x="3489655" y="6599010"/>
                </a:cubicBezTo>
                <a:cubicBezTo>
                  <a:pt x="3487842" y="6630596"/>
                  <a:pt x="3512706" y="6651912"/>
                  <a:pt x="3515440" y="6680030"/>
                </a:cubicBezTo>
                <a:cubicBezTo>
                  <a:pt x="3515313" y="6693071"/>
                  <a:pt x="3526791" y="6698703"/>
                  <a:pt x="3535282" y="6702299"/>
                </a:cubicBezTo>
                <a:cubicBezTo>
                  <a:pt x="3540782" y="6703858"/>
                  <a:pt x="3547842" y="6699916"/>
                  <a:pt x="3546888" y="6694889"/>
                </a:cubicBezTo>
                <a:cubicBezTo>
                  <a:pt x="3545584" y="6674310"/>
                  <a:pt x="3541770" y="6654206"/>
                  <a:pt x="3537955" y="6634103"/>
                </a:cubicBezTo>
                <a:cubicBezTo>
                  <a:pt x="3531628" y="6614476"/>
                  <a:pt x="3534744" y="6603471"/>
                  <a:pt x="3551247" y="6608150"/>
                </a:cubicBezTo>
                <a:cubicBezTo>
                  <a:pt x="3564283" y="6608278"/>
                  <a:pt x="3578274" y="6613434"/>
                  <a:pt x="3589276" y="6616552"/>
                </a:cubicBezTo>
                <a:cubicBezTo>
                  <a:pt x="3598243" y="6622661"/>
                  <a:pt x="3604698" y="6629247"/>
                  <a:pt x="3616176" y="6634878"/>
                </a:cubicBezTo>
                <a:cubicBezTo>
                  <a:pt x="3625875" y="6617418"/>
                  <a:pt x="3622536" y="6599827"/>
                  <a:pt x="3610104" y="6589170"/>
                </a:cubicBezTo>
                <a:cubicBezTo>
                  <a:pt x="3591694" y="6574439"/>
                  <a:pt x="3608801" y="6568589"/>
                  <a:pt x="3615860" y="6564646"/>
                </a:cubicBezTo>
                <a:cubicBezTo>
                  <a:pt x="3620407" y="6561180"/>
                  <a:pt x="3634526" y="6553294"/>
                  <a:pt x="3639899" y="6567895"/>
                </a:cubicBezTo>
                <a:cubicBezTo>
                  <a:pt x="3644191" y="6590511"/>
                  <a:pt x="3657577" y="6606194"/>
                  <a:pt x="3661869" y="6628811"/>
                </a:cubicBezTo>
                <a:cubicBezTo>
                  <a:pt x="3675000" y="6670577"/>
                  <a:pt x="3683107" y="6713296"/>
                  <a:pt x="3706286" y="6753156"/>
                </a:cubicBezTo>
                <a:cubicBezTo>
                  <a:pt x="3709752" y="6757704"/>
                  <a:pt x="3709148" y="6768234"/>
                  <a:pt x="3710578" y="6775772"/>
                </a:cubicBezTo>
                <a:cubicBezTo>
                  <a:pt x="3712486" y="6785824"/>
                  <a:pt x="3711881" y="6796352"/>
                  <a:pt x="3723965" y="6791456"/>
                </a:cubicBezTo>
                <a:cubicBezTo>
                  <a:pt x="3734013" y="6789548"/>
                  <a:pt x="3737606" y="6781056"/>
                  <a:pt x="3738687" y="6773041"/>
                </a:cubicBezTo>
                <a:cubicBezTo>
                  <a:pt x="3742757" y="6767062"/>
                  <a:pt x="3736303" y="6760477"/>
                  <a:pt x="3737861" y="6754974"/>
                </a:cubicBezTo>
                <a:cubicBezTo>
                  <a:pt x="3739070" y="6733917"/>
                  <a:pt x="3719579" y="6727202"/>
                  <a:pt x="3716240" y="6709612"/>
                </a:cubicBezTo>
                <a:cubicBezTo>
                  <a:pt x="3716368" y="6696571"/>
                  <a:pt x="3718054" y="6678026"/>
                  <a:pt x="3703109" y="6667846"/>
                </a:cubicBezTo>
                <a:cubicBezTo>
                  <a:pt x="3694143" y="6661737"/>
                  <a:pt x="3697259" y="6650732"/>
                  <a:pt x="3695351" y="6640681"/>
                </a:cubicBezTo>
                <a:cubicBezTo>
                  <a:pt x="3689024" y="6621054"/>
                  <a:pt x="3689756" y="6597484"/>
                  <a:pt x="3681394" y="6580847"/>
                </a:cubicBezTo>
                <a:cubicBezTo>
                  <a:pt x="3668136" y="6552123"/>
                  <a:pt x="3674368" y="6530113"/>
                  <a:pt x="3693638" y="6508231"/>
                </a:cubicBezTo>
                <a:cubicBezTo>
                  <a:pt x="3719712" y="6508490"/>
                  <a:pt x="3710363" y="6541505"/>
                  <a:pt x="3729854" y="6548220"/>
                </a:cubicBezTo>
                <a:cubicBezTo>
                  <a:pt x="3734973" y="6588903"/>
                  <a:pt x="3763780" y="6617281"/>
                  <a:pt x="3771410" y="6657488"/>
                </a:cubicBezTo>
                <a:cubicBezTo>
                  <a:pt x="3775702" y="6680103"/>
                  <a:pt x="3797102" y="6696871"/>
                  <a:pt x="3803906" y="6719010"/>
                </a:cubicBezTo>
                <a:cubicBezTo>
                  <a:pt x="3808326" y="6728585"/>
                  <a:pt x="3820408" y="6723688"/>
                  <a:pt x="3827468" y="6719745"/>
                </a:cubicBezTo>
                <a:cubicBezTo>
                  <a:pt x="3835003" y="6718315"/>
                  <a:pt x="3833096" y="6708263"/>
                  <a:pt x="3829630" y="6703715"/>
                </a:cubicBezTo>
                <a:cubicBezTo>
                  <a:pt x="3805369" y="6671871"/>
                  <a:pt x="3799774" y="6628673"/>
                  <a:pt x="3780538" y="6595877"/>
                </a:cubicBezTo>
                <a:cubicBezTo>
                  <a:pt x="3773130" y="6584266"/>
                  <a:pt x="3770745" y="6571701"/>
                  <a:pt x="3763336" y="6560091"/>
                </a:cubicBezTo>
                <a:cubicBezTo>
                  <a:pt x="3751985" y="6541416"/>
                  <a:pt x="3762766" y="6515941"/>
                  <a:pt x="3766487" y="6494406"/>
                </a:cubicBezTo>
                <a:cubicBezTo>
                  <a:pt x="3769731" y="6470360"/>
                  <a:pt x="3767474" y="6444755"/>
                  <a:pt x="3756123" y="6426082"/>
                </a:cubicBezTo>
                <a:cubicBezTo>
                  <a:pt x="3742260" y="6407884"/>
                  <a:pt x="3746935" y="6391377"/>
                  <a:pt x="3746108" y="6373311"/>
                </a:cubicBezTo>
                <a:cubicBezTo>
                  <a:pt x="3746363" y="6347228"/>
                  <a:pt x="3755585" y="6327254"/>
                  <a:pt x="3764331" y="6304767"/>
                </a:cubicBezTo>
                <a:cubicBezTo>
                  <a:pt x="3766970" y="6291249"/>
                  <a:pt x="3775111" y="6279290"/>
                  <a:pt x="3795078" y="6288517"/>
                </a:cubicBezTo>
                <a:cubicBezTo>
                  <a:pt x="3809070" y="6293673"/>
                  <a:pt x="3825700" y="6285310"/>
                  <a:pt x="3830374" y="6268802"/>
                </a:cubicBezTo>
                <a:cubicBezTo>
                  <a:pt x="3841155" y="6243326"/>
                  <a:pt x="3864240" y="6241548"/>
                  <a:pt x="3885290" y="6242760"/>
                </a:cubicBezTo>
                <a:cubicBezTo>
                  <a:pt x="3922366" y="6246138"/>
                  <a:pt x="3956452" y="6247480"/>
                  <a:pt x="3994610" y="6242842"/>
                </a:cubicBezTo>
                <a:cubicBezTo>
                  <a:pt x="4009682" y="6239981"/>
                  <a:pt x="4023323" y="6229583"/>
                  <a:pt x="4037441" y="6221696"/>
                </a:cubicBezTo>
                <a:cubicBezTo>
                  <a:pt x="4082913" y="6187033"/>
                  <a:pt x="4110451" y="6140152"/>
                  <a:pt x="4132011" y="6089200"/>
                </a:cubicBezTo>
                <a:cubicBezTo>
                  <a:pt x="4151536" y="6041236"/>
                  <a:pt x="4168549" y="5993750"/>
                  <a:pt x="4182573" y="5944226"/>
                </a:cubicBezTo>
                <a:cubicBezTo>
                  <a:pt x="4191922" y="5911211"/>
                  <a:pt x="4211320" y="5876288"/>
                  <a:pt x="4215168" y="5841714"/>
                </a:cubicBezTo>
                <a:cubicBezTo>
                  <a:pt x="4222133" y="5796134"/>
                  <a:pt x="4249416" y="5775336"/>
                  <a:pt x="4284712" y="5755621"/>
                </a:cubicBezTo>
                <a:cubicBezTo>
                  <a:pt x="4310913" y="5742837"/>
                  <a:pt x="4312949" y="5739849"/>
                  <a:pt x="4327288" y="5760558"/>
                </a:cubicBezTo>
                <a:cubicBezTo>
                  <a:pt x="4336732" y="5769179"/>
                  <a:pt x="4341152" y="5778754"/>
                  <a:pt x="4353712" y="5776371"/>
                </a:cubicBezTo>
                <a:cubicBezTo>
                  <a:pt x="4371296" y="5773034"/>
                  <a:pt x="4386845" y="5772687"/>
                  <a:pt x="4399532" y="5757262"/>
                </a:cubicBezTo>
                <a:lnTo>
                  <a:pt x="4406824" y="5739138"/>
                </a:lnTo>
                <a:lnTo>
                  <a:pt x="4415488" y="5748577"/>
                </a:lnTo>
                <a:cubicBezTo>
                  <a:pt x="4426691" y="5757475"/>
                  <a:pt x="4439597" y="5764625"/>
                  <a:pt x="4454096" y="5769033"/>
                </a:cubicBezTo>
                <a:cubicBezTo>
                  <a:pt x="4484589" y="5778867"/>
                  <a:pt x="4503127" y="5780556"/>
                  <a:pt x="4524433" y="5755685"/>
                </a:cubicBezTo>
                <a:lnTo>
                  <a:pt x="4546406" y="5733263"/>
                </a:lnTo>
                <a:lnTo>
                  <a:pt x="4556707" y="5735244"/>
                </a:lnTo>
                <a:cubicBezTo>
                  <a:pt x="4559696" y="5737280"/>
                  <a:pt x="4563290" y="5728787"/>
                  <a:pt x="4565802" y="5728312"/>
                </a:cubicBezTo>
                <a:cubicBezTo>
                  <a:pt x="4584945" y="5719472"/>
                  <a:pt x="4600494" y="5719124"/>
                  <a:pt x="4616392" y="5734331"/>
                </a:cubicBezTo>
                <a:cubicBezTo>
                  <a:pt x="4635279" y="5751574"/>
                  <a:pt x="4665297" y="5758895"/>
                  <a:pt x="4678077" y="5785106"/>
                </a:cubicBezTo>
                <a:cubicBezTo>
                  <a:pt x="4695661" y="5781769"/>
                  <a:pt x="4704500" y="5800920"/>
                  <a:pt x="4717538" y="5801050"/>
                </a:cubicBezTo>
                <a:cubicBezTo>
                  <a:pt x="4743612" y="5801308"/>
                  <a:pt x="4744438" y="5819374"/>
                  <a:pt x="4750288" y="5836489"/>
                </a:cubicBezTo>
                <a:cubicBezTo>
                  <a:pt x="4753149" y="5851566"/>
                  <a:pt x="4748952" y="5870587"/>
                  <a:pt x="4766885" y="5882804"/>
                </a:cubicBezTo>
                <a:cubicBezTo>
                  <a:pt x="4772386" y="5884363"/>
                  <a:pt x="4777759" y="5898965"/>
                  <a:pt x="4761606" y="5909840"/>
                </a:cubicBezTo>
                <a:cubicBezTo>
                  <a:pt x="4738870" y="5927172"/>
                  <a:pt x="4752128" y="5955897"/>
                  <a:pt x="4756420" y="5978513"/>
                </a:cubicBezTo>
                <a:cubicBezTo>
                  <a:pt x="4781064" y="5971233"/>
                  <a:pt x="4787773" y="5951736"/>
                  <a:pt x="4785993" y="5928643"/>
                </a:cubicBezTo>
                <a:cubicBezTo>
                  <a:pt x="4785644" y="5913088"/>
                  <a:pt x="4791750" y="5904119"/>
                  <a:pt x="4806346" y="5898746"/>
                </a:cubicBezTo>
                <a:cubicBezTo>
                  <a:pt x="4811368" y="5897793"/>
                  <a:pt x="4816393" y="5896839"/>
                  <a:pt x="4820940" y="5893372"/>
                </a:cubicBezTo>
                <a:cubicBezTo>
                  <a:pt x="4833151" y="5875435"/>
                  <a:pt x="4843931" y="5849959"/>
                  <a:pt x="4862597" y="5838606"/>
                </a:cubicBezTo>
                <a:cubicBezTo>
                  <a:pt x="4878750" y="5827730"/>
                  <a:pt x="4901358" y="5823440"/>
                  <a:pt x="4916558" y="5807539"/>
                </a:cubicBezTo>
                <a:cubicBezTo>
                  <a:pt x="4923141" y="5801082"/>
                  <a:pt x="4934746" y="5793674"/>
                  <a:pt x="4937863" y="5782667"/>
                </a:cubicBezTo>
                <a:cubicBezTo>
                  <a:pt x="4961807" y="5744279"/>
                  <a:pt x="5000696" y="5716072"/>
                  <a:pt x="5021653" y="5675648"/>
                </a:cubicBezTo>
                <a:cubicBezTo>
                  <a:pt x="5025722" y="5669668"/>
                  <a:pt x="5032782" y="5665725"/>
                  <a:pt x="5039236" y="5672311"/>
                </a:cubicBezTo>
                <a:cubicBezTo>
                  <a:pt x="5042226" y="5674346"/>
                  <a:pt x="5043180" y="5679372"/>
                  <a:pt x="5041621" y="5684874"/>
                </a:cubicBezTo>
                <a:cubicBezTo>
                  <a:pt x="5025085" y="5734875"/>
                  <a:pt x="5006037" y="5785351"/>
                  <a:pt x="4971567" y="5823133"/>
                </a:cubicBezTo>
                <a:cubicBezTo>
                  <a:pt x="4960914" y="5835568"/>
                  <a:pt x="4956844" y="5841548"/>
                  <a:pt x="4961740" y="5853636"/>
                </a:cubicBezTo>
                <a:cubicBezTo>
                  <a:pt x="4964602" y="5868713"/>
                  <a:pt x="4985524" y="5882966"/>
                  <a:pt x="4998561" y="5883096"/>
                </a:cubicBezTo>
                <a:cubicBezTo>
                  <a:pt x="5014110" y="5882748"/>
                  <a:pt x="5025239" y="5872826"/>
                  <a:pt x="5022854" y="5860262"/>
                </a:cubicBezTo>
                <a:cubicBezTo>
                  <a:pt x="5022505" y="5844707"/>
                  <a:pt x="5041520" y="5848909"/>
                  <a:pt x="5039613" y="5838857"/>
                </a:cubicBezTo>
                <a:cubicBezTo>
                  <a:pt x="5037228" y="5826293"/>
                  <a:pt x="5046799" y="5821873"/>
                  <a:pt x="5050392" y="5813381"/>
                </a:cubicBezTo>
                <a:cubicBezTo>
                  <a:pt x="5066197" y="5786951"/>
                  <a:pt x="5076977" y="5761475"/>
                  <a:pt x="5073766" y="5730843"/>
                </a:cubicBezTo>
                <a:cubicBezTo>
                  <a:pt x="5069474" y="5708227"/>
                  <a:pt x="5090175" y="5693885"/>
                  <a:pt x="5088396" y="5670791"/>
                </a:cubicBezTo>
                <a:cubicBezTo>
                  <a:pt x="5081720" y="5635610"/>
                  <a:pt x="5107571" y="5607273"/>
                  <a:pt x="5108908" y="5573175"/>
                </a:cubicBezTo>
                <a:lnTo>
                  <a:pt x="5109791" y="5566621"/>
                </a:lnTo>
                <a:lnTo>
                  <a:pt x="5142921" y="5566535"/>
                </a:lnTo>
                <a:cubicBezTo>
                  <a:pt x="5161696" y="5568414"/>
                  <a:pt x="5176716" y="5562779"/>
                  <a:pt x="5190796" y="5554328"/>
                </a:cubicBezTo>
                <a:lnTo>
                  <a:pt x="5208269" y="5542287"/>
                </a:lnTo>
                <a:lnTo>
                  <a:pt x="5207989" y="5543308"/>
                </a:lnTo>
                <a:cubicBezTo>
                  <a:pt x="5206756" y="5553956"/>
                  <a:pt x="5207528" y="5564874"/>
                  <a:pt x="5211168" y="5577200"/>
                </a:cubicBezTo>
                <a:cubicBezTo>
                  <a:pt x="5214029" y="5592278"/>
                  <a:pt x="5216413" y="5604843"/>
                  <a:pt x="5220228" y="5624946"/>
                </a:cubicBezTo>
                <a:cubicBezTo>
                  <a:pt x="5243442" y="5610127"/>
                  <a:pt x="5268084" y="5602847"/>
                  <a:pt x="5263920" y="5567189"/>
                </a:cubicBezTo>
                <a:cubicBezTo>
                  <a:pt x="5261059" y="5552112"/>
                  <a:pt x="5271362" y="5524122"/>
                  <a:pt x="5288469" y="5518272"/>
                </a:cubicBezTo>
                <a:lnTo>
                  <a:pt x="5297336" y="5509877"/>
                </a:lnTo>
                <a:lnTo>
                  <a:pt x="5300832" y="5514011"/>
                </a:lnTo>
                <a:cubicBezTo>
                  <a:pt x="5318816" y="5525853"/>
                  <a:pt x="5340530" y="5516852"/>
                  <a:pt x="5362781" y="5510676"/>
                </a:cubicBezTo>
                <a:cubicBezTo>
                  <a:pt x="5367805" y="5509722"/>
                  <a:pt x="5368409" y="5499194"/>
                  <a:pt x="5379887" y="5504826"/>
                </a:cubicBezTo>
                <a:cubicBezTo>
                  <a:pt x="5423291" y="5527831"/>
                  <a:pt x="5460588" y="5559803"/>
                  <a:pt x="5514294" y="5554819"/>
                </a:cubicBezTo>
                <a:cubicBezTo>
                  <a:pt x="5539158" y="5576134"/>
                  <a:pt x="5572291" y="5572450"/>
                  <a:pt x="5599668" y="5593288"/>
                </a:cubicBezTo>
                <a:cubicBezTo>
                  <a:pt x="5644979" y="5626344"/>
                  <a:pt x="5644979" y="5626344"/>
                  <a:pt x="5706698" y="5622441"/>
                </a:cubicBezTo>
                <a:cubicBezTo>
                  <a:pt x="5719735" y="5622571"/>
                  <a:pt x="5722724" y="5624608"/>
                  <a:pt x="5724631" y="5634659"/>
                </a:cubicBezTo>
                <a:cubicBezTo>
                  <a:pt x="5726412" y="5657752"/>
                  <a:pt x="5742787" y="5675472"/>
                  <a:pt x="5756650" y="5693668"/>
                </a:cubicBezTo>
                <a:cubicBezTo>
                  <a:pt x="5760117" y="5698216"/>
                  <a:pt x="5758557" y="5703720"/>
                  <a:pt x="5766571" y="5704803"/>
                </a:cubicBezTo>
                <a:cubicBezTo>
                  <a:pt x="5814648" y="5711299"/>
                  <a:pt x="5844885" y="5747216"/>
                  <a:pt x="5874170" y="5778105"/>
                </a:cubicBezTo>
                <a:cubicBezTo>
                  <a:pt x="5880148" y="5782178"/>
                  <a:pt x="5881579" y="5789717"/>
                  <a:pt x="5888639" y="5785773"/>
                </a:cubicBezTo>
                <a:cubicBezTo>
                  <a:pt x="5938401" y="5773727"/>
                  <a:pt x="5980246" y="5802234"/>
                  <a:pt x="6022695" y="5820212"/>
                </a:cubicBezTo>
                <a:cubicBezTo>
                  <a:pt x="6065621" y="5840703"/>
                  <a:pt x="6106989" y="5866697"/>
                  <a:pt x="6151950" y="5884199"/>
                </a:cubicBezTo>
                <a:cubicBezTo>
                  <a:pt x="6174431" y="5892950"/>
                  <a:pt x="6193318" y="5910193"/>
                  <a:pt x="6211728" y="5924923"/>
                </a:cubicBezTo>
                <a:cubicBezTo>
                  <a:pt x="6220217" y="5928519"/>
                  <a:pt x="6219137" y="5936534"/>
                  <a:pt x="6215066" y="5942513"/>
                </a:cubicBezTo>
                <a:cubicBezTo>
                  <a:pt x="6213031" y="5945502"/>
                  <a:pt x="6210995" y="5948492"/>
                  <a:pt x="6211472" y="5951005"/>
                </a:cubicBezTo>
                <a:cubicBezTo>
                  <a:pt x="6207973" y="6001135"/>
                  <a:pt x="6207973" y="6001135"/>
                  <a:pt x="6249341" y="6027128"/>
                </a:cubicBezTo>
                <a:cubicBezTo>
                  <a:pt x="6267274" y="6039345"/>
                  <a:pt x="6282569" y="6065081"/>
                  <a:pt x="6313793" y="6051344"/>
                </a:cubicBezTo>
                <a:cubicBezTo>
                  <a:pt x="6301106" y="6066770"/>
                  <a:pt x="6284126" y="6059578"/>
                  <a:pt x="6275509" y="6069024"/>
                </a:cubicBezTo>
                <a:cubicBezTo>
                  <a:pt x="6261391" y="6076910"/>
                  <a:pt x="6253250" y="6088869"/>
                  <a:pt x="6237352" y="6073662"/>
                </a:cubicBezTo>
                <a:cubicBezTo>
                  <a:pt x="6234841" y="6074138"/>
                  <a:pt x="6227781" y="6078082"/>
                  <a:pt x="6226223" y="6083584"/>
                </a:cubicBezTo>
                <a:cubicBezTo>
                  <a:pt x="6213535" y="6099009"/>
                  <a:pt x="6197382" y="6109885"/>
                  <a:pt x="6181228" y="6120760"/>
                </a:cubicBezTo>
                <a:cubicBezTo>
                  <a:pt x="6143420" y="6140952"/>
                  <a:pt x="6124500" y="6178387"/>
                  <a:pt x="6102590" y="6213786"/>
                </a:cubicBezTo>
                <a:cubicBezTo>
                  <a:pt x="6088345" y="6234714"/>
                  <a:pt x="6085577" y="6261273"/>
                  <a:pt x="6100870" y="6287009"/>
                </a:cubicBezTo>
                <a:cubicBezTo>
                  <a:pt x="6116165" y="6312743"/>
                  <a:pt x="6131935" y="6340991"/>
                  <a:pt x="6162906" y="6353338"/>
                </a:cubicBezTo>
                <a:cubicBezTo>
                  <a:pt x="6168883" y="6357410"/>
                  <a:pt x="6169837" y="6362437"/>
                  <a:pt x="6168757" y="6370452"/>
                </a:cubicBezTo>
                <a:cubicBezTo>
                  <a:pt x="6171966" y="6401083"/>
                  <a:pt x="6164652" y="6431109"/>
                  <a:pt x="6172410" y="6458274"/>
                </a:cubicBezTo>
                <a:cubicBezTo>
                  <a:pt x="6181471" y="6506020"/>
                  <a:pt x="6211232" y="6539423"/>
                  <a:pt x="6257148" y="6561950"/>
                </a:cubicBezTo>
                <a:cubicBezTo>
                  <a:pt x="6279627" y="6570701"/>
                  <a:pt x="6298038" y="6585431"/>
                  <a:pt x="6322682" y="6578152"/>
                </a:cubicBezTo>
                <a:cubicBezTo>
                  <a:pt x="6362396" y="6568011"/>
                  <a:pt x="6407486" y="6572472"/>
                  <a:pt x="6442432" y="6537202"/>
                </a:cubicBezTo>
                <a:cubicBezTo>
                  <a:pt x="6485995" y="6492487"/>
                  <a:pt x="6516046" y="6445129"/>
                  <a:pt x="6501135" y="6380271"/>
                </a:cubicBezTo>
                <a:cubicBezTo>
                  <a:pt x="6500181" y="6375245"/>
                  <a:pt x="6496238" y="6368183"/>
                  <a:pt x="6497319" y="6360168"/>
                </a:cubicBezTo>
                <a:cubicBezTo>
                  <a:pt x="6497447" y="6347126"/>
                  <a:pt x="6497098" y="6331572"/>
                  <a:pt x="6502726" y="6320090"/>
                </a:cubicBezTo>
                <a:cubicBezTo>
                  <a:pt x="6506319" y="6311597"/>
                  <a:pt x="6524381" y="6310773"/>
                  <a:pt x="6534428" y="6308867"/>
                </a:cubicBezTo>
                <a:cubicBezTo>
                  <a:pt x="6578087" y="6305789"/>
                  <a:pt x="6611475" y="6276021"/>
                  <a:pt x="6655610" y="6275456"/>
                </a:cubicBezTo>
                <a:cubicBezTo>
                  <a:pt x="6663623" y="6276539"/>
                  <a:pt x="6670205" y="6270083"/>
                  <a:pt x="6676659" y="6276669"/>
                </a:cubicBezTo>
                <a:cubicBezTo>
                  <a:pt x="6681556" y="6288757"/>
                  <a:pt x="6656087" y="6277969"/>
                  <a:pt x="6664449" y="6294607"/>
                </a:cubicBezTo>
                <a:cubicBezTo>
                  <a:pt x="6675800" y="6313279"/>
                  <a:pt x="6669694" y="6322248"/>
                  <a:pt x="6655704" y="6317093"/>
                </a:cubicBezTo>
                <a:cubicBezTo>
                  <a:pt x="6630712" y="6308819"/>
                  <a:pt x="6609057" y="6318135"/>
                  <a:pt x="6585972" y="6319913"/>
                </a:cubicBezTo>
                <a:cubicBezTo>
                  <a:pt x="6575924" y="6321820"/>
                  <a:pt x="6571376" y="6325286"/>
                  <a:pt x="6576273" y="6337374"/>
                </a:cubicBezTo>
                <a:cubicBezTo>
                  <a:pt x="6577704" y="6344913"/>
                  <a:pt x="6576622" y="6352928"/>
                  <a:pt x="6589660" y="6353057"/>
                </a:cubicBezTo>
                <a:cubicBezTo>
                  <a:pt x="6617769" y="6350326"/>
                  <a:pt x="6648739" y="6362672"/>
                  <a:pt x="6672556" y="6337325"/>
                </a:cubicBezTo>
                <a:cubicBezTo>
                  <a:pt x="6679138" y="6330870"/>
                  <a:pt x="6699107" y="6340097"/>
                  <a:pt x="6703049" y="6347159"/>
                </a:cubicBezTo>
                <a:cubicBezTo>
                  <a:pt x="6717739" y="6383422"/>
                  <a:pt x="6709820" y="6423977"/>
                  <a:pt x="6675478" y="6448719"/>
                </a:cubicBezTo>
                <a:cubicBezTo>
                  <a:pt x="6647719" y="6467003"/>
                  <a:pt x="6620435" y="6487801"/>
                  <a:pt x="6602596" y="6517220"/>
                </a:cubicBezTo>
                <a:cubicBezTo>
                  <a:pt x="6596491" y="6526190"/>
                  <a:pt x="6589909" y="6532645"/>
                  <a:pt x="6577953" y="6524501"/>
                </a:cubicBezTo>
                <a:cubicBezTo>
                  <a:pt x="6568510" y="6515879"/>
                  <a:pt x="6569336" y="6533947"/>
                  <a:pt x="6561799" y="6535377"/>
                </a:cubicBezTo>
                <a:cubicBezTo>
                  <a:pt x="6553787" y="6534294"/>
                  <a:pt x="6535726" y="6535118"/>
                  <a:pt x="6543611" y="6549242"/>
                </a:cubicBezTo>
                <a:cubicBezTo>
                  <a:pt x="6548030" y="6558817"/>
                  <a:pt x="6557474" y="6567439"/>
                  <a:pt x="6572069" y="6562065"/>
                </a:cubicBezTo>
                <a:cubicBezTo>
                  <a:pt x="6579606" y="6560635"/>
                  <a:pt x="6583675" y="6554656"/>
                  <a:pt x="6588223" y="6551190"/>
                </a:cubicBezTo>
                <a:cubicBezTo>
                  <a:pt x="6630577" y="6527531"/>
                  <a:pt x="6662535" y="6490226"/>
                  <a:pt x="6703459" y="6459028"/>
                </a:cubicBezTo>
                <a:cubicBezTo>
                  <a:pt x="6708007" y="6455562"/>
                  <a:pt x="6712554" y="6452095"/>
                  <a:pt x="6719613" y="6448153"/>
                </a:cubicBezTo>
                <a:cubicBezTo>
                  <a:pt x="6744860" y="6430344"/>
                  <a:pt x="6770330" y="6441131"/>
                  <a:pt x="6778565" y="6470809"/>
                </a:cubicBezTo>
                <a:cubicBezTo>
                  <a:pt x="6780472" y="6480861"/>
                  <a:pt x="6782857" y="6493425"/>
                  <a:pt x="6785241" y="6505990"/>
                </a:cubicBezTo>
                <a:cubicBezTo>
                  <a:pt x="6787149" y="6516043"/>
                  <a:pt x="6789533" y="6528606"/>
                  <a:pt x="6792394" y="6543684"/>
                </a:cubicBezTo>
                <a:cubicBezTo>
                  <a:pt x="6815002" y="6539394"/>
                  <a:pt x="6838692" y="6527087"/>
                  <a:pt x="6857707" y="6531290"/>
                </a:cubicBezTo>
                <a:cubicBezTo>
                  <a:pt x="6879711" y="6537527"/>
                  <a:pt x="6896562" y="6557760"/>
                  <a:pt x="6917485" y="6572013"/>
                </a:cubicBezTo>
                <a:cubicBezTo>
                  <a:pt x="6934941" y="6581718"/>
                  <a:pt x="6950362" y="6594411"/>
                  <a:pt x="6967819" y="6604117"/>
                </a:cubicBezTo>
                <a:cubicBezTo>
                  <a:pt x="6988741" y="6618370"/>
                  <a:pt x="6988741" y="6618370"/>
                  <a:pt x="7011000" y="6598525"/>
                </a:cubicBezTo>
                <a:cubicBezTo>
                  <a:pt x="7029188" y="6584659"/>
                  <a:pt x="7068300" y="6585048"/>
                  <a:pt x="7086710" y="6599778"/>
                </a:cubicBezTo>
                <a:cubicBezTo>
                  <a:pt x="7092688" y="6603850"/>
                  <a:pt x="7096154" y="6608399"/>
                  <a:pt x="7096630" y="6610911"/>
                </a:cubicBezTo>
                <a:cubicBezTo>
                  <a:pt x="7094817" y="6642497"/>
                  <a:pt x="7119682" y="6663813"/>
                  <a:pt x="7122416" y="6691931"/>
                </a:cubicBezTo>
                <a:cubicBezTo>
                  <a:pt x="7122288" y="6704973"/>
                  <a:pt x="7133766" y="6710605"/>
                  <a:pt x="7142256" y="6714200"/>
                </a:cubicBezTo>
                <a:cubicBezTo>
                  <a:pt x="7147758" y="6715759"/>
                  <a:pt x="7154817" y="6711817"/>
                  <a:pt x="7153863" y="6706791"/>
                </a:cubicBezTo>
                <a:cubicBezTo>
                  <a:pt x="7152560" y="6686211"/>
                  <a:pt x="7148744" y="6666108"/>
                  <a:pt x="7144929" y="6646005"/>
                </a:cubicBezTo>
                <a:cubicBezTo>
                  <a:pt x="7138602" y="6626378"/>
                  <a:pt x="7141719" y="6615373"/>
                  <a:pt x="7158222" y="6620051"/>
                </a:cubicBezTo>
                <a:cubicBezTo>
                  <a:pt x="7171259" y="6620180"/>
                  <a:pt x="7185250" y="6625336"/>
                  <a:pt x="7196251" y="6628454"/>
                </a:cubicBezTo>
                <a:cubicBezTo>
                  <a:pt x="7205218" y="6634562"/>
                  <a:pt x="7211672" y="6641148"/>
                  <a:pt x="7223152" y="6646780"/>
                </a:cubicBezTo>
                <a:cubicBezTo>
                  <a:pt x="7232850" y="6629319"/>
                  <a:pt x="7229512" y="6611728"/>
                  <a:pt x="7217080" y="6601071"/>
                </a:cubicBezTo>
                <a:cubicBezTo>
                  <a:pt x="7198669" y="6586341"/>
                  <a:pt x="7215776" y="6580491"/>
                  <a:pt x="7222835" y="6576547"/>
                </a:cubicBezTo>
                <a:cubicBezTo>
                  <a:pt x="7227382" y="6573082"/>
                  <a:pt x="7241501" y="6565195"/>
                  <a:pt x="7246874" y="6579796"/>
                </a:cubicBezTo>
                <a:cubicBezTo>
                  <a:pt x="7251166" y="6602413"/>
                  <a:pt x="7264552" y="6618096"/>
                  <a:pt x="7268844" y="6640712"/>
                </a:cubicBezTo>
                <a:cubicBezTo>
                  <a:pt x="7281976" y="6682478"/>
                  <a:pt x="7290082" y="6725198"/>
                  <a:pt x="7313262" y="6765057"/>
                </a:cubicBezTo>
                <a:cubicBezTo>
                  <a:pt x="7316728" y="6769606"/>
                  <a:pt x="7316123" y="6780135"/>
                  <a:pt x="7317554" y="6787673"/>
                </a:cubicBezTo>
                <a:cubicBezTo>
                  <a:pt x="7319462" y="6797725"/>
                  <a:pt x="7318856" y="6808254"/>
                  <a:pt x="7330940" y="6803357"/>
                </a:cubicBezTo>
                <a:cubicBezTo>
                  <a:pt x="7340987" y="6801450"/>
                  <a:pt x="7344581" y="6792958"/>
                  <a:pt x="7345663" y="6784943"/>
                </a:cubicBezTo>
                <a:cubicBezTo>
                  <a:pt x="7349733" y="6778963"/>
                  <a:pt x="7343278" y="6772378"/>
                  <a:pt x="7344837" y="6766875"/>
                </a:cubicBezTo>
                <a:cubicBezTo>
                  <a:pt x="7346046" y="6745818"/>
                  <a:pt x="7326554" y="6739104"/>
                  <a:pt x="7323216" y="6721514"/>
                </a:cubicBezTo>
                <a:cubicBezTo>
                  <a:pt x="7323344" y="6708472"/>
                  <a:pt x="7325029" y="6689928"/>
                  <a:pt x="7310084" y="6679747"/>
                </a:cubicBezTo>
                <a:cubicBezTo>
                  <a:pt x="7301118" y="6673638"/>
                  <a:pt x="7304234" y="6662633"/>
                  <a:pt x="7302327" y="6652582"/>
                </a:cubicBezTo>
                <a:cubicBezTo>
                  <a:pt x="7295999" y="6632955"/>
                  <a:pt x="7296732" y="6609385"/>
                  <a:pt x="7288369" y="6592749"/>
                </a:cubicBezTo>
                <a:cubicBezTo>
                  <a:pt x="7275111" y="6564024"/>
                  <a:pt x="7281344" y="6542014"/>
                  <a:pt x="7300614" y="6520133"/>
                </a:cubicBezTo>
                <a:cubicBezTo>
                  <a:pt x="7326687" y="6520392"/>
                  <a:pt x="7317338" y="6553407"/>
                  <a:pt x="7336830" y="6560121"/>
                </a:cubicBezTo>
                <a:cubicBezTo>
                  <a:pt x="7341948" y="6600805"/>
                  <a:pt x="7370756" y="6629182"/>
                  <a:pt x="7378386" y="6669389"/>
                </a:cubicBezTo>
                <a:cubicBezTo>
                  <a:pt x="7382678" y="6692005"/>
                  <a:pt x="7404077" y="6708772"/>
                  <a:pt x="7410881" y="6730911"/>
                </a:cubicBezTo>
                <a:cubicBezTo>
                  <a:pt x="7415300" y="6740487"/>
                  <a:pt x="7427384" y="6735590"/>
                  <a:pt x="7434443" y="6731647"/>
                </a:cubicBezTo>
                <a:cubicBezTo>
                  <a:pt x="7441979" y="6730216"/>
                  <a:pt x="7440072" y="6720165"/>
                  <a:pt x="7436606" y="6715615"/>
                </a:cubicBezTo>
                <a:cubicBezTo>
                  <a:pt x="7412345" y="6683772"/>
                  <a:pt x="7406750" y="6640575"/>
                  <a:pt x="7387514" y="6607778"/>
                </a:cubicBezTo>
                <a:cubicBezTo>
                  <a:pt x="7380105" y="6596167"/>
                  <a:pt x="7377721" y="6583602"/>
                  <a:pt x="7370312" y="6571992"/>
                </a:cubicBezTo>
                <a:cubicBezTo>
                  <a:pt x="7358961" y="6553318"/>
                  <a:pt x="7369741" y="6527841"/>
                  <a:pt x="7373462" y="6506308"/>
                </a:cubicBezTo>
                <a:cubicBezTo>
                  <a:pt x="7376706" y="6482261"/>
                  <a:pt x="7374450" y="6456656"/>
                  <a:pt x="7363098" y="6437983"/>
                </a:cubicBezTo>
                <a:cubicBezTo>
                  <a:pt x="7349235" y="6419786"/>
                  <a:pt x="7353910" y="6403279"/>
                  <a:pt x="7353084" y="6385212"/>
                </a:cubicBezTo>
                <a:cubicBezTo>
                  <a:pt x="7353339" y="6359129"/>
                  <a:pt x="7362561" y="6339155"/>
                  <a:pt x="7371305" y="6316668"/>
                </a:cubicBezTo>
                <a:cubicBezTo>
                  <a:pt x="7373945" y="6303150"/>
                  <a:pt x="7382086" y="6291192"/>
                  <a:pt x="7402054" y="6300419"/>
                </a:cubicBezTo>
                <a:cubicBezTo>
                  <a:pt x="7416045" y="6305574"/>
                  <a:pt x="7432676" y="6297211"/>
                  <a:pt x="7437350" y="6280703"/>
                </a:cubicBezTo>
                <a:cubicBezTo>
                  <a:pt x="7448130" y="6255227"/>
                  <a:pt x="7471215" y="6253449"/>
                  <a:pt x="7492265" y="6254662"/>
                </a:cubicBezTo>
                <a:cubicBezTo>
                  <a:pt x="7529341" y="6258039"/>
                  <a:pt x="7563427" y="6259381"/>
                  <a:pt x="7601585" y="6254743"/>
                </a:cubicBezTo>
                <a:cubicBezTo>
                  <a:pt x="7616657" y="6251883"/>
                  <a:pt x="7630298" y="6241483"/>
                  <a:pt x="7644416" y="6233598"/>
                </a:cubicBezTo>
                <a:cubicBezTo>
                  <a:pt x="7689887" y="6198934"/>
                  <a:pt x="7717426" y="6152053"/>
                  <a:pt x="7738986" y="6101101"/>
                </a:cubicBezTo>
                <a:cubicBezTo>
                  <a:pt x="7758510" y="6053137"/>
                  <a:pt x="7775524" y="6005651"/>
                  <a:pt x="7789549" y="5956128"/>
                </a:cubicBezTo>
                <a:cubicBezTo>
                  <a:pt x="7798898" y="5923112"/>
                  <a:pt x="7818295" y="5888190"/>
                  <a:pt x="7822144" y="5853615"/>
                </a:cubicBezTo>
                <a:cubicBezTo>
                  <a:pt x="7829109" y="5808035"/>
                  <a:pt x="7856392" y="5787238"/>
                  <a:pt x="7891688" y="5767522"/>
                </a:cubicBezTo>
                <a:cubicBezTo>
                  <a:pt x="7917889" y="5754739"/>
                  <a:pt x="7919924" y="5751750"/>
                  <a:pt x="7934264" y="5772460"/>
                </a:cubicBezTo>
                <a:cubicBezTo>
                  <a:pt x="7943708" y="5781081"/>
                  <a:pt x="7948128" y="5790656"/>
                  <a:pt x="7960688" y="5788272"/>
                </a:cubicBezTo>
                <a:cubicBezTo>
                  <a:pt x="7978272" y="5784935"/>
                  <a:pt x="7993821" y="5784588"/>
                  <a:pt x="8006508" y="5769163"/>
                </a:cubicBezTo>
                <a:cubicBezTo>
                  <a:pt x="8023743" y="5750271"/>
                  <a:pt x="8015985" y="5723106"/>
                  <a:pt x="8030708" y="5704692"/>
                </a:cubicBezTo>
                <a:cubicBezTo>
                  <a:pt x="8041233" y="5705298"/>
                  <a:pt x="8047688" y="5711883"/>
                  <a:pt x="8054142" y="5718469"/>
                </a:cubicBezTo>
                <a:cubicBezTo>
                  <a:pt x="8085462" y="5746369"/>
                  <a:pt x="8127689" y="5735753"/>
                  <a:pt x="8163683" y="5747145"/>
                </a:cubicBezTo>
                <a:cubicBezTo>
                  <a:pt x="8166672" y="5749182"/>
                  <a:pt x="8170266" y="5740689"/>
                  <a:pt x="8172778" y="5740213"/>
                </a:cubicBezTo>
                <a:cubicBezTo>
                  <a:pt x="8191921" y="5731373"/>
                  <a:pt x="8207469" y="5731026"/>
                  <a:pt x="8223367" y="5746232"/>
                </a:cubicBezTo>
                <a:cubicBezTo>
                  <a:pt x="8242255" y="5763475"/>
                  <a:pt x="8272272" y="5770796"/>
                  <a:pt x="8285053" y="5797008"/>
                </a:cubicBezTo>
                <a:cubicBezTo>
                  <a:pt x="8302637" y="5793671"/>
                  <a:pt x="8311476" y="5812822"/>
                  <a:pt x="8324513" y="5812951"/>
                </a:cubicBezTo>
                <a:cubicBezTo>
                  <a:pt x="8350587" y="5813209"/>
                  <a:pt x="8351414" y="5831276"/>
                  <a:pt x="8357263" y="5848390"/>
                </a:cubicBezTo>
                <a:cubicBezTo>
                  <a:pt x="8360124" y="5863467"/>
                  <a:pt x="8355927" y="5882488"/>
                  <a:pt x="8373860" y="5894705"/>
                </a:cubicBezTo>
                <a:cubicBezTo>
                  <a:pt x="8379362" y="5896265"/>
                  <a:pt x="8384734" y="5910866"/>
                  <a:pt x="8368581" y="5921741"/>
                </a:cubicBezTo>
                <a:cubicBezTo>
                  <a:pt x="8345846" y="5939073"/>
                  <a:pt x="8359104" y="5967798"/>
                  <a:pt x="8363396" y="5990414"/>
                </a:cubicBezTo>
                <a:cubicBezTo>
                  <a:pt x="8388039" y="5983134"/>
                  <a:pt x="8394750" y="5963637"/>
                  <a:pt x="8392969" y="5940544"/>
                </a:cubicBezTo>
                <a:cubicBezTo>
                  <a:pt x="8392620" y="5924989"/>
                  <a:pt x="8398725" y="5916021"/>
                  <a:pt x="8413321" y="5910647"/>
                </a:cubicBezTo>
                <a:cubicBezTo>
                  <a:pt x="8418344" y="5909694"/>
                  <a:pt x="8423368" y="5908740"/>
                  <a:pt x="8427916" y="5905274"/>
                </a:cubicBezTo>
                <a:cubicBezTo>
                  <a:pt x="8440126" y="5887337"/>
                  <a:pt x="8450906" y="5861860"/>
                  <a:pt x="8469572" y="5850508"/>
                </a:cubicBezTo>
                <a:cubicBezTo>
                  <a:pt x="8485726" y="5839631"/>
                  <a:pt x="8508333" y="5835341"/>
                  <a:pt x="8523533" y="5819439"/>
                </a:cubicBezTo>
                <a:cubicBezTo>
                  <a:pt x="8530116" y="5812984"/>
                  <a:pt x="8541722" y="5805575"/>
                  <a:pt x="8544838" y="5794569"/>
                </a:cubicBezTo>
                <a:cubicBezTo>
                  <a:pt x="8568782" y="5756181"/>
                  <a:pt x="8607673" y="5727973"/>
                  <a:pt x="8628627" y="5687549"/>
                </a:cubicBezTo>
                <a:cubicBezTo>
                  <a:pt x="8632699" y="5681569"/>
                  <a:pt x="8639757" y="5677626"/>
                  <a:pt x="8646211" y="5684211"/>
                </a:cubicBezTo>
                <a:cubicBezTo>
                  <a:pt x="8649200" y="5686248"/>
                  <a:pt x="8650154" y="5691274"/>
                  <a:pt x="8648597" y="5696776"/>
                </a:cubicBezTo>
                <a:cubicBezTo>
                  <a:pt x="8632060" y="5746777"/>
                  <a:pt x="8613011" y="5797252"/>
                  <a:pt x="8578542" y="5835034"/>
                </a:cubicBezTo>
                <a:cubicBezTo>
                  <a:pt x="8567890" y="5847470"/>
                  <a:pt x="8563819" y="5853449"/>
                  <a:pt x="8568716" y="5865537"/>
                </a:cubicBezTo>
                <a:cubicBezTo>
                  <a:pt x="8571577" y="5880614"/>
                  <a:pt x="8592499" y="5894867"/>
                  <a:pt x="8605536" y="5894997"/>
                </a:cubicBezTo>
                <a:cubicBezTo>
                  <a:pt x="8621085" y="5894650"/>
                  <a:pt x="8632215" y="5884728"/>
                  <a:pt x="8629830" y="5872163"/>
                </a:cubicBezTo>
                <a:cubicBezTo>
                  <a:pt x="8629482" y="5856608"/>
                  <a:pt x="8648495" y="5860810"/>
                  <a:pt x="8646588" y="5850758"/>
                </a:cubicBezTo>
                <a:cubicBezTo>
                  <a:pt x="8644204" y="5838194"/>
                  <a:pt x="8653775" y="5833774"/>
                  <a:pt x="8657368" y="5825283"/>
                </a:cubicBezTo>
                <a:cubicBezTo>
                  <a:pt x="8673172" y="5798853"/>
                  <a:pt x="8683952" y="5773376"/>
                  <a:pt x="8680743" y="5742744"/>
                </a:cubicBezTo>
                <a:cubicBezTo>
                  <a:pt x="8676451" y="5720128"/>
                  <a:pt x="8697151" y="5705786"/>
                  <a:pt x="8695370" y="5682693"/>
                </a:cubicBezTo>
                <a:cubicBezTo>
                  <a:pt x="8688695" y="5647512"/>
                  <a:pt x="8714547" y="5619175"/>
                  <a:pt x="8715884" y="5585077"/>
                </a:cubicBezTo>
                <a:cubicBezTo>
                  <a:pt x="8717092" y="5564020"/>
                  <a:pt x="8720933" y="5543116"/>
                  <a:pt x="8724398" y="5521955"/>
                </a:cubicBezTo>
                <a:lnTo>
                  <a:pt x="8730411" y="5459998"/>
                </a:lnTo>
                <a:lnTo>
                  <a:pt x="8752920" y="5469969"/>
                </a:lnTo>
                <a:cubicBezTo>
                  <a:pt x="8774382" y="5480214"/>
                  <a:pt x="8795455" y="5491836"/>
                  <a:pt x="8816783" y="5503084"/>
                </a:cubicBezTo>
                <a:lnTo>
                  <a:pt x="8831469" y="5510017"/>
                </a:lnTo>
                <a:lnTo>
                  <a:pt x="8823805" y="5522942"/>
                </a:lnTo>
                <a:cubicBezTo>
                  <a:pt x="8815060" y="5545428"/>
                  <a:pt x="8810862" y="5564450"/>
                  <a:pt x="8818143" y="5589101"/>
                </a:cubicBezTo>
                <a:cubicBezTo>
                  <a:pt x="8821004" y="5604179"/>
                  <a:pt x="8823390" y="5616744"/>
                  <a:pt x="8827204" y="5636847"/>
                </a:cubicBezTo>
                <a:cubicBezTo>
                  <a:pt x="8850417" y="5622028"/>
                  <a:pt x="8875060" y="5614748"/>
                  <a:pt x="8870895" y="5579090"/>
                </a:cubicBezTo>
                <a:cubicBezTo>
                  <a:pt x="8868749" y="5567782"/>
                  <a:pt x="8874008" y="5549212"/>
                  <a:pt x="8883990" y="5538164"/>
                </a:cubicBezTo>
                <a:lnTo>
                  <a:pt x="8886471" y="5536434"/>
                </a:lnTo>
                <a:lnTo>
                  <a:pt x="8913589" y="5552076"/>
                </a:lnTo>
                <a:cubicBezTo>
                  <a:pt x="8923422" y="5559321"/>
                  <a:pt x="8932747" y="5567315"/>
                  <a:pt x="8941951" y="5574680"/>
                </a:cubicBezTo>
                <a:cubicBezTo>
                  <a:pt x="8950441" y="5578276"/>
                  <a:pt x="8949360" y="5586291"/>
                  <a:pt x="8945290" y="5592270"/>
                </a:cubicBezTo>
                <a:cubicBezTo>
                  <a:pt x="8943255" y="5595260"/>
                  <a:pt x="8941219" y="5598250"/>
                  <a:pt x="8941697" y="5600762"/>
                </a:cubicBezTo>
                <a:cubicBezTo>
                  <a:pt x="8938197" y="5650891"/>
                  <a:pt x="8938197" y="5650891"/>
                  <a:pt x="8979565" y="5676885"/>
                </a:cubicBezTo>
                <a:cubicBezTo>
                  <a:pt x="8997499" y="5689103"/>
                  <a:pt x="9012792" y="5714837"/>
                  <a:pt x="9044018" y="5701102"/>
                </a:cubicBezTo>
                <a:cubicBezTo>
                  <a:pt x="9031330" y="5716527"/>
                  <a:pt x="9014351" y="5709335"/>
                  <a:pt x="9005733" y="5718781"/>
                </a:cubicBezTo>
                <a:cubicBezTo>
                  <a:pt x="8991614" y="5726667"/>
                  <a:pt x="8983474" y="5738626"/>
                  <a:pt x="8967576" y="5723418"/>
                </a:cubicBezTo>
                <a:cubicBezTo>
                  <a:pt x="8965064" y="5723895"/>
                  <a:pt x="8958005" y="5727838"/>
                  <a:pt x="8956446" y="5733341"/>
                </a:cubicBezTo>
                <a:cubicBezTo>
                  <a:pt x="8943759" y="5748765"/>
                  <a:pt x="8927605" y="5759642"/>
                  <a:pt x="8911452" y="5770517"/>
                </a:cubicBezTo>
                <a:cubicBezTo>
                  <a:pt x="8873644" y="5790710"/>
                  <a:pt x="8854723" y="5828144"/>
                  <a:pt x="8832814" y="5863543"/>
                </a:cubicBezTo>
                <a:cubicBezTo>
                  <a:pt x="8818569" y="5884470"/>
                  <a:pt x="8815801" y="5911030"/>
                  <a:pt x="8831095" y="5936765"/>
                </a:cubicBezTo>
                <a:cubicBezTo>
                  <a:pt x="8846388" y="5962501"/>
                  <a:pt x="8862159" y="5990748"/>
                  <a:pt x="8893129" y="6003095"/>
                </a:cubicBezTo>
                <a:cubicBezTo>
                  <a:pt x="8899108" y="6007168"/>
                  <a:pt x="8900061" y="6012193"/>
                  <a:pt x="8898980" y="6020209"/>
                </a:cubicBezTo>
                <a:cubicBezTo>
                  <a:pt x="8902190" y="6050841"/>
                  <a:pt x="8894876" y="6080866"/>
                  <a:pt x="8902634" y="6108031"/>
                </a:cubicBezTo>
                <a:cubicBezTo>
                  <a:pt x="8911695" y="6155777"/>
                  <a:pt x="8941456" y="6189180"/>
                  <a:pt x="8987371" y="6211708"/>
                </a:cubicBezTo>
                <a:cubicBezTo>
                  <a:pt x="9009852" y="6220459"/>
                  <a:pt x="9028262" y="6235188"/>
                  <a:pt x="9052905" y="6227908"/>
                </a:cubicBezTo>
                <a:cubicBezTo>
                  <a:pt x="9092620" y="6217768"/>
                  <a:pt x="9137709" y="6222228"/>
                  <a:pt x="9172655" y="6186959"/>
                </a:cubicBezTo>
                <a:cubicBezTo>
                  <a:pt x="9216220" y="6142244"/>
                  <a:pt x="9246269" y="6094887"/>
                  <a:pt x="9231358" y="6030028"/>
                </a:cubicBezTo>
                <a:cubicBezTo>
                  <a:pt x="9230405" y="6025001"/>
                  <a:pt x="9226462" y="6017939"/>
                  <a:pt x="9227543" y="6009924"/>
                </a:cubicBezTo>
                <a:cubicBezTo>
                  <a:pt x="9227671" y="5996883"/>
                  <a:pt x="9227321" y="5981328"/>
                  <a:pt x="9232950" y="5969847"/>
                </a:cubicBezTo>
                <a:cubicBezTo>
                  <a:pt x="9236544" y="5961354"/>
                  <a:pt x="9254605" y="5960531"/>
                  <a:pt x="9264653" y="5958624"/>
                </a:cubicBezTo>
                <a:cubicBezTo>
                  <a:pt x="9308310" y="5955546"/>
                  <a:pt x="9341698" y="5925779"/>
                  <a:pt x="9385833" y="5925213"/>
                </a:cubicBezTo>
                <a:cubicBezTo>
                  <a:pt x="9393846" y="5926295"/>
                  <a:pt x="9400429" y="5919840"/>
                  <a:pt x="9406883" y="5926425"/>
                </a:cubicBezTo>
                <a:cubicBezTo>
                  <a:pt x="9411780" y="5938513"/>
                  <a:pt x="9386310" y="5927726"/>
                  <a:pt x="9394673" y="5944363"/>
                </a:cubicBezTo>
                <a:cubicBezTo>
                  <a:pt x="9406023" y="5963036"/>
                  <a:pt x="9399918" y="5972005"/>
                  <a:pt x="9385928" y="5966850"/>
                </a:cubicBezTo>
                <a:cubicBezTo>
                  <a:pt x="9360936" y="5958575"/>
                  <a:pt x="9339280" y="5967892"/>
                  <a:pt x="9316196" y="5969669"/>
                </a:cubicBezTo>
                <a:cubicBezTo>
                  <a:pt x="9306147" y="5971576"/>
                  <a:pt x="9301600" y="5975043"/>
                  <a:pt x="9306497" y="5987131"/>
                </a:cubicBezTo>
                <a:cubicBezTo>
                  <a:pt x="9307928" y="5994669"/>
                  <a:pt x="9306847" y="6002686"/>
                  <a:pt x="9319883" y="6002814"/>
                </a:cubicBezTo>
                <a:cubicBezTo>
                  <a:pt x="9347992" y="6000083"/>
                  <a:pt x="9378963" y="6012430"/>
                  <a:pt x="9402780" y="5987083"/>
                </a:cubicBezTo>
                <a:cubicBezTo>
                  <a:pt x="9409362" y="5980627"/>
                  <a:pt x="9429331" y="5989854"/>
                  <a:pt x="9433274" y="5996916"/>
                </a:cubicBezTo>
                <a:cubicBezTo>
                  <a:pt x="9447963" y="6033180"/>
                  <a:pt x="9440043" y="6073733"/>
                  <a:pt x="9405702" y="6098475"/>
                </a:cubicBezTo>
                <a:cubicBezTo>
                  <a:pt x="9377942" y="6116760"/>
                  <a:pt x="9350659" y="6137558"/>
                  <a:pt x="9332820" y="6166978"/>
                </a:cubicBezTo>
                <a:cubicBezTo>
                  <a:pt x="9326714" y="6175946"/>
                  <a:pt x="9320132" y="6182403"/>
                  <a:pt x="9308176" y="6174258"/>
                </a:cubicBezTo>
                <a:cubicBezTo>
                  <a:pt x="9298733" y="6165637"/>
                  <a:pt x="9299560" y="6183703"/>
                  <a:pt x="9292023" y="6185133"/>
                </a:cubicBezTo>
                <a:cubicBezTo>
                  <a:pt x="9284010" y="6184051"/>
                  <a:pt x="9265949" y="6184875"/>
                  <a:pt x="9273835" y="6198999"/>
                </a:cubicBezTo>
                <a:cubicBezTo>
                  <a:pt x="9278254" y="6208574"/>
                  <a:pt x="9287697" y="6217195"/>
                  <a:pt x="9302293" y="6211822"/>
                </a:cubicBezTo>
                <a:cubicBezTo>
                  <a:pt x="9309829" y="6210393"/>
                  <a:pt x="9313900" y="6204413"/>
                  <a:pt x="9318446" y="6200946"/>
                </a:cubicBezTo>
                <a:cubicBezTo>
                  <a:pt x="9360801" y="6177289"/>
                  <a:pt x="9392759" y="6139982"/>
                  <a:pt x="9433684" y="6108786"/>
                </a:cubicBezTo>
                <a:cubicBezTo>
                  <a:pt x="9438230" y="6105319"/>
                  <a:pt x="9442777" y="6101853"/>
                  <a:pt x="9449836" y="6097909"/>
                </a:cubicBezTo>
                <a:cubicBezTo>
                  <a:pt x="9475084" y="6080101"/>
                  <a:pt x="9500554" y="6090888"/>
                  <a:pt x="9508788" y="6120566"/>
                </a:cubicBezTo>
                <a:cubicBezTo>
                  <a:pt x="9510697" y="6130618"/>
                  <a:pt x="9513080" y="6143183"/>
                  <a:pt x="9515464" y="6155747"/>
                </a:cubicBezTo>
                <a:cubicBezTo>
                  <a:pt x="9517372" y="6165799"/>
                  <a:pt x="9519756" y="6178364"/>
                  <a:pt x="9522619" y="6193441"/>
                </a:cubicBezTo>
                <a:cubicBezTo>
                  <a:pt x="9545226" y="6189150"/>
                  <a:pt x="9568916" y="6176844"/>
                  <a:pt x="9587930" y="6181047"/>
                </a:cubicBezTo>
                <a:cubicBezTo>
                  <a:pt x="9609934" y="6187285"/>
                  <a:pt x="9626786" y="6207517"/>
                  <a:pt x="9647708" y="6221771"/>
                </a:cubicBezTo>
                <a:cubicBezTo>
                  <a:pt x="9665166" y="6231475"/>
                  <a:pt x="9680586" y="6244169"/>
                  <a:pt x="9698043" y="6253873"/>
                </a:cubicBezTo>
                <a:cubicBezTo>
                  <a:pt x="9718966" y="6268127"/>
                  <a:pt x="9718966" y="6268127"/>
                  <a:pt x="9741224" y="6248282"/>
                </a:cubicBezTo>
                <a:cubicBezTo>
                  <a:pt x="9759412" y="6234416"/>
                  <a:pt x="9798523" y="6234804"/>
                  <a:pt x="9816934" y="6249534"/>
                </a:cubicBezTo>
                <a:cubicBezTo>
                  <a:pt x="9822911" y="6253607"/>
                  <a:pt x="9826377" y="6258157"/>
                  <a:pt x="9826855" y="6260669"/>
                </a:cubicBezTo>
                <a:cubicBezTo>
                  <a:pt x="9825041" y="6292255"/>
                  <a:pt x="9849906" y="6313569"/>
                  <a:pt x="9852639" y="6341688"/>
                </a:cubicBezTo>
                <a:cubicBezTo>
                  <a:pt x="9852512" y="6354729"/>
                  <a:pt x="9863990" y="6360362"/>
                  <a:pt x="9872481" y="6363957"/>
                </a:cubicBezTo>
                <a:cubicBezTo>
                  <a:pt x="9877982" y="6365517"/>
                  <a:pt x="9885040" y="6361573"/>
                  <a:pt x="9884086" y="6356547"/>
                </a:cubicBezTo>
                <a:cubicBezTo>
                  <a:pt x="9882783" y="6335967"/>
                  <a:pt x="9878969" y="6315865"/>
                  <a:pt x="9875154" y="6295761"/>
                </a:cubicBezTo>
                <a:cubicBezTo>
                  <a:pt x="9868826" y="6276134"/>
                  <a:pt x="9871942" y="6265129"/>
                  <a:pt x="9888445" y="6269808"/>
                </a:cubicBezTo>
                <a:cubicBezTo>
                  <a:pt x="9901482" y="6269937"/>
                  <a:pt x="9915473" y="6275092"/>
                  <a:pt x="9926475" y="6278211"/>
                </a:cubicBezTo>
                <a:cubicBezTo>
                  <a:pt x="9935442" y="6284320"/>
                  <a:pt x="9941896" y="6290905"/>
                  <a:pt x="9953375" y="6296537"/>
                </a:cubicBezTo>
                <a:cubicBezTo>
                  <a:pt x="9963074" y="6279076"/>
                  <a:pt x="9959736" y="6261486"/>
                  <a:pt x="9947303" y="6250828"/>
                </a:cubicBezTo>
                <a:cubicBezTo>
                  <a:pt x="9928893" y="6236098"/>
                  <a:pt x="9946000" y="6230248"/>
                  <a:pt x="9953059" y="6226305"/>
                </a:cubicBezTo>
                <a:cubicBezTo>
                  <a:pt x="9957606" y="6222838"/>
                  <a:pt x="9971726" y="6214952"/>
                  <a:pt x="9977099" y="6229553"/>
                </a:cubicBezTo>
                <a:cubicBezTo>
                  <a:pt x="9981390" y="6252170"/>
                  <a:pt x="9994776" y="6267852"/>
                  <a:pt x="9999069" y="6290469"/>
                </a:cubicBezTo>
                <a:cubicBezTo>
                  <a:pt x="10012199" y="6332235"/>
                  <a:pt x="10020306" y="6374955"/>
                  <a:pt x="10043485" y="6414815"/>
                </a:cubicBezTo>
                <a:cubicBezTo>
                  <a:pt x="10046951" y="6419363"/>
                  <a:pt x="10046348" y="6429891"/>
                  <a:pt x="10047777" y="6437431"/>
                </a:cubicBezTo>
                <a:cubicBezTo>
                  <a:pt x="10049685" y="6447483"/>
                  <a:pt x="10049080" y="6458011"/>
                  <a:pt x="10061163" y="6453114"/>
                </a:cubicBezTo>
                <a:cubicBezTo>
                  <a:pt x="10071212" y="6451207"/>
                  <a:pt x="10074806" y="6442715"/>
                  <a:pt x="10075886" y="6434699"/>
                </a:cubicBezTo>
                <a:cubicBezTo>
                  <a:pt x="10079958" y="6428720"/>
                  <a:pt x="10073502" y="6422134"/>
                  <a:pt x="10075060" y="6416632"/>
                </a:cubicBezTo>
                <a:cubicBezTo>
                  <a:pt x="10076269" y="6395576"/>
                  <a:pt x="10056777" y="6388860"/>
                  <a:pt x="10053439" y="6371270"/>
                </a:cubicBezTo>
                <a:cubicBezTo>
                  <a:pt x="10053567" y="6358230"/>
                  <a:pt x="10055253" y="6339685"/>
                  <a:pt x="10040309" y="6329504"/>
                </a:cubicBezTo>
                <a:cubicBezTo>
                  <a:pt x="10031342" y="6323396"/>
                  <a:pt x="10034459" y="6312391"/>
                  <a:pt x="10032550" y="6302339"/>
                </a:cubicBezTo>
                <a:cubicBezTo>
                  <a:pt x="10026223" y="6282713"/>
                  <a:pt x="10026955" y="6259143"/>
                  <a:pt x="10018593" y="6242505"/>
                </a:cubicBezTo>
                <a:cubicBezTo>
                  <a:pt x="10005335" y="6213782"/>
                  <a:pt x="10011567" y="6191771"/>
                  <a:pt x="10030837" y="6169890"/>
                </a:cubicBezTo>
                <a:cubicBezTo>
                  <a:pt x="10056911" y="6170148"/>
                  <a:pt x="10047562" y="6203163"/>
                  <a:pt x="10067053" y="6209879"/>
                </a:cubicBezTo>
                <a:cubicBezTo>
                  <a:pt x="10072172" y="6250562"/>
                  <a:pt x="10100979" y="6278940"/>
                  <a:pt x="10108609" y="6319146"/>
                </a:cubicBezTo>
                <a:cubicBezTo>
                  <a:pt x="10112901" y="6341762"/>
                  <a:pt x="10134301" y="6358528"/>
                  <a:pt x="10141105" y="6380668"/>
                </a:cubicBezTo>
                <a:cubicBezTo>
                  <a:pt x="10145524" y="6390243"/>
                  <a:pt x="10157607" y="6385346"/>
                  <a:pt x="10164666" y="6381404"/>
                </a:cubicBezTo>
                <a:cubicBezTo>
                  <a:pt x="10172202" y="6379974"/>
                  <a:pt x="10170295" y="6369921"/>
                  <a:pt x="10166829" y="6365373"/>
                </a:cubicBezTo>
                <a:cubicBezTo>
                  <a:pt x="10142569" y="6333528"/>
                  <a:pt x="10136973" y="6290332"/>
                  <a:pt x="10117737" y="6257535"/>
                </a:cubicBezTo>
                <a:cubicBezTo>
                  <a:pt x="10110329" y="6245924"/>
                  <a:pt x="10107944" y="6233360"/>
                  <a:pt x="10100536" y="6221748"/>
                </a:cubicBezTo>
                <a:cubicBezTo>
                  <a:pt x="10089185" y="6203075"/>
                  <a:pt x="10099965" y="6177599"/>
                  <a:pt x="10103686" y="6156065"/>
                </a:cubicBezTo>
                <a:cubicBezTo>
                  <a:pt x="10106931" y="6132019"/>
                  <a:pt x="10104673" y="6106414"/>
                  <a:pt x="10093322" y="6087739"/>
                </a:cubicBezTo>
                <a:cubicBezTo>
                  <a:pt x="10079460" y="6069543"/>
                  <a:pt x="10084133" y="6053035"/>
                  <a:pt x="10083307" y="6034968"/>
                </a:cubicBezTo>
                <a:cubicBezTo>
                  <a:pt x="10083562" y="6008885"/>
                  <a:pt x="10092785" y="5988912"/>
                  <a:pt x="10101530" y="5966425"/>
                </a:cubicBezTo>
                <a:cubicBezTo>
                  <a:pt x="10104169" y="5952907"/>
                  <a:pt x="10112310" y="5940948"/>
                  <a:pt x="10132278" y="5950176"/>
                </a:cubicBezTo>
                <a:cubicBezTo>
                  <a:pt x="10146269" y="5955331"/>
                  <a:pt x="10162899" y="5946968"/>
                  <a:pt x="10167574" y="5930461"/>
                </a:cubicBezTo>
                <a:cubicBezTo>
                  <a:pt x="10178354" y="5904984"/>
                  <a:pt x="10201440" y="5903207"/>
                  <a:pt x="10222490" y="5904419"/>
                </a:cubicBezTo>
                <a:cubicBezTo>
                  <a:pt x="10259565" y="5907797"/>
                  <a:pt x="10293651" y="5909138"/>
                  <a:pt x="10331808" y="5904501"/>
                </a:cubicBezTo>
                <a:cubicBezTo>
                  <a:pt x="10346880" y="5901639"/>
                  <a:pt x="10360522" y="5891240"/>
                  <a:pt x="10374640" y="5883355"/>
                </a:cubicBezTo>
                <a:cubicBezTo>
                  <a:pt x="10420112" y="5848691"/>
                  <a:pt x="10447649" y="5801811"/>
                  <a:pt x="10469210" y="5750857"/>
                </a:cubicBezTo>
                <a:cubicBezTo>
                  <a:pt x="10488735" y="5702894"/>
                  <a:pt x="10505748" y="5655407"/>
                  <a:pt x="10519773" y="5605884"/>
                </a:cubicBezTo>
                <a:cubicBezTo>
                  <a:pt x="10529121" y="5572869"/>
                  <a:pt x="10548519" y="5537947"/>
                  <a:pt x="10552368" y="5503372"/>
                </a:cubicBezTo>
                <a:cubicBezTo>
                  <a:pt x="10559332" y="5457793"/>
                  <a:pt x="10586615" y="5436995"/>
                  <a:pt x="10621911" y="5417280"/>
                </a:cubicBezTo>
                <a:cubicBezTo>
                  <a:pt x="10648113" y="5404496"/>
                  <a:pt x="10650149" y="5401506"/>
                  <a:pt x="10664488" y="5422216"/>
                </a:cubicBezTo>
                <a:cubicBezTo>
                  <a:pt x="10673931" y="5430837"/>
                  <a:pt x="10678351" y="5440412"/>
                  <a:pt x="10690911" y="5438030"/>
                </a:cubicBezTo>
                <a:cubicBezTo>
                  <a:pt x="10708495" y="5434693"/>
                  <a:pt x="10724045" y="5434344"/>
                  <a:pt x="10736732" y="5418919"/>
                </a:cubicBezTo>
                <a:cubicBezTo>
                  <a:pt x="10753967" y="5400029"/>
                  <a:pt x="10746209" y="5372863"/>
                  <a:pt x="10760931" y="5354449"/>
                </a:cubicBezTo>
                <a:cubicBezTo>
                  <a:pt x="10771456" y="5355055"/>
                  <a:pt x="10777911" y="5361640"/>
                  <a:pt x="10784367" y="5368225"/>
                </a:cubicBezTo>
                <a:cubicBezTo>
                  <a:pt x="10815685" y="5396126"/>
                  <a:pt x="10857913" y="5385509"/>
                  <a:pt x="10893907" y="5396903"/>
                </a:cubicBezTo>
                <a:cubicBezTo>
                  <a:pt x="10896897" y="5398939"/>
                  <a:pt x="10900489" y="5390446"/>
                  <a:pt x="10903001" y="5389969"/>
                </a:cubicBezTo>
                <a:cubicBezTo>
                  <a:pt x="10922145" y="5381130"/>
                  <a:pt x="10937693" y="5380782"/>
                  <a:pt x="10953591" y="5395990"/>
                </a:cubicBezTo>
                <a:cubicBezTo>
                  <a:pt x="10972479" y="5413233"/>
                  <a:pt x="11002495" y="5420554"/>
                  <a:pt x="11015277" y="5446765"/>
                </a:cubicBezTo>
                <a:cubicBezTo>
                  <a:pt x="11032861" y="5443428"/>
                  <a:pt x="11041701" y="5462578"/>
                  <a:pt x="11054737" y="5462707"/>
                </a:cubicBezTo>
                <a:cubicBezTo>
                  <a:pt x="11080811" y="5462966"/>
                  <a:pt x="11081637" y="5481033"/>
                  <a:pt x="11087487" y="5498147"/>
                </a:cubicBezTo>
                <a:cubicBezTo>
                  <a:pt x="11090349" y="5513224"/>
                  <a:pt x="11086150" y="5532245"/>
                  <a:pt x="11104085" y="5544462"/>
                </a:cubicBezTo>
                <a:cubicBezTo>
                  <a:pt x="11109585" y="5546022"/>
                  <a:pt x="11114958" y="5560622"/>
                  <a:pt x="11098805" y="5571498"/>
                </a:cubicBezTo>
                <a:cubicBezTo>
                  <a:pt x="11076069" y="5588831"/>
                  <a:pt x="11089328" y="5617554"/>
                  <a:pt x="11093620" y="5640172"/>
                </a:cubicBezTo>
                <a:cubicBezTo>
                  <a:pt x="11118263" y="5632891"/>
                  <a:pt x="11124973" y="5613393"/>
                  <a:pt x="11123193" y="5590300"/>
                </a:cubicBezTo>
                <a:cubicBezTo>
                  <a:pt x="11122843" y="5574747"/>
                  <a:pt x="11128949" y="5565778"/>
                  <a:pt x="11143544" y="5560404"/>
                </a:cubicBezTo>
                <a:cubicBezTo>
                  <a:pt x="11148569" y="5559451"/>
                  <a:pt x="11153593" y="5558498"/>
                  <a:pt x="11158139" y="5555031"/>
                </a:cubicBezTo>
                <a:cubicBezTo>
                  <a:pt x="11170350" y="5537094"/>
                  <a:pt x="11181131" y="5511616"/>
                  <a:pt x="11199797" y="5500264"/>
                </a:cubicBezTo>
                <a:cubicBezTo>
                  <a:pt x="11215949" y="5489389"/>
                  <a:pt x="11238558" y="5485098"/>
                  <a:pt x="11253757" y="5469197"/>
                </a:cubicBezTo>
                <a:cubicBezTo>
                  <a:pt x="11260339" y="5462740"/>
                  <a:pt x="11271945" y="5455331"/>
                  <a:pt x="11275063" y="5444326"/>
                </a:cubicBezTo>
                <a:cubicBezTo>
                  <a:pt x="11299006" y="5405938"/>
                  <a:pt x="11337896" y="5377730"/>
                  <a:pt x="11358852" y="5337305"/>
                </a:cubicBezTo>
                <a:cubicBezTo>
                  <a:pt x="11362922" y="5331327"/>
                  <a:pt x="11369981" y="5327383"/>
                  <a:pt x="11376435" y="5333969"/>
                </a:cubicBezTo>
                <a:cubicBezTo>
                  <a:pt x="11379424" y="5336005"/>
                  <a:pt x="11380378" y="5341030"/>
                  <a:pt x="11378820" y="5346533"/>
                </a:cubicBezTo>
                <a:cubicBezTo>
                  <a:pt x="11362284" y="5396533"/>
                  <a:pt x="11343235" y="5447009"/>
                  <a:pt x="11308767" y="5484792"/>
                </a:cubicBezTo>
                <a:cubicBezTo>
                  <a:pt x="11298113" y="5497227"/>
                  <a:pt x="11294043" y="5503206"/>
                  <a:pt x="11298940" y="5515294"/>
                </a:cubicBezTo>
                <a:cubicBezTo>
                  <a:pt x="11301801" y="5530371"/>
                  <a:pt x="11322723" y="5544625"/>
                  <a:pt x="11335761" y="5544754"/>
                </a:cubicBezTo>
                <a:cubicBezTo>
                  <a:pt x="11351309" y="5544406"/>
                  <a:pt x="11362440" y="5534485"/>
                  <a:pt x="11360054" y="5521920"/>
                </a:cubicBezTo>
                <a:cubicBezTo>
                  <a:pt x="11359705" y="5506366"/>
                  <a:pt x="11378720" y="5510567"/>
                  <a:pt x="11376812" y="5500516"/>
                </a:cubicBezTo>
                <a:cubicBezTo>
                  <a:pt x="11374429" y="5487951"/>
                  <a:pt x="11384000" y="5483532"/>
                  <a:pt x="11387592" y="5475039"/>
                </a:cubicBezTo>
                <a:cubicBezTo>
                  <a:pt x="11403396" y="5448609"/>
                  <a:pt x="11414176" y="5423132"/>
                  <a:pt x="11410966" y="5392501"/>
                </a:cubicBezTo>
                <a:cubicBezTo>
                  <a:pt x="11406674" y="5369884"/>
                  <a:pt x="11427374" y="5355542"/>
                  <a:pt x="11425594" y="5332449"/>
                </a:cubicBezTo>
                <a:cubicBezTo>
                  <a:pt x="11418918" y="5297268"/>
                  <a:pt x="11444770" y="5268932"/>
                  <a:pt x="11446107" y="5234834"/>
                </a:cubicBezTo>
                <a:cubicBezTo>
                  <a:pt x="11448526" y="5192721"/>
                  <a:pt x="11461468" y="5151213"/>
                  <a:pt x="11460896" y="5107063"/>
                </a:cubicBezTo>
                <a:cubicBezTo>
                  <a:pt x="11460070" y="5088997"/>
                  <a:pt x="11471199" y="5079074"/>
                  <a:pt x="11484842" y="5068675"/>
                </a:cubicBezTo>
                <a:cubicBezTo>
                  <a:pt x="11494412" y="5064255"/>
                  <a:pt x="11503030" y="5054809"/>
                  <a:pt x="11501122" y="5044758"/>
                </a:cubicBezTo>
                <a:cubicBezTo>
                  <a:pt x="11494796" y="5025131"/>
                  <a:pt x="11510948" y="5014256"/>
                  <a:pt x="11518612" y="4999784"/>
                </a:cubicBezTo>
                <a:cubicBezTo>
                  <a:pt x="11547293" y="5041203"/>
                  <a:pt x="11563889" y="5087518"/>
                  <a:pt x="11569484" y="5130714"/>
                </a:cubicBezTo>
                <a:cubicBezTo>
                  <a:pt x="11573300" y="5150817"/>
                  <a:pt x="11559181" y="5158704"/>
                  <a:pt x="11554030" y="5172699"/>
                </a:cubicBezTo>
                <a:cubicBezTo>
                  <a:pt x="11545285" y="5195186"/>
                  <a:pt x="11541087" y="5214206"/>
                  <a:pt x="11548368" y="5238859"/>
                </a:cubicBezTo>
                <a:cubicBezTo>
                  <a:pt x="11551229" y="5253936"/>
                  <a:pt x="11553613" y="5266500"/>
                  <a:pt x="11557429" y="5286604"/>
                </a:cubicBezTo>
                <a:cubicBezTo>
                  <a:pt x="11580641" y="5271785"/>
                  <a:pt x="11605284" y="5264504"/>
                  <a:pt x="11601119" y="5228848"/>
                </a:cubicBezTo>
                <a:cubicBezTo>
                  <a:pt x="11598258" y="5213770"/>
                  <a:pt x="11608561" y="5185781"/>
                  <a:pt x="11625669" y="5179931"/>
                </a:cubicBezTo>
                <a:cubicBezTo>
                  <a:pt x="11645289" y="5173604"/>
                  <a:pt x="11639914" y="5159003"/>
                  <a:pt x="11640997" y="5150987"/>
                </a:cubicBezTo>
                <a:cubicBezTo>
                  <a:pt x="11642205" y="5129931"/>
                  <a:pt x="11645449" y="5105884"/>
                  <a:pt x="11655148" y="5088423"/>
                </a:cubicBezTo>
                <a:cubicBezTo>
                  <a:pt x="11666881" y="5067973"/>
                  <a:pt x="11652541" y="5047263"/>
                  <a:pt x="11661286" y="5024777"/>
                </a:cubicBezTo>
                <a:cubicBezTo>
                  <a:pt x="11666915" y="5013295"/>
                  <a:pt x="11664530" y="5000730"/>
                  <a:pt x="11680685" y="4989854"/>
                </a:cubicBezTo>
                <a:cubicBezTo>
                  <a:pt x="11701385" y="4975512"/>
                  <a:pt x="11707617" y="4953502"/>
                  <a:pt x="11694836" y="4927290"/>
                </a:cubicBezTo>
                <a:cubicBezTo>
                  <a:pt x="11681799" y="4927161"/>
                  <a:pt x="11667203" y="4932534"/>
                  <a:pt x="11656203" y="4929415"/>
                </a:cubicBezTo>
                <a:cubicBezTo>
                  <a:pt x="11641734" y="4921746"/>
                  <a:pt x="11631337" y="4908100"/>
                  <a:pt x="11627999" y="4890509"/>
                </a:cubicBezTo>
                <a:cubicBezTo>
                  <a:pt x="11625614" y="4877945"/>
                  <a:pt x="11610065" y="4878292"/>
                  <a:pt x="11609717" y="4862737"/>
                </a:cubicBezTo>
                <a:cubicBezTo>
                  <a:pt x="11610798" y="4854723"/>
                  <a:pt x="11594644" y="4865598"/>
                  <a:pt x="11590224" y="4856023"/>
                </a:cubicBezTo>
                <a:cubicBezTo>
                  <a:pt x="11589747" y="4853510"/>
                  <a:pt x="11602307" y="4851127"/>
                  <a:pt x="11606378" y="4845147"/>
                </a:cubicBezTo>
                <a:cubicBezTo>
                  <a:pt x="11609971" y="4836655"/>
                  <a:pt x="11611053" y="4828639"/>
                  <a:pt x="11614170" y="4817635"/>
                </a:cubicBezTo>
                <a:cubicBezTo>
                  <a:pt x="11614296" y="4804593"/>
                  <a:pt x="11607843" y="4798008"/>
                  <a:pt x="11592294" y="4798355"/>
                </a:cubicBezTo>
                <a:cubicBezTo>
                  <a:pt x="11561672" y="4801563"/>
                  <a:pt x="11549717" y="4793418"/>
                  <a:pt x="11541006" y="4761227"/>
                </a:cubicBezTo>
                <a:cubicBezTo>
                  <a:pt x="11539097" y="4751176"/>
                  <a:pt x="11521036" y="4751999"/>
                  <a:pt x="11531213" y="4737052"/>
                </a:cubicBezTo>
                <a:cubicBezTo>
                  <a:pt x="11568287" y="4740429"/>
                  <a:pt x="11594107" y="4766771"/>
                  <a:pt x="11627588" y="4778640"/>
                </a:cubicBezTo>
                <a:cubicBezTo>
                  <a:pt x="11633089" y="4780200"/>
                  <a:pt x="11636556" y="4784749"/>
                  <a:pt x="11639544" y="4786785"/>
                </a:cubicBezTo>
                <a:cubicBezTo>
                  <a:pt x="11648034" y="4790380"/>
                  <a:pt x="11653058" y="4789427"/>
                  <a:pt x="11657128" y="4783448"/>
                </a:cubicBezTo>
                <a:cubicBezTo>
                  <a:pt x="11658686" y="4777945"/>
                  <a:pt x="11657733" y="4772920"/>
                  <a:pt x="11654268" y="4768371"/>
                </a:cubicBezTo>
                <a:cubicBezTo>
                  <a:pt x="11633821" y="4756629"/>
                  <a:pt x="11614934" y="4739387"/>
                  <a:pt x="11594967" y="4730159"/>
                </a:cubicBezTo>
                <a:cubicBezTo>
                  <a:pt x="11566507" y="4717336"/>
                  <a:pt x="11564251" y="4691730"/>
                  <a:pt x="11565460" y="4670674"/>
                </a:cubicBezTo>
                <a:cubicBezTo>
                  <a:pt x="11567622" y="4654643"/>
                  <a:pt x="11565842" y="4631549"/>
                  <a:pt x="11590009" y="4621757"/>
                </a:cubicBezTo>
                <a:cubicBezTo>
                  <a:pt x="11602092" y="4616860"/>
                  <a:pt x="11612744" y="4604425"/>
                  <a:pt x="11623874" y="4594503"/>
                </a:cubicBezTo>
                <a:cubicBezTo>
                  <a:pt x="11655227" y="4567725"/>
                  <a:pt x="11662064" y="4535187"/>
                  <a:pt x="11642351" y="4499877"/>
                </a:cubicBezTo>
                <a:cubicBezTo>
                  <a:pt x="11626580" y="4471629"/>
                  <a:pt x="11613799" y="4445416"/>
                  <a:pt x="11628172" y="4411448"/>
                </a:cubicBezTo>
                <a:cubicBezTo>
                  <a:pt x="11637871" y="4393986"/>
                  <a:pt x="11650209" y="4363008"/>
                  <a:pt x="11665410" y="4347106"/>
                </a:cubicBezTo>
                <a:cubicBezTo>
                  <a:pt x="11678096" y="4331681"/>
                  <a:pt x="11684329" y="4309671"/>
                  <a:pt x="11705507" y="4297842"/>
                </a:cubicBezTo>
                <a:cubicBezTo>
                  <a:pt x="11712567" y="4293899"/>
                  <a:pt x="11711136" y="4286360"/>
                  <a:pt x="11710181" y="4281334"/>
                </a:cubicBezTo>
                <a:cubicBezTo>
                  <a:pt x="11706494" y="4248189"/>
                  <a:pt x="11688211" y="4220418"/>
                  <a:pt x="11674476" y="4189180"/>
                </a:cubicBezTo>
                <a:cubicBezTo>
                  <a:pt x="11664683" y="4165004"/>
                  <a:pt x="11657402" y="4140352"/>
                  <a:pt x="11660647" y="4116306"/>
                </a:cubicBezTo>
                <a:cubicBezTo>
                  <a:pt x="11660297" y="4100751"/>
                  <a:pt x="11674543" y="4079824"/>
                  <a:pt x="11698709" y="4070032"/>
                </a:cubicBezTo>
                <a:cubicBezTo>
                  <a:pt x="11720363" y="4060715"/>
                  <a:pt x="11741541" y="4048886"/>
                  <a:pt x="11755311" y="4025445"/>
                </a:cubicBezTo>
                <a:cubicBezTo>
                  <a:pt x="11764055" y="4002958"/>
                  <a:pt x="11760717" y="3985368"/>
                  <a:pt x="11739794" y="3971114"/>
                </a:cubicBezTo>
                <a:cubicBezTo>
                  <a:pt x="11724851" y="3960934"/>
                  <a:pt x="11708824" y="3958768"/>
                  <a:pt x="11694356" y="3951100"/>
                </a:cubicBezTo>
                <a:cubicBezTo>
                  <a:pt x="11667933" y="3935287"/>
                  <a:pt x="11649046" y="3918044"/>
                  <a:pt x="11645836" y="3887413"/>
                </a:cubicBezTo>
                <a:cubicBezTo>
                  <a:pt x="11643928" y="3877361"/>
                  <a:pt x="11642021" y="3867309"/>
                  <a:pt x="11640113" y="3857258"/>
                </a:cubicBezTo>
                <a:cubicBezTo>
                  <a:pt x="11634739" y="3842657"/>
                  <a:pt x="11636902" y="3826625"/>
                  <a:pt x="11654009" y="3820776"/>
                </a:cubicBezTo>
                <a:cubicBezTo>
                  <a:pt x="11666092" y="3815880"/>
                  <a:pt x="11668255" y="3799848"/>
                  <a:pt x="11679861" y="3792439"/>
                </a:cubicBezTo>
                <a:cubicBezTo>
                  <a:pt x="11721263" y="3763755"/>
                  <a:pt x="11704316" y="3701885"/>
                  <a:pt x="11654808" y="3687850"/>
                </a:cubicBezTo>
                <a:cubicBezTo>
                  <a:pt x="11640818" y="3682694"/>
                  <a:pt x="11618686" y="3689498"/>
                  <a:pt x="11601102" y="3692835"/>
                </a:cubicBezTo>
                <a:cubicBezTo>
                  <a:pt x="11592137" y="3686726"/>
                  <a:pt x="11596206" y="3680747"/>
                  <a:pt x="11599799" y="3672255"/>
                </a:cubicBezTo>
                <a:cubicBezTo>
                  <a:pt x="11606986" y="3655270"/>
                  <a:pt x="11603171" y="3635167"/>
                  <a:pt x="11594204" y="3629059"/>
                </a:cubicBezTo>
                <a:cubicBezTo>
                  <a:pt x="11578306" y="3613852"/>
                  <a:pt x="11571502" y="3591713"/>
                  <a:pt x="11579165" y="3577241"/>
                </a:cubicBezTo>
                <a:cubicBezTo>
                  <a:pt x="11588387" y="3557267"/>
                  <a:pt x="11600122" y="3536816"/>
                  <a:pt x="11623334" y="3521997"/>
                </a:cubicBezTo>
                <a:cubicBezTo>
                  <a:pt x="11662700" y="3496303"/>
                  <a:pt x="11706485" y="3480183"/>
                  <a:pt x="11746328" y="3457002"/>
                </a:cubicBezTo>
                <a:cubicBezTo>
                  <a:pt x="11760448" y="3449116"/>
                  <a:pt x="11775042" y="3443742"/>
                  <a:pt x="11782706" y="3429271"/>
                </a:cubicBezTo>
                <a:cubicBezTo>
                  <a:pt x="11788334" y="3417790"/>
                  <a:pt x="11802452" y="3409903"/>
                  <a:pt x="11787032" y="3397209"/>
                </a:cubicBezTo>
                <a:cubicBezTo>
                  <a:pt x="11778065" y="3391100"/>
                  <a:pt x="11777239" y="3373033"/>
                  <a:pt x="11758096" y="3381872"/>
                </a:cubicBezTo>
                <a:cubicBezTo>
                  <a:pt x="11743978" y="3389759"/>
                  <a:pt x="11729987" y="3384604"/>
                  <a:pt x="11714310" y="3397993"/>
                </a:cubicBezTo>
                <a:cubicBezTo>
                  <a:pt x="11700669" y="3408391"/>
                  <a:pt x="11678062" y="3412682"/>
                  <a:pt x="11658569" y="3405967"/>
                </a:cubicBezTo>
                <a:cubicBezTo>
                  <a:pt x="11645056" y="3403325"/>
                  <a:pt x="11641462" y="3411818"/>
                  <a:pt x="11633926" y="3413248"/>
                </a:cubicBezTo>
                <a:cubicBezTo>
                  <a:pt x="11614307" y="3419574"/>
                  <a:pt x="11613097" y="3440631"/>
                  <a:pt x="11596467" y="3448993"/>
                </a:cubicBezTo>
                <a:cubicBezTo>
                  <a:pt x="11584384" y="3453890"/>
                  <a:pt x="11575291" y="3460823"/>
                  <a:pt x="11564288" y="3457704"/>
                </a:cubicBezTo>
                <a:cubicBezTo>
                  <a:pt x="11579139" y="3426248"/>
                  <a:pt x="11605944" y="3402937"/>
                  <a:pt x="11614818" y="3367408"/>
                </a:cubicBezTo>
                <a:cubicBezTo>
                  <a:pt x="11620446" y="3355927"/>
                  <a:pt x="11628586" y="3343968"/>
                  <a:pt x="11623212" y="3329367"/>
                </a:cubicBezTo>
                <a:cubicBezTo>
                  <a:pt x="11620225" y="3327332"/>
                  <a:pt x="11619270" y="3322306"/>
                  <a:pt x="11621305" y="3319316"/>
                </a:cubicBezTo>
                <a:cubicBezTo>
                  <a:pt x="11633644" y="3288337"/>
                  <a:pt x="11632555" y="3258605"/>
                  <a:pt x="11626638" y="3229137"/>
                </a:cubicBezTo>
                <a:lnTo>
                  <a:pt x="11625521" y="3224951"/>
                </a:lnTo>
                <a:lnTo>
                  <a:pt x="11626480" y="3223266"/>
                </a:lnTo>
                <a:cubicBezTo>
                  <a:pt x="11641821" y="3205361"/>
                  <a:pt x="11631594" y="3182342"/>
                  <a:pt x="11644378" y="3161879"/>
                </a:cubicBezTo>
                <a:cubicBezTo>
                  <a:pt x="11652049" y="3151649"/>
                  <a:pt x="11652050" y="3138859"/>
                  <a:pt x="11669947" y="3131186"/>
                </a:cubicBezTo>
                <a:cubicBezTo>
                  <a:pt x="11692958" y="3120955"/>
                  <a:pt x="11703186" y="3100494"/>
                  <a:pt x="11695516" y="3072358"/>
                </a:cubicBezTo>
                <a:cubicBezTo>
                  <a:pt x="11682732" y="3069800"/>
                  <a:pt x="11667391" y="3072358"/>
                  <a:pt x="11657162" y="3067242"/>
                </a:cubicBezTo>
                <a:cubicBezTo>
                  <a:pt x="11644378" y="3057011"/>
                  <a:pt x="11636708" y="3041665"/>
                  <a:pt x="11636708" y="3023760"/>
                </a:cubicBezTo>
                <a:cubicBezTo>
                  <a:pt x="11636708" y="3010971"/>
                  <a:pt x="11621367" y="3008413"/>
                  <a:pt x="11623925" y="2993067"/>
                </a:cubicBezTo>
                <a:cubicBezTo>
                  <a:pt x="11626480" y="2985394"/>
                  <a:pt x="11608582" y="2993067"/>
                  <a:pt x="11606028" y="2982836"/>
                </a:cubicBezTo>
                <a:cubicBezTo>
                  <a:pt x="11606027" y="2980279"/>
                  <a:pt x="11618810" y="2980278"/>
                  <a:pt x="11623924" y="2975163"/>
                </a:cubicBezTo>
                <a:cubicBezTo>
                  <a:pt x="11629037" y="2967489"/>
                  <a:pt x="11631595" y="2959815"/>
                  <a:pt x="11636708" y="2949585"/>
                </a:cubicBezTo>
                <a:cubicBezTo>
                  <a:pt x="11639265" y="2936796"/>
                  <a:pt x="11634151" y="2929123"/>
                  <a:pt x="11618810" y="2926565"/>
                </a:cubicBezTo>
                <a:lnTo>
                  <a:pt x="11591281" y="2916750"/>
                </a:lnTo>
                <a:lnTo>
                  <a:pt x="11609966" y="2889301"/>
                </a:lnTo>
                <a:lnTo>
                  <a:pt x="11615397" y="2881324"/>
                </a:lnTo>
                <a:lnTo>
                  <a:pt x="11615614" y="2881484"/>
                </a:lnTo>
                <a:cubicBezTo>
                  <a:pt x="11629037" y="2892675"/>
                  <a:pt x="11641821" y="2904824"/>
                  <a:pt x="11657162" y="2913776"/>
                </a:cubicBezTo>
                <a:cubicBezTo>
                  <a:pt x="11662276" y="2916334"/>
                  <a:pt x="11664833" y="2921449"/>
                  <a:pt x="11667390" y="2924008"/>
                </a:cubicBezTo>
                <a:cubicBezTo>
                  <a:pt x="11675060" y="2929122"/>
                  <a:pt x="11680174" y="2929123"/>
                  <a:pt x="11685288" y="2924008"/>
                </a:cubicBezTo>
                <a:cubicBezTo>
                  <a:pt x="11687845" y="2918891"/>
                  <a:pt x="11687845" y="2913776"/>
                  <a:pt x="11685288" y="2908661"/>
                </a:cubicBezTo>
                <a:cubicBezTo>
                  <a:pt x="11676339" y="2900988"/>
                  <a:pt x="11668029" y="2892035"/>
                  <a:pt x="11659720" y="2883403"/>
                </a:cubicBezTo>
                <a:lnTo>
                  <a:pt x="11640829" y="2866158"/>
                </a:lnTo>
                <a:lnTo>
                  <a:pt x="11645791" y="2860373"/>
                </a:lnTo>
                <a:cubicBezTo>
                  <a:pt x="11652091" y="2850717"/>
                  <a:pt x="11657838" y="2839863"/>
                  <a:pt x="11670160" y="2836223"/>
                </a:cubicBezTo>
                <a:cubicBezTo>
                  <a:pt x="11677220" y="2832279"/>
                  <a:pt x="11672324" y="2820192"/>
                  <a:pt x="11668381" y="2813130"/>
                </a:cubicBezTo>
                <a:cubicBezTo>
                  <a:pt x="11666473" y="2803078"/>
                  <a:pt x="11652831" y="2813477"/>
                  <a:pt x="11648412" y="2803902"/>
                </a:cubicBezTo>
                <a:cubicBezTo>
                  <a:pt x="11650448" y="2800913"/>
                  <a:pt x="11654994" y="2797447"/>
                  <a:pt x="11656552" y="2791944"/>
                </a:cubicBezTo>
                <a:cubicBezTo>
                  <a:pt x="11660146" y="2783452"/>
                  <a:pt x="11676776" y="2775089"/>
                  <a:pt x="11668892" y="2760965"/>
                </a:cubicBezTo>
                <a:lnTo>
                  <a:pt x="11661593" y="2747392"/>
                </a:lnTo>
                <a:lnTo>
                  <a:pt x="11668668" y="2744325"/>
                </a:lnTo>
                <a:cubicBezTo>
                  <a:pt x="11675060" y="2740488"/>
                  <a:pt x="11681453" y="2736012"/>
                  <a:pt x="11687845" y="2732175"/>
                </a:cubicBezTo>
                <a:cubicBezTo>
                  <a:pt x="11723641" y="2711713"/>
                  <a:pt x="11736426" y="2681020"/>
                  <a:pt x="11723641" y="2642654"/>
                </a:cubicBezTo>
                <a:cubicBezTo>
                  <a:pt x="11713413" y="2611960"/>
                  <a:pt x="11705743" y="2583825"/>
                  <a:pt x="11726198" y="2553131"/>
                </a:cubicBezTo>
                <a:cubicBezTo>
                  <a:pt x="11738982" y="2537785"/>
                  <a:pt x="11756880" y="2509649"/>
                  <a:pt x="11774777" y="2496861"/>
                </a:cubicBezTo>
                <a:cubicBezTo>
                  <a:pt x="11790119" y="2484071"/>
                  <a:pt x="11800346" y="2463609"/>
                  <a:pt x="11823358" y="2455936"/>
                </a:cubicBezTo>
                <a:cubicBezTo>
                  <a:pt x="11831030" y="2453378"/>
                  <a:pt x="11831029" y="2445705"/>
                  <a:pt x="11831028" y="2440589"/>
                </a:cubicBezTo>
                <a:cubicBezTo>
                  <a:pt x="11833585" y="2407338"/>
                  <a:pt x="11820802" y="2376646"/>
                  <a:pt x="11813131" y="2343394"/>
                </a:cubicBezTo>
                <a:cubicBezTo>
                  <a:pt x="11808016" y="2317817"/>
                  <a:pt x="11805460" y="2292239"/>
                  <a:pt x="11813130" y="2269220"/>
                </a:cubicBezTo>
                <a:cubicBezTo>
                  <a:pt x="11815687" y="2253873"/>
                  <a:pt x="11833585" y="2235969"/>
                  <a:pt x="11859154" y="2230853"/>
                </a:cubicBezTo>
                <a:cubicBezTo>
                  <a:pt x="11882165" y="2225738"/>
                  <a:pt x="11905177" y="2218064"/>
                  <a:pt x="11923075" y="2197602"/>
                </a:cubicBezTo>
                <a:cubicBezTo>
                  <a:pt x="11935859" y="2177139"/>
                  <a:pt x="11935860" y="2159236"/>
                  <a:pt x="11917961" y="2141331"/>
                </a:cubicBezTo>
                <a:cubicBezTo>
                  <a:pt x="11905177" y="2128542"/>
                  <a:pt x="11889836" y="2123426"/>
                  <a:pt x="11877052" y="2113197"/>
                </a:cubicBezTo>
                <a:cubicBezTo>
                  <a:pt x="11854040" y="2092733"/>
                  <a:pt x="11838699" y="2072272"/>
                  <a:pt x="11841256" y="2041578"/>
                </a:cubicBezTo>
                <a:cubicBezTo>
                  <a:pt x="11841256" y="2031347"/>
                  <a:pt x="11841256" y="2021116"/>
                  <a:pt x="11841257" y="2010885"/>
                </a:cubicBezTo>
                <a:cubicBezTo>
                  <a:pt x="11838699" y="1995538"/>
                  <a:pt x="11843812" y="1980192"/>
                  <a:pt x="11861710" y="1977634"/>
                </a:cubicBezTo>
                <a:cubicBezTo>
                  <a:pt x="11874495" y="1975076"/>
                  <a:pt x="11879608" y="1959730"/>
                  <a:pt x="11892392" y="1954614"/>
                </a:cubicBezTo>
                <a:cubicBezTo>
                  <a:pt x="11938416" y="1934152"/>
                  <a:pt x="11933302" y="1870208"/>
                  <a:pt x="11887279" y="1847188"/>
                </a:cubicBezTo>
                <a:cubicBezTo>
                  <a:pt x="11874495" y="1839514"/>
                  <a:pt x="11851484" y="1842073"/>
                  <a:pt x="11833586" y="1842073"/>
                </a:cubicBezTo>
                <a:cubicBezTo>
                  <a:pt x="11825915" y="1834399"/>
                  <a:pt x="11831028" y="1829283"/>
                  <a:pt x="11836142" y="1821610"/>
                </a:cubicBezTo>
                <a:cubicBezTo>
                  <a:pt x="11846370" y="1806264"/>
                  <a:pt x="11846369" y="1785801"/>
                  <a:pt x="11838699" y="1778128"/>
                </a:cubicBezTo>
                <a:cubicBezTo>
                  <a:pt x="11825914" y="1760224"/>
                  <a:pt x="11823358" y="1737204"/>
                  <a:pt x="11833585" y="1724416"/>
                </a:cubicBezTo>
                <a:cubicBezTo>
                  <a:pt x="11846369" y="1706511"/>
                  <a:pt x="11861711" y="1688607"/>
                  <a:pt x="11887279" y="1678375"/>
                </a:cubicBezTo>
                <a:cubicBezTo>
                  <a:pt x="11930745" y="1660471"/>
                  <a:pt x="11976768" y="1652798"/>
                  <a:pt x="12020236" y="1637451"/>
                </a:cubicBezTo>
                <a:cubicBezTo>
                  <a:pt x="12035577" y="1632335"/>
                  <a:pt x="12050917" y="1629777"/>
                  <a:pt x="12061144" y="1616989"/>
                </a:cubicBezTo>
                <a:cubicBezTo>
                  <a:pt x="12068815" y="1606758"/>
                  <a:pt x="12084156" y="1601643"/>
                  <a:pt x="12071373" y="1586296"/>
                </a:cubicBezTo>
                <a:cubicBezTo>
                  <a:pt x="12063701" y="1578623"/>
                  <a:pt x="12066258" y="1560718"/>
                  <a:pt x="12045803" y="1565834"/>
                </a:cubicBezTo>
                <a:cubicBezTo>
                  <a:pt x="12030462" y="1570950"/>
                  <a:pt x="12017678" y="1563277"/>
                  <a:pt x="11999780" y="1573507"/>
                </a:cubicBezTo>
                <a:cubicBezTo>
                  <a:pt x="11984440" y="1581181"/>
                  <a:pt x="11961427" y="1581180"/>
                  <a:pt x="11943530" y="1570949"/>
                </a:cubicBezTo>
                <a:cubicBezTo>
                  <a:pt x="11930746" y="1565834"/>
                  <a:pt x="11925633" y="1573507"/>
                  <a:pt x="11917961" y="1573507"/>
                </a:cubicBezTo>
                <a:cubicBezTo>
                  <a:pt x="11897506" y="1576064"/>
                  <a:pt x="11892392" y="1596527"/>
                  <a:pt x="11874495" y="1601642"/>
                </a:cubicBezTo>
                <a:cubicBezTo>
                  <a:pt x="11861711" y="1604201"/>
                  <a:pt x="11851483" y="1609316"/>
                  <a:pt x="11841256" y="1604200"/>
                </a:cubicBezTo>
                <a:cubicBezTo>
                  <a:pt x="11861711" y="1576064"/>
                  <a:pt x="11892394" y="1558161"/>
                  <a:pt x="11907734" y="1524909"/>
                </a:cubicBezTo>
                <a:cubicBezTo>
                  <a:pt x="11915404" y="1514679"/>
                  <a:pt x="11925631" y="1504448"/>
                  <a:pt x="11923076" y="1489101"/>
                </a:cubicBezTo>
                <a:cubicBezTo>
                  <a:pt x="11920518" y="1486543"/>
                  <a:pt x="11920518" y="1481427"/>
                  <a:pt x="11923075" y="1478870"/>
                </a:cubicBezTo>
                <a:cubicBezTo>
                  <a:pt x="11958870" y="1422599"/>
                  <a:pt x="11940973" y="1361213"/>
                  <a:pt x="11938416" y="1299826"/>
                </a:cubicBezTo>
                <a:cubicBezTo>
                  <a:pt x="11938416" y="1297268"/>
                  <a:pt x="11933303" y="1294711"/>
                  <a:pt x="11935859" y="1294710"/>
                </a:cubicBezTo>
                <a:cubicBezTo>
                  <a:pt x="11958870" y="1266575"/>
                  <a:pt x="11940973" y="1235882"/>
                  <a:pt x="11930745" y="1215420"/>
                </a:cubicBezTo>
                <a:cubicBezTo>
                  <a:pt x="11917961" y="1184727"/>
                  <a:pt x="11923076" y="1156592"/>
                  <a:pt x="11923075" y="1125898"/>
                </a:cubicBezTo>
                <a:cubicBezTo>
                  <a:pt x="11923076" y="1107994"/>
                  <a:pt x="11943529" y="1095205"/>
                  <a:pt x="11958870" y="1087532"/>
                </a:cubicBezTo>
                <a:cubicBezTo>
                  <a:pt x="11976768" y="1079858"/>
                  <a:pt x="11986996" y="1069627"/>
                  <a:pt x="11992110" y="1054280"/>
                </a:cubicBezTo>
                <a:cubicBezTo>
                  <a:pt x="11994667" y="1049165"/>
                  <a:pt x="11997224" y="1044050"/>
                  <a:pt x="12002337" y="1044049"/>
                </a:cubicBezTo>
                <a:cubicBezTo>
                  <a:pt x="12030462" y="1051723"/>
                  <a:pt x="12035576" y="1015915"/>
                  <a:pt x="12061145" y="1013357"/>
                </a:cubicBezTo>
                <a:cubicBezTo>
                  <a:pt x="12068815" y="1010799"/>
                  <a:pt x="12066258" y="998010"/>
                  <a:pt x="12063702" y="990336"/>
                </a:cubicBezTo>
                <a:cubicBezTo>
                  <a:pt x="12063701" y="980106"/>
                  <a:pt x="12048360" y="987779"/>
                  <a:pt x="12045803" y="977548"/>
                </a:cubicBezTo>
                <a:cubicBezTo>
                  <a:pt x="12048360" y="974990"/>
                  <a:pt x="12053474" y="972432"/>
                  <a:pt x="12056031" y="967317"/>
                </a:cubicBezTo>
                <a:cubicBezTo>
                  <a:pt x="12061144" y="959643"/>
                  <a:pt x="12079042" y="954528"/>
                  <a:pt x="12073929" y="939181"/>
                </a:cubicBezTo>
                <a:cubicBezTo>
                  <a:pt x="12071372" y="923835"/>
                  <a:pt x="12068815" y="905931"/>
                  <a:pt x="12058588" y="890583"/>
                </a:cubicBezTo>
                <a:cubicBezTo>
                  <a:pt x="12045803" y="875237"/>
                  <a:pt x="12030463" y="862448"/>
                  <a:pt x="12004894" y="857332"/>
                </a:cubicBezTo>
                <a:cubicBezTo>
                  <a:pt x="11989553" y="857333"/>
                  <a:pt x="11971655" y="852217"/>
                  <a:pt x="11958870" y="862448"/>
                </a:cubicBezTo>
                <a:cubicBezTo>
                  <a:pt x="11938416" y="875237"/>
                  <a:pt x="11920518" y="893142"/>
                  <a:pt x="11912849" y="918718"/>
                </a:cubicBezTo>
                <a:cubicBezTo>
                  <a:pt x="11910290" y="926392"/>
                  <a:pt x="11910290" y="934066"/>
                  <a:pt x="11915404" y="941739"/>
                </a:cubicBezTo>
                <a:cubicBezTo>
                  <a:pt x="11925631" y="957086"/>
                  <a:pt x="11933303" y="972432"/>
                  <a:pt x="11940973" y="987779"/>
                </a:cubicBezTo>
                <a:cubicBezTo>
                  <a:pt x="11917961" y="1008241"/>
                  <a:pt x="11894950" y="1031261"/>
                  <a:pt x="11871938" y="1054281"/>
                </a:cubicBezTo>
                <a:cubicBezTo>
                  <a:pt x="11846369" y="1051723"/>
                  <a:pt x="11831028" y="1031261"/>
                  <a:pt x="11813131" y="1013356"/>
                </a:cubicBezTo>
                <a:cubicBezTo>
                  <a:pt x="11787562" y="987779"/>
                  <a:pt x="11767107" y="957085"/>
                  <a:pt x="11731311" y="944297"/>
                </a:cubicBezTo>
                <a:cubicBezTo>
                  <a:pt x="11721084" y="939181"/>
                  <a:pt x="11710857" y="926393"/>
                  <a:pt x="11705743" y="934065"/>
                </a:cubicBezTo>
                <a:cubicBezTo>
                  <a:pt x="11692959" y="946854"/>
                  <a:pt x="11672505" y="934066"/>
                  <a:pt x="11662276" y="951970"/>
                </a:cubicBezTo>
                <a:cubicBezTo>
                  <a:pt x="11657162" y="959643"/>
                  <a:pt x="11646935" y="962201"/>
                  <a:pt x="11644378" y="969875"/>
                </a:cubicBezTo>
                <a:cubicBezTo>
                  <a:pt x="11631594" y="1003125"/>
                  <a:pt x="11593241" y="1018472"/>
                  <a:pt x="11583014" y="1051723"/>
                </a:cubicBezTo>
                <a:cubicBezTo>
                  <a:pt x="11580457" y="1059396"/>
                  <a:pt x="11567673" y="1056839"/>
                  <a:pt x="11565116" y="1051723"/>
                </a:cubicBezTo>
                <a:cubicBezTo>
                  <a:pt x="11560002" y="1026145"/>
                  <a:pt x="11539549" y="1018472"/>
                  <a:pt x="11526763" y="1003126"/>
                </a:cubicBezTo>
                <a:cubicBezTo>
                  <a:pt x="11493526" y="1015914"/>
                  <a:pt x="11480741" y="1049165"/>
                  <a:pt x="11462842" y="1072185"/>
                </a:cubicBezTo>
                <a:cubicBezTo>
                  <a:pt x="11457728" y="1082416"/>
                  <a:pt x="11450058" y="1090089"/>
                  <a:pt x="11442387" y="1100321"/>
                </a:cubicBezTo>
                <a:cubicBezTo>
                  <a:pt x="11439830" y="1102878"/>
                  <a:pt x="11434717" y="1105436"/>
                  <a:pt x="11434717" y="1105436"/>
                </a:cubicBezTo>
                <a:cubicBezTo>
                  <a:pt x="11411706" y="1084974"/>
                  <a:pt x="11375909" y="1107994"/>
                  <a:pt x="11352899" y="1084973"/>
                </a:cubicBezTo>
                <a:cubicBezTo>
                  <a:pt x="11311988" y="1046607"/>
                  <a:pt x="11286420" y="1000568"/>
                  <a:pt x="11242953" y="964759"/>
                </a:cubicBezTo>
                <a:cubicBezTo>
                  <a:pt x="11232726" y="957085"/>
                  <a:pt x="11232726" y="941739"/>
                  <a:pt x="11237842" y="939181"/>
                </a:cubicBezTo>
                <a:cubicBezTo>
                  <a:pt x="11255738" y="918719"/>
                  <a:pt x="11242953" y="898257"/>
                  <a:pt x="11248069" y="880352"/>
                </a:cubicBezTo>
                <a:cubicBezTo>
                  <a:pt x="11248067" y="870121"/>
                  <a:pt x="11245510" y="865006"/>
                  <a:pt x="11240396" y="857332"/>
                </a:cubicBezTo>
                <a:cubicBezTo>
                  <a:pt x="11204602" y="826640"/>
                  <a:pt x="11194373" y="785715"/>
                  <a:pt x="11196930" y="742233"/>
                </a:cubicBezTo>
                <a:cubicBezTo>
                  <a:pt x="11196930" y="737117"/>
                  <a:pt x="11196932" y="732002"/>
                  <a:pt x="11191816" y="729444"/>
                </a:cubicBezTo>
                <a:cubicBezTo>
                  <a:pt x="11168805" y="737118"/>
                  <a:pt x="11171362" y="762695"/>
                  <a:pt x="11166248" y="778041"/>
                </a:cubicBezTo>
                <a:cubicBezTo>
                  <a:pt x="11153464" y="824081"/>
                  <a:pt x="11130452" y="867563"/>
                  <a:pt x="11104885" y="911046"/>
                </a:cubicBezTo>
                <a:cubicBezTo>
                  <a:pt x="11092101" y="928950"/>
                  <a:pt x="11076758" y="939181"/>
                  <a:pt x="11058860" y="941739"/>
                </a:cubicBezTo>
                <a:cubicBezTo>
                  <a:pt x="11010280" y="949412"/>
                  <a:pt x="10961701" y="939181"/>
                  <a:pt x="10920790" y="911045"/>
                </a:cubicBezTo>
                <a:cubicBezTo>
                  <a:pt x="10908007" y="905930"/>
                  <a:pt x="10897779" y="880353"/>
                  <a:pt x="10900336" y="867564"/>
                </a:cubicBezTo>
                <a:cubicBezTo>
                  <a:pt x="10915677" y="795947"/>
                  <a:pt x="10915677" y="790831"/>
                  <a:pt x="10887552" y="737118"/>
                </a:cubicBezTo>
                <a:cubicBezTo>
                  <a:pt x="10879882" y="721771"/>
                  <a:pt x="10879881" y="708983"/>
                  <a:pt x="10879881" y="693636"/>
                </a:cubicBezTo>
                <a:cubicBezTo>
                  <a:pt x="10879881" y="604114"/>
                  <a:pt x="10879881" y="514592"/>
                  <a:pt x="10877324" y="422512"/>
                </a:cubicBezTo>
                <a:cubicBezTo>
                  <a:pt x="10877324" y="399492"/>
                  <a:pt x="10892665" y="379030"/>
                  <a:pt x="10890108" y="356011"/>
                </a:cubicBezTo>
                <a:cubicBezTo>
                  <a:pt x="10887552" y="332990"/>
                  <a:pt x="10890108" y="312528"/>
                  <a:pt x="10890108" y="289508"/>
                </a:cubicBezTo>
                <a:cubicBezTo>
                  <a:pt x="10890108" y="281835"/>
                  <a:pt x="10897779" y="279278"/>
                  <a:pt x="10897779" y="274162"/>
                </a:cubicBezTo>
                <a:cubicBezTo>
                  <a:pt x="10900337" y="263931"/>
                  <a:pt x="10905449" y="251142"/>
                  <a:pt x="10892665" y="248584"/>
                </a:cubicBezTo>
                <a:cubicBezTo>
                  <a:pt x="10879881" y="243469"/>
                  <a:pt x="10872210" y="256257"/>
                  <a:pt x="10869655" y="263930"/>
                </a:cubicBezTo>
                <a:cubicBezTo>
                  <a:pt x="10867097" y="274162"/>
                  <a:pt x="10859426" y="286951"/>
                  <a:pt x="10859426" y="294625"/>
                </a:cubicBezTo>
                <a:cubicBezTo>
                  <a:pt x="10864540" y="332991"/>
                  <a:pt x="10846643" y="366242"/>
                  <a:pt x="10849199" y="402050"/>
                </a:cubicBezTo>
                <a:cubicBezTo>
                  <a:pt x="10849199" y="494130"/>
                  <a:pt x="10849199" y="583652"/>
                  <a:pt x="10849199" y="673173"/>
                </a:cubicBezTo>
                <a:cubicBezTo>
                  <a:pt x="10849199" y="691078"/>
                  <a:pt x="10841529" y="703867"/>
                  <a:pt x="10833859" y="719214"/>
                </a:cubicBezTo>
                <a:cubicBezTo>
                  <a:pt x="10813403" y="757579"/>
                  <a:pt x="10795505" y="795946"/>
                  <a:pt x="10813403" y="844544"/>
                </a:cubicBezTo>
                <a:cubicBezTo>
                  <a:pt x="10833858" y="890584"/>
                  <a:pt x="10790391" y="926392"/>
                  <a:pt x="10746926" y="931508"/>
                </a:cubicBezTo>
                <a:cubicBezTo>
                  <a:pt x="10706015" y="936623"/>
                  <a:pt x="10662549" y="931507"/>
                  <a:pt x="10619082" y="931508"/>
                </a:cubicBezTo>
                <a:cubicBezTo>
                  <a:pt x="10606298" y="931508"/>
                  <a:pt x="10573059" y="903372"/>
                  <a:pt x="10562832" y="888026"/>
                </a:cubicBezTo>
                <a:cubicBezTo>
                  <a:pt x="10544934" y="865006"/>
                  <a:pt x="10542377" y="836870"/>
                  <a:pt x="10529593" y="813850"/>
                </a:cubicBezTo>
                <a:cubicBezTo>
                  <a:pt x="10511695" y="775485"/>
                  <a:pt x="10498911" y="770369"/>
                  <a:pt x="10447774" y="770369"/>
                </a:cubicBezTo>
                <a:cubicBezTo>
                  <a:pt x="10455444" y="806178"/>
                  <a:pt x="10442660" y="844544"/>
                  <a:pt x="10458001" y="882910"/>
                </a:cubicBezTo>
                <a:cubicBezTo>
                  <a:pt x="10468228" y="900815"/>
                  <a:pt x="10452888" y="928950"/>
                  <a:pt x="10468228" y="949413"/>
                </a:cubicBezTo>
                <a:cubicBezTo>
                  <a:pt x="10473343" y="954528"/>
                  <a:pt x="10465673" y="962201"/>
                  <a:pt x="10460559" y="967317"/>
                </a:cubicBezTo>
                <a:cubicBezTo>
                  <a:pt x="10434990" y="990336"/>
                  <a:pt x="10401750" y="1005683"/>
                  <a:pt x="10373625" y="1023588"/>
                </a:cubicBezTo>
                <a:cubicBezTo>
                  <a:pt x="10345500" y="1018472"/>
                  <a:pt x="10327602" y="1051723"/>
                  <a:pt x="10299477" y="1046607"/>
                </a:cubicBezTo>
                <a:cubicBezTo>
                  <a:pt x="10266238" y="1067069"/>
                  <a:pt x="10238112" y="1059397"/>
                  <a:pt x="10212544" y="1028703"/>
                </a:cubicBezTo>
                <a:cubicBezTo>
                  <a:pt x="10197203" y="1010799"/>
                  <a:pt x="10181862" y="992894"/>
                  <a:pt x="10158851" y="985221"/>
                </a:cubicBezTo>
                <a:cubicBezTo>
                  <a:pt x="10148623" y="982663"/>
                  <a:pt x="10138395" y="977547"/>
                  <a:pt x="10130725" y="998010"/>
                </a:cubicBezTo>
                <a:cubicBezTo>
                  <a:pt x="10123056" y="1015914"/>
                  <a:pt x="10117940" y="1028703"/>
                  <a:pt x="10128168" y="1044049"/>
                </a:cubicBezTo>
                <a:cubicBezTo>
                  <a:pt x="10140952" y="1069627"/>
                  <a:pt x="10138395" y="1097763"/>
                  <a:pt x="10151180" y="1120782"/>
                </a:cubicBezTo>
                <a:cubicBezTo>
                  <a:pt x="10158850" y="1131014"/>
                  <a:pt x="10130726" y="1184727"/>
                  <a:pt x="10117940" y="1187285"/>
                </a:cubicBezTo>
                <a:cubicBezTo>
                  <a:pt x="10107714" y="1189842"/>
                  <a:pt x="10097486" y="1189842"/>
                  <a:pt x="10089815" y="1182169"/>
                </a:cubicBezTo>
                <a:cubicBezTo>
                  <a:pt x="10071917" y="1161707"/>
                  <a:pt x="10054019" y="1143802"/>
                  <a:pt x="10036121" y="1125898"/>
                </a:cubicBezTo>
                <a:cubicBezTo>
                  <a:pt x="10020780" y="1113109"/>
                  <a:pt x="10005439" y="1113110"/>
                  <a:pt x="9982428" y="1128456"/>
                </a:cubicBezTo>
                <a:cubicBezTo>
                  <a:pt x="9969643" y="1136129"/>
                  <a:pt x="9964530" y="1148918"/>
                  <a:pt x="9972201" y="1166823"/>
                </a:cubicBezTo>
                <a:cubicBezTo>
                  <a:pt x="9982429" y="1192400"/>
                  <a:pt x="9992655" y="1220536"/>
                  <a:pt x="10002882" y="1246113"/>
                </a:cubicBezTo>
                <a:cubicBezTo>
                  <a:pt x="10010553" y="1266575"/>
                  <a:pt x="10010553" y="1276806"/>
                  <a:pt x="9995213" y="1289595"/>
                </a:cubicBezTo>
                <a:cubicBezTo>
                  <a:pt x="9959416" y="1325404"/>
                  <a:pt x="9923620" y="1363771"/>
                  <a:pt x="9875040" y="1391906"/>
                </a:cubicBezTo>
                <a:cubicBezTo>
                  <a:pt x="9877597" y="1391906"/>
                  <a:pt x="9872483" y="1394463"/>
                  <a:pt x="9869926" y="1391906"/>
                </a:cubicBezTo>
                <a:cubicBezTo>
                  <a:pt x="9846915" y="1363770"/>
                  <a:pt x="9813676" y="1345866"/>
                  <a:pt x="9780437" y="1330520"/>
                </a:cubicBezTo>
                <a:cubicBezTo>
                  <a:pt x="9739527" y="1310057"/>
                  <a:pt x="9698618" y="1289595"/>
                  <a:pt x="9670492" y="1246113"/>
                </a:cubicBezTo>
                <a:cubicBezTo>
                  <a:pt x="9647480" y="1207747"/>
                  <a:pt x="9609130" y="1182169"/>
                  <a:pt x="9578447" y="1151475"/>
                </a:cubicBezTo>
                <a:cubicBezTo>
                  <a:pt x="9560548" y="1133572"/>
                  <a:pt x="9542650" y="1115667"/>
                  <a:pt x="9529866" y="1092648"/>
                </a:cubicBezTo>
                <a:cubicBezTo>
                  <a:pt x="9506854" y="1049166"/>
                  <a:pt x="9463388" y="1018472"/>
                  <a:pt x="9430148" y="982663"/>
                </a:cubicBezTo>
                <a:cubicBezTo>
                  <a:pt x="9419921" y="969874"/>
                  <a:pt x="9404580" y="959643"/>
                  <a:pt x="9399466" y="941739"/>
                </a:cubicBezTo>
                <a:cubicBezTo>
                  <a:pt x="9396911" y="928950"/>
                  <a:pt x="9386682" y="913604"/>
                  <a:pt x="9412251" y="911046"/>
                </a:cubicBezTo>
                <a:cubicBezTo>
                  <a:pt x="9414808" y="911046"/>
                  <a:pt x="9417364" y="903372"/>
                  <a:pt x="9417364" y="903372"/>
                </a:cubicBezTo>
                <a:cubicBezTo>
                  <a:pt x="9404580" y="888026"/>
                  <a:pt x="9412250" y="865006"/>
                  <a:pt x="9402023" y="852217"/>
                </a:cubicBezTo>
                <a:cubicBezTo>
                  <a:pt x="9371341" y="818966"/>
                  <a:pt x="9371341" y="775484"/>
                  <a:pt x="9353443" y="739676"/>
                </a:cubicBezTo>
                <a:cubicBezTo>
                  <a:pt x="9332988" y="698751"/>
                  <a:pt x="9363671" y="665500"/>
                  <a:pt x="9356002" y="629691"/>
                </a:cubicBezTo>
                <a:cubicBezTo>
                  <a:pt x="9371341" y="622018"/>
                  <a:pt x="9376455" y="604114"/>
                  <a:pt x="9384125" y="591325"/>
                </a:cubicBezTo>
                <a:cubicBezTo>
                  <a:pt x="9391796" y="570863"/>
                  <a:pt x="9417364" y="555517"/>
                  <a:pt x="9407137" y="527381"/>
                </a:cubicBezTo>
                <a:cubicBezTo>
                  <a:pt x="9417365" y="519708"/>
                  <a:pt x="9417364" y="501804"/>
                  <a:pt x="9430148" y="491572"/>
                </a:cubicBezTo>
                <a:cubicBezTo>
                  <a:pt x="9448046" y="478783"/>
                  <a:pt x="9460831" y="463437"/>
                  <a:pt x="9476172" y="448090"/>
                </a:cubicBezTo>
                <a:cubicBezTo>
                  <a:pt x="9488957" y="435301"/>
                  <a:pt x="9499184" y="417397"/>
                  <a:pt x="9499184" y="396935"/>
                </a:cubicBezTo>
                <a:cubicBezTo>
                  <a:pt x="9499185" y="376473"/>
                  <a:pt x="9478729" y="343222"/>
                  <a:pt x="9458274" y="338107"/>
                </a:cubicBezTo>
                <a:cubicBezTo>
                  <a:pt x="9450603" y="338106"/>
                  <a:pt x="9442933" y="338106"/>
                  <a:pt x="9432708" y="338106"/>
                </a:cubicBezTo>
                <a:cubicBezTo>
                  <a:pt x="9425035" y="340664"/>
                  <a:pt x="9427593" y="350896"/>
                  <a:pt x="9425035" y="356011"/>
                </a:cubicBezTo>
                <a:cubicBezTo>
                  <a:pt x="9407137" y="384146"/>
                  <a:pt x="9389239" y="414840"/>
                  <a:pt x="9396910" y="450648"/>
                </a:cubicBezTo>
                <a:cubicBezTo>
                  <a:pt x="9396910" y="460879"/>
                  <a:pt x="9396910" y="471110"/>
                  <a:pt x="9386683" y="476226"/>
                </a:cubicBezTo>
                <a:cubicBezTo>
                  <a:pt x="9363670" y="494130"/>
                  <a:pt x="9356001" y="519708"/>
                  <a:pt x="9345772" y="542727"/>
                </a:cubicBezTo>
                <a:cubicBezTo>
                  <a:pt x="9327876" y="581094"/>
                  <a:pt x="9307420" y="616903"/>
                  <a:pt x="9284408" y="655269"/>
                </a:cubicBezTo>
                <a:cubicBezTo>
                  <a:pt x="9274181" y="673174"/>
                  <a:pt x="9258840" y="685962"/>
                  <a:pt x="9243499" y="698752"/>
                </a:cubicBezTo>
                <a:cubicBezTo>
                  <a:pt x="9233271" y="711540"/>
                  <a:pt x="9220488" y="711540"/>
                  <a:pt x="9207703" y="696194"/>
                </a:cubicBezTo>
                <a:cubicBezTo>
                  <a:pt x="9192362" y="680847"/>
                  <a:pt x="9182135" y="662943"/>
                  <a:pt x="9171908" y="645038"/>
                </a:cubicBezTo>
                <a:cubicBezTo>
                  <a:pt x="9156566" y="622018"/>
                  <a:pt x="9130998" y="614345"/>
                  <a:pt x="9115656" y="637365"/>
                </a:cubicBezTo>
                <a:cubicBezTo>
                  <a:pt x="9084974" y="678289"/>
                  <a:pt x="9046622" y="668058"/>
                  <a:pt x="9008269" y="655269"/>
                </a:cubicBezTo>
                <a:cubicBezTo>
                  <a:pt x="8992928" y="650153"/>
                  <a:pt x="8977586" y="639923"/>
                  <a:pt x="8977586" y="627133"/>
                </a:cubicBezTo>
                <a:cubicBezTo>
                  <a:pt x="8977586" y="609229"/>
                  <a:pt x="8954575" y="596440"/>
                  <a:pt x="8969916" y="575978"/>
                </a:cubicBezTo>
                <a:cubicBezTo>
                  <a:pt x="8980144" y="563190"/>
                  <a:pt x="8982701" y="550401"/>
                  <a:pt x="8969917" y="542727"/>
                </a:cubicBezTo>
                <a:cubicBezTo>
                  <a:pt x="8954575" y="529938"/>
                  <a:pt x="8936677" y="517150"/>
                  <a:pt x="8921337" y="524823"/>
                </a:cubicBezTo>
                <a:cubicBezTo>
                  <a:pt x="8905995" y="532497"/>
                  <a:pt x="8880426" y="535054"/>
                  <a:pt x="8882983" y="563189"/>
                </a:cubicBezTo>
                <a:cubicBezTo>
                  <a:pt x="8885541" y="575979"/>
                  <a:pt x="8875314" y="583651"/>
                  <a:pt x="8859973" y="583651"/>
                </a:cubicBezTo>
                <a:cubicBezTo>
                  <a:pt x="8847188" y="586209"/>
                  <a:pt x="8836961" y="578536"/>
                  <a:pt x="8834403" y="565747"/>
                </a:cubicBezTo>
                <a:cubicBezTo>
                  <a:pt x="8826732" y="545285"/>
                  <a:pt x="8816505" y="522265"/>
                  <a:pt x="8813949" y="499245"/>
                </a:cubicBezTo>
                <a:cubicBezTo>
                  <a:pt x="8811393" y="483899"/>
                  <a:pt x="8803721" y="486457"/>
                  <a:pt x="8798607" y="478783"/>
                </a:cubicBezTo>
                <a:cubicBezTo>
                  <a:pt x="8785823" y="465994"/>
                  <a:pt x="8780710" y="481341"/>
                  <a:pt x="8773039" y="481341"/>
                </a:cubicBezTo>
                <a:cubicBezTo>
                  <a:pt x="8757698" y="483899"/>
                  <a:pt x="8747470" y="496688"/>
                  <a:pt x="8744914" y="506919"/>
                </a:cubicBezTo>
                <a:cubicBezTo>
                  <a:pt x="8739800" y="529938"/>
                  <a:pt x="8719345" y="532497"/>
                  <a:pt x="8704005" y="542727"/>
                </a:cubicBezTo>
                <a:cubicBezTo>
                  <a:pt x="8683549" y="527381"/>
                  <a:pt x="8652868" y="532496"/>
                  <a:pt x="8640083" y="504361"/>
                </a:cubicBezTo>
                <a:cubicBezTo>
                  <a:pt x="8627299" y="481341"/>
                  <a:pt x="8611959" y="458321"/>
                  <a:pt x="8599173" y="435301"/>
                </a:cubicBezTo>
                <a:cubicBezTo>
                  <a:pt x="8591504" y="419955"/>
                  <a:pt x="8578720" y="417397"/>
                  <a:pt x="8568491" y="425070"/>
                </a:cubicBezTo>
                <a:cubicBezTo>
                  <a:pt x="8542922" y="442975"/>
                  <a:pt x="8532695" y="473668"/>
                  <a:pt x="8540367" y="512034"/>
                </a:cubicBezTo>
                <a:cubicBezTo>
                  <a:pt x="8540366" y="514592"/>
                  <a:pt x="8545480" y="517150"/>
                  <a:pt x="8545480" y="519707"/>
                </a:cubicBezTo>
                <a:cubicBezTo>
                  <a:pt x="8545480" y="524823"/>
                  <a:pt x="8502013" y="537612"/>
                  <a:pt x="8494342" y="535054"/>
                </a:cubicBezTo>
                <a:cubicBezTo>
                  <a:pt x="8476444" y="532497"/>
                  <a:pt x="8461104" y="529938"/>
                  <a:pt x="8450877" y="514592"/>
                </a:cubicBezTo>
                <a:cubicBezTo>
                  <a:pt x="8448319" y="512034"/>
                  <a:pt x="8445762" y="509477"/>
                  <a:pt x="8443206" y="506918"/>
                </a:cubicBezTo>
                <a:cubicBezTo>
                  <a:pt x="8409966" y="476226"/>
                  <a:pt x="8397182" y="473668"/>
                  <a:pt x="8358830" y="501803"/>
                </a:cubicBezTo>
                <a:cubicBezTo>
                  <a:pt x="8335818" y="517150"/>
                  <a:pt x="8330704" y="517149"/>
                  <a:pt x="8310250" y="496687"/>
                </a:cubicBezTo>
                <a:lnTo>
                  <a:pt x="8292945" y="466394"/>
                </a:lnTo>
                <a:lnTo>
                  <a:pt x="8293573" y="462995"/>
                </a:lnTo>
                <a:cubicBezTo>
                  <a:pt x="8294446" y="459046"/>
                  <a:pt x="8294879" y="453344"/>
                  <a:pt x="8293394" y="448357"/>
                </a:cubicBezTo>
                <a:lnTo>
                  <a:pt x="8285333" y="441218"/>
                </a:lnTo>
                <a:lnTo>
                  <a:pt x="8282125" y="430186"/>
                </a:lnTo>
                <a:cubicBezTo>
                  <a:pt x="8266784" y="386704"/>
                  <a:pt x="8256556" y="340665"/>
                  <a:pt x="8238658" y="294624"/>
                </a:cubicBezTo>
                <a:cubicBezTo>
                  <a:pt x="8230988" y="274162"/>
                  <a:pt x="8218204" y="251142"/>
                  <a:pt x="8200305" y="235795"/>
                </a:cubicBezTo>
                <a:cubicBezTo>
                  <a:pt x="8192635" y="226844"/>
                  <a:pt x="8183686" y="220449"/>
                  <a:pt x="8172820" y="21757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xmlns="" id="{CAB7DEDF-03DB-411A-9185-31A59B553574}"/>
              </a:ext>
            </a:extLst>
          </p:cNvPr>
          <p:cNvSpPr txBox="1"/>
          <p:nvPr/>
        </p:nvSpPr>
        <p:spPr>
          <a:xfrm>
            <a:off x="1118747" y="1841560"/>
            <a:ext cx="101274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MERCI POUR VOTRE AIMABLE</a:t>
            </a:r>
          </a:p>
          <a:p>
            <a:pPr algn="ctr"/>
            <a:r>
              <a:rPr lang="fr-FR" sz="6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ATTENTION!!!</a:t>
            </a:r>
          </a:p>
        </p:txBody>
      </p:sp>
      <p:sp>
        <p:nvSpPr>
          <p:cNvPr id="4" name="Flèche vers le bas 3"/>
          <p:cNvSpPr/>
          <p:nvPr/>
        </p:nvSpPr>
        <p:spPr>
          <a:xfrm>
            <a:off x="11030551" y="-13822"/>
            <a:ext cx="991403" cy="1226605"/>
          </a:xfrm>
          <a:prstGeom prst="downArrow">
            <a:avLst>
              <a:gd name="adj1" fmla="val 50000"/>
              <a:gd name="adj2" fmla="val 4790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fr-FR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612284" y="6271558"/>
            <a:ext cx="3571427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2024 - 2025</a:t>
            </a:r>
            <a:endParaRPr lang="fr-CA" dirty="0"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682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712495" y="358760"/>
            <a:ext cx="8869680" cy="724247"/>
          </a:xfrm>
        </p:spPr>
        <p:txBody>
          <a:bodyPr/>
          <a:lstStyle/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graphicFrame>
        <p:nvGraphicFramePr>
          <p:cNvPr id="3" name="Diagram 8">
            <a:extLst>
              <a:ext uri="{FF2B5EF4-FFF2-40B4-BE49-F238E27FC236}">
                <a16:creationId xmlns:a16="http://schemas.microsoft.com/office/drawing/2014/main" xmlns="" id="{2F9D2735-7C59-411A-870A-B5FCC14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310805"/>
              </p:ext>
            </p:extLst>
          </p:nvPr>
        </p:nvGraphicFramePr>
        <p:xfrm>
          <a:off x="1288983" y="928837"/>
          <a:ext cx="9464040" cy="5357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600876"/>
            <a:ext cx="1376413" cy="1963555"/>
          </a:xfrm>
          <a:prstGeom prst="rect">
            <a:avLst/>
          </a:prstGeom>
        </p:spPr>
      </p:pic>
      <p:sp>
        <p:nvSpPr>
          <p:cNvPr id="5" name="Flèche vers le bas 4"/>
          <p:cNvSpPr/>
          <p:nvPr/>
        </p:nvSpPr>
        <p:spPr>
          <a:xfrm>
            <a:off x="11408723" y="-13823"/>
            <a:ext cx="670980" cy="954241"/>
          </a:xfrm>
          <a:prstGeom prst="downArrow">
            <a:avLst/>
          </a:prstGeom>
          <a:blipFill>
            <a:blip r:embed="rId8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508276" y="6473689"/>
            <a:ext cx="3571427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2024 - 2025</a:t>
            </a:r>
            <a:endParaRPr lang="fr-CA" dirty="0">
              <a:solidFill>
                <a:schemeClr val="bg1">
                  <a:lumMod val="50000"/>
                  <a:lumOff val="50000"/>
                </a:schemeClr>
              </a:solidFill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62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4C0A586-1D17-40D4-8A36-3A331432E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24C0A586-1D17-40D4-8A36-3A331432EA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5310800-0365-423C-A5BC-8ABA3B97D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E5310800-0365-423C-A5BC-8ABA3B97D9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27E784-7624-405B-AE5D-50993B0F0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5F27E784-7624-405B-AE5D-50993B0F03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532AE2B-214F-4E48-9445-C9067D364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3532AE2B-214F-4E48-9445-C9067D364D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D57511-3132-43A3-9111-F6845FB613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27D57511-3132-43A3-9111-F6845FB613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4DF7B5-98C1-4C12-9A4A-E1C1EBB998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2E4DF7B5-98C1-4C12-9A4A-E1C1EBB998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B056D9-3814-44CD-B52E-8DBD81C3C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BFB056D9-3814-44CD-B52E-8DBD81C3C3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870369-A54D-4173-B310-E524B303B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F2870369-A54D-4173-B310-E524B303BB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859AEC2-AF8B-43BE-8DDC-956DB873C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1859AEC2-AF8B-43BE-8DDC-956DB873C0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65DD1B-5057-473E-B146-869C910F8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6365DD1B-5057-473E-B146-869C910F8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70ECDA-83DB-4EC2-B8D5-89816E27A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graphicEl>
                                              <a:dgm id="{6C70ECDA-83DB-4EC2-B8D5-89816E27AA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FEEFABB-4643-4B1E-86AC-82F1187061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6FEEFABB-4643-4B1E-86AC-82F1187061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280B93-D169-44DB-965B-A92A5BD035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graphicEl>
                                              <a:dgm id="{B4280B93-D169-44DB-965B-A92A5BD035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0">
              <a:schemeClr val="accent3"/>
            </a:gs>
            <a:gs pos="5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CONTEXTE</a:t>
            </a:r>
          </a:p>
        </p:txBody>
      </p:sp>
      <p:graphicFrame>
        <p:nvGraphicFramePr>
          <p:cNvPr id="3" name="Diagram 8">
            <a:extLst>
              <a:ext uri="{FF2B5EF4-FFF2-40B4-BE49-F238E27FC236}">
                <a16:creationId xmlns:a16="http://schemas.microsoft.com/office/drawing/2014/main" xmlns="" id="{2F9D2735-7C59-411A-870A-B5FCC14DD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71338"/>
              </p:ext>
            </p:extLst>
          </p:nvPr>
        </p:nvGraphicFramePr>
        <p:xfrm>
          <a:off x="1097280" y="1188720"/>
          <a:ext cx="9971773" cy="4769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èche vers le bas 3"/>
          <p:cNvSpPr/>
          <p:nvPr/>
        </p:nvSpPr>
        <p:spPr>
          <a:xfrm>
            <a:off x="11408723" y="-13823"/>
            <a:ext cx="670980" cy="954241"/>
          </a:xfrm>
          <a:prstGeom prst="downArrow">
            <a:avLst/>
          </a:prstGeom>
          <a:blipFill>
            <a:blip r:embed="rId7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620573" y="6464063"/>
            <a:ext cx="3571427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2024 - 2025</a:t>
            </a:r>
            <a:endParaRPr lang="fr-CA" dirty="0">
              <a:solidFill>
                <a:schemeClr val="bg1">
                  <a:lumMod val="50000"/>
                  <a:lumOff val="50000"/>
                </a:schemeClr>
              </a:solidFill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63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222C3E3-2C3A-4FBF-8E6D-1E1013FCBF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3">
                                            <p:graphicEl>
                                              <a:dgm id="{A222C3E3-2C3A-4FBF-8E6D-1E1013FCBF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9614B7-A15A-41C8-AC9E-C0D2BC0856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750"/>
                                        <p:tgtEl>
                                          <p:spTgt spid="3">
                                            <p:graphicEl>
                                              <a:dgm id="{E19614B7-A15A-41C8-AC9E-C0D2BC0856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3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09562" y="638175"/>
            <a:ext cx="11572875" cy="215429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RENDRE POSSIBLE LES ECHANGES ENTRE ANCIENS ET NOUEAUX ETUDIANTS A L’ENSET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972" y="3573517"/>
            <a:ext cx="2060028" cy="30053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A0F31D58-37C4-4124-9120-ECDD5F03D99A}"/>
              </a:ext>
            </a:extLst>
          </p:cNvPr>
          <p:cNvSpPr txBox="1"/>
          <p:nvPr/>
        </p:nvSpPr>
        <p:spPr>
          <a:xfrm>
            <a:off x="1609494" y="5034550"/>
            <a:ext cx="8175048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2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 de panique! Nous avons la solution : </a:t>
            </a:r>
          </a:p>
        </p:txBody>
      </p:sp>
      <p:sp>
        <p:nvSpPr>
          <p:cNvPr id="7" name="Flèche vers le bas 6"/>
          <p:cNvSpPr/>
          <p:nvPr/>
        </p:nvSpPr>
        <p:spPr>
          <a:xfrm>
            <a:off x="11408723" y="-13823"/>
            <a:ext cx="670980" cy="954241"/>
          </a:xfrm>
          <a:prstGeom prst="down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566077" y="6464942"/>
            <a:ext cx="3686843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2024 - 2025</a:t>
            </a:r>
            <a:endParaRPr lang="fr-CA" dirty="0">
              <a:solidFill>
                <a:schemeClr val="bg1">
                  <a:lumMod val="50000"/>
                  <a:lumOff val="50000"/>
                </a:schemeClr>
              </a:solidFill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08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0">
              <a:schemeClr val="accent3"/>
            </a:gs>
            <a:gs pos="2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263267"/>
            <a:ext cx="11573197" cy="724247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EXISTANTE</a:t>
            </a:r>
            <a:endParaRPr lang="fr-FR" sz="4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èche vers le bas 5"/>
          <p:cNvSpPr/>
          <p:nvPr/>
        </p:nvSpPr>
        <p:spPr>
          <a:xfrm>
            <a:off x="11408723" y="-13823"/>
            <a:ext cx="670980" cy="954241"/>
          </a:xfrm>
          <a:prstGeom prst="down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510521" y="6435187"/>
            <a:ext cx="3569182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2024 - 2025</a:t>
            </a:r>
            <a:endParaRPr lang="fr-CA" dirty="0">
              <a:solidFill>
                <a:schemeClr val="bg1">
                  <a:lumMod val="50000"/>
                  <a:lumOff val="50000"/>
                </a:schemeClr>
              </a:solidFill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DBDFD283-93F3-42DF-BE16-1478E10971BF}"/>
              </a:ext>
            </a:extLst>
          </p:cNvPr>
          <p:cNvSpPr txBox="1"/>
          <p:nvPr/>
        </p:nvSpPr>
        <p:spPr>
          <a:xfrm>
            <a:off x="207263" y="1755648"/>
            <a:ext cx="11872439" cy="3901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Pour palier a ce problème, des groupes ont été mis sur pieds : sur WhatsApp et sur Facebook. Ces groupes permettent aux étudiants de communiquer entre eux, mais aussi de nombreuses limites. On peut citer : Un nouvel adhérent n’a aucune information sur ce qui s’est dit dans le groupe avant son arrivé ; WhatsApp compresse les images pour réduire leur taille ; WhatsApp limite la taille de</a:t>
            </a:r>
            <a:r>
              <a:rPr lang="fr-F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fichier ; peu sécurisé</a:t>
            </a:r>
            <a:r>
              <a:rPr lang="fr-FR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72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0">
              <a:schemeClr val="accent3"/>
            </a:gs>
            <a:gs pos="2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263267"/>
            <a:ext cx="11573197" cy="724247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PROPOSEE</a:t>
            </a:r>
            <a:endParaRPr lang="fr-FR" sz="4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AE401041-4F9F-424C-9863-339E98E0903F}"/>
              </a:ext>
            </a:extLst>
          </p:cNvPr>
          <p:cNvSpPr txBox="1"/>
          <p:nvPr/>
        </p:nvSpPr>
        <p:spPr>
          <a:xfrm>
            <a:off x="887895" y="1669237"/>
            <a:ext cx="6522555" cy="2219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Pour palier à ce problème, nous proposons une plateforme d’échange entre anciens et nouveaux étudiants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èche vers le bas 5"/>
          <p:cNvSpPr/>
          <p:nvPr/>
        </p:nvSpPr>
        <p:spPr>
          <a:xfrm>
            <a:off x="11408723" y="-13823"/>
            <a:ext cx="670980" cy="954241"/>
          </a:xfrm>
          <a:prstGeom prst="down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510521" y="6435187"/>
            <a:ext cx="3569182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2024 - 2025</a:t>
            </a:r>
            <a:endParaRPr lang="fr-CA" dirty="0">
              <a:solidFill>
                <a:schemeClr val="bg1">
                  <a:lumMod val="50000"/>
                  <a:lumOff val="50000"/>
                </a:schemeClr>
              </a:solidFill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C4DAC9CA-2BF2-4661-8B00-87B4972B0AC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489635" y="1326093"/>
            <a:ext cx="4310380" cy="32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44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0">
              <a:schemeClr val="accent3"/>
            </a:gs>
            <a:gs pos="23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263267"/>
            <a:ext cx="11573197" cy="724247"/>
          </a:xfrm>
        </p:spPr>
        <p:txBody>
          <a:bodyPr>
            <a:noAutofit/>
          </a:bodyPr>
          <a:lstStyle/>
          <a:p>
            <a:r>
              <a:rPr lang="fr-FR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endParaRPr lang="fr-FR" sz="4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èche vers le bas 5"/>
          <p:cNvSpPr/>
          <p:nvPr/>
        </p:nvSpPr>
        <p:spPr>
          <a:xfrm>
            <a:off x="11408723" y="-13823"/>
            <a:ext cx="670980" cy="954241"/>
          </a:xfrm>
          <a:prstGeom prst="downArrow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563739" y="6435187"/>
            <a:ext cx="3515964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2024- 2025</a:t>
            </a:r>
            <a:endParaRPr lang="fr-CA" dirty="0">
              <a:solidFill>
                <a:schemeClr val="bg1">
                  <a:lumMod val="50000"/>
                  <a:lumOff val="50000"/>
                </a:schemeClr>
              </a:solidFill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E76FCE92-0B11-4FCB-8DCB-E7429EB5F8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2154" y="1444027"/>
            <a:ext cx="5870212" cy="39029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B20D73BE-7449-48A8-9D9A-2949E6A4228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281712" y="1264604"/>
            <a:ext cx="3789680" cy="406971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566E5A6B-C142-491B-96FB-AE4BDC87962D}"/>
              </a:ext>
            </a:extLst>
          </p:cNvPr>
          <p:cNvSpPr txBox="1"/>
          <p:nvPr/>
        </p:nvSpPr>
        <p:spPr>
          <a:xfrm>
            <a:off x="6129292" y="53343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des cas d'utilisation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F1A529BD-F552-41BB-96ED-BCFC1C34F720}"/>
              </a:ext>
            </a:extLst>
          </p:cNvPr>
          <p:cNvSpPr txBox="1"/>
          <p:nvPr/>
        </p:nvSpPr>
        <p:spPr>
          <a:xfrm>
            <a:off x="-299620" y="5346948"/>
            <a:ext cx="61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fr-FR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Diagramme de classes</a:t>
            </a:r>
          </a:p>
        </p:txBody>
      </p:sp>
    </p:spTree>
    <p:extLst>
      <p:ext uri="{BB962C8B-B14F-4D97-AF65-F5344CB8AC3E}">
        <p14:creationId xmlns:p14="http://schemas.microsoft.com/office/powerpoint/2010/main" val="4246571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0">
              <a:schemeClr val="accent3"/>
            </a:gs>
            <a:gs pos="5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628121" y="6425562"/>
            <a:ext cx="3569183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</a:t>
            </a: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- 2025</a:t>
            </a:r>
            <a:endParaRPr lang="fr-CA" dirty="0">
              <a:solidFill>
                <a:schemeClr val="bg1">
                  <a:lumMod val="50000"/>
                  <a:lumOff val="50000"/>
                </a:schemeClr>
              </a:solidFill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1"/>
          <p:cNvSpPr txBox="1">
            <a:spLocks/>
          </p:cNvSpPr>
          <p:nvPr/>
        </p:nvSpPr>
        <p:spPr>
          <a:xfrm>
            <a:off x="240127" y="231386"/>
            <a:ext cx="11573197" cy="65225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32375730-2A82-4056-919E-37C59AE11295}"/>
              </a:ext>
            </a:extLst>
          </p:cNvPr>
          <p:cNvSpPr txBox="1"/>
          <p:nvPr/>
        </p:nvSpPr>
        <p:spPr>
          <a:xfrm>
            <a:off x="1808085" y="920395"/>
            <a:ext cx="76328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Outils matériels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lèche vers le bas 46"/>
          <p:cNvSpPr/>
          <p:nvPr/>
        </p:nvSpPr>
        <p:spPr>
          <a:xfrm>
            <a:off x="11030551" y="-13822"/>
            <a:ext cx="991403" cy="1226605"/>
          </a:xfrm>
          <a:prstGeom prst="downArrow">
            <a:avLst>
              <a:gd name="adj1" fmla="val 50000"/>
              <a:gd name="adj2" fmla="val 4790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fr-FR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Quelles sont les meilleures bibliothèques de code pour le calcul numérique  et scientifique en Python 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1558180" cy="15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D95D7815-8FD2-4088-8FBB-F16392F85E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120" y="1414650"/>
            <a:ext cx="1607621" cy="384254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40290894-9571-4DE2-BF43-4613AA88E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" y="1905000"/>
            <a:ext cx="4333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27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8000">
              <a:schemeClr val="accent1">
                <a:lumMod val="45000"/>
                <a:lumOff val="55000"/>
              </a:schemeClr>
            </a:gs>
            <a:gs pos="0">
              <a:schemeClr val="accent3"/>
            </a:gs>
            <a:gs pos="5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B34FAA2-1C2F-4CFD-AC19-3D1CAD6B9559}"/>
              </a:ext>
            </a:extLst>
          </p:cNvPr>
          <p:cNvSpPr/>
          <p:nvPr/>
        </p:nvSpPr>
        <p:spPr>
          <a:xfrm>
            <a:off x="8628121" y="6425562"/>
            <a:ext cx="3569183" cy="462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©  Année  Académique 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</a:t>
            </a:r>
            <a:r>
              <a:rPr lang="fr-FR" b="1" dirty="0">
                <a:solidFill>
                  <a:schemeClr val="bg1">
                    <a:lumMod val="50000"/>
                    <a:lumOff val="50000"/>
                  </a:schemeClr>
                </a:solidFill>
                <a:latin typeface="Goudy Old Style" panose="0202050205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- 2025</a:t>
            </a:r>
            <a:endParaRPr lang="fr-CA" dirty="0">
              <a:solidFill>
                <a:schemeClr val="bg1">
                  <a:lumMod val="50000"/>
                  <a:lumOff val="50000"/>
                </a:schemeClr>
              </a:solidFill>
              <a:latin typeface="Goudy Old Style" panose="0202050205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 Placeholder 1"/>
          <p:cNvSpPr txBox="1">
            <a:spLocks/>
          </p:cNvSpPr>
          <p:nvPr/>
        </p:nvSpPr>
        <p:spPr>
          <a:xfrm>
            <a:off x="240127" y="231386"/>
            <a:ext cx="11573197" cy="65225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>
              <a:defRPr lang="en-US"/>
            </a:defPPr>
            <a:lvl1pPr marL="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86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29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71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715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57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144" algn="l" defTabSz="914286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5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xmlns="" id="{32375730-2A82-4056-919E-37C59AE11295}"/>
              </a:ext>
            </a:extLst>
          </p:cNvPr>
          <p:cNvSpPr txBox="1"/>
          <p:nvPr/>
        </p:nvSpPr>
        <p:spPr>
          <a:xfrm>
            <a:off x="1522335" y="856992"/>
            <a:ext cx="763284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q"/>
            </a:pPr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fr-FR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Outils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lèche vers le bas 46"/>
          <p:cNvSpPr/>
          <p:nvPr/>
        </p:nvSpPr>
        <p:spPr>
          <a:xfrm>
            <a:off x="11030551" y="-13822"/>
            <a:ext cx="991403" cy="1226605"/>
          </a:xfrm>
          <a:prstGeom prst="downArrow">
            <a:avLst>
              <a:gd name="adj1" fmla="val 50000"/>
              <a:gd name="adj2" fmla="val 4790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fr-FR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Quelles sont les meilleures bibliothèques de code pour le calcul numérique  et scientifique en Python 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1558180" cy="15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xmlns="" id="{0CFD1F39-407E-49EE-8D85-FD5300A00EB2}"/>
              </a:ext>
            </a:extLst>
          </p:cNvPr>
          <p:cNvSpPr txBox="1"/>
          <p:nvPr/>
        </p:nvSpPr>
        <p:spPr>
          <a:xfrm>
            <a:off x="825811" y="1421719"/>
            <a:ext cx="8729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Langages de programmation et Framework</a:t>
            </a:r>
          </a:p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Frontend:</a:t>
            </a: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xmlns="" id="{B151E7AD-1B3E-86A4-A464-F1722B160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26" y="4671379"/>
            <a:ext cx="2388870" cy="186969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62E9F6DD-B21A-4DBA-BD77-0BE57175FB9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4" y="2577758"/>
            <a:ext cx="2115499" cy="155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A15D3B8E-E195-46FB-AC3D-86EB425D2A8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94" y="2655330"/>
            <a:ext cx="2115499" cy="155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90ED5F2A-572D-4E21-B3D9-3091817121F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555232" y="2375826"/>
            <a:ext cx="2115499" cy="146204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71918077-81C0-48AE-A1DE-5D2DB44993A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460216" y="2375826"/>
            <a:ext cx="2359880" cy="17075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001A37D-12D1-4CDC-A7A4-818392D64F90}"/>
              </a:ext>
            </a:extLst>
          </p:cNvPr>
          <p:cNvSpPr/>
          <p:nvPr/>
        </p:nvSpPr>
        <p:spPr>
          <a:xfrm>
            <a:off x="468760" y="4659281"/>
            <a:ext cx="3192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E649AF7-358A-405C-9606-6F84B70F9198}"/>
              </a:ext>
            </a:extLst>
          </p:cNvPr>
          <p:cNvSpPr/>
          <p:nvPr/>
        </p:nvSpPr>
        <p:spPr>
          <a:xfrm>
            <a:off x="468759" y="4493019"/>
            <a:ext cx="3192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F0C0182-F85B-4636-8CAB-A0B5B4046F0A}"/>
              </a:ext>
            </a:extLst>
          </p:cNvPr>
          <p:cNvSpPr/>
          <p:nvPr/>
        </p:nvSpPr>
        <p:spPr>
          <a:xfrm>
            <a:off x="240127" y="4576150"/>
            <a:ext cx="3192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7356382-A15E-4695-80E2-9A6892721897}"/>
              </a:ext>
            </a:extLst>
          </p:cNvPr>
          <p:cNvSpPr/>
          <p:nvPr/>
        </p:nvSpPr>
        <p:spPr>
          <a:xfrm>
            <a:off x="589440" y="4548105"/>
            <a:ext cx="3192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: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xmlns="" id="{A9AF81B8-A556-4738-9BC5-D7C5A17FA27B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34" y="4646872"/>
            <a:ext cx="2388870" cy="1894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2386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10376</TotalTime>
  <Words>307</Words>
  <Application>Microsoft Office PowerPoint</Application>
  <PresentationFormat>Grand écran</PresentationFormat>
  <Paragraphs>81</Paragraphs>
  <Slides>13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5" baseType="lpstr">
      <vt:lpstr>Arial Unicode MS</vt:lpstr>
      <vt:lpstr>Arial</vt:lpstr>
      <vt:lpstr>Arial Black</vt:lpstr>
      <vt:lpstr>Calibri</vt:lpstr>
      <vt:lpstr>Goudy Old Style</vt:lpstr>
      <vt:lpstr>Times New Roman</vt:lpstr>
      <vt:lpstr>Trebuchet MS</vt:lpstr>
      <vt:lpstr>Wingdings</vt:lpstr>
      <vt:lpstr>Cover and End Slide Master</vt:lpstr>
      <vt:lpstr>Contents Slide Master</vt:lpstr>
      <vt:lpstr>Section Break Slide Master</vt:lpstr>
      <vt:lpstr>Image bitmap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Mirabelle Ngoncheu</cp:lastModifiedBy>
  <cp:revision>270</cp:revision>
  <dcterms:created xsi:type="dcterms:W3CDTF">2018-04-24T17:14:44Z</dcterms:created>
  <dcterms:modified xsi:type="dcterms:W3CDTF">2025-06-02T16:50:38Z</dcterms:modified>
</cp:coreProperties>
</file>