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5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/>
    <p:restoredTop sz="94717"/>
  </p:normalViewPr>
  <p:slideViewPr>
    <p:cSldViewPr snapToGrid="0" snapToObjects="1">
      <p:cViewPr varScale="1">
        <p:scale>
          <a:sx n="110" d="100"/>
          <a:sy n="110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8D7F-880E-F34A-AB1C-090AEC713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BC837-6FBE-4F42-86D0-9F408796C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3E4A-8D61-3544-947C-13A44CFC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A304-CC28-7748-AD32-B17BAB9E3E2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2FEE-B174-C646-BD28-DD3445CA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8DAA-B2BE-614B-9F92-694DB72E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015-9C5C-CB4E-88E1-55FD0E23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5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0EDC-0740-CF49-A3CA-34F90D2C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841B8-A3A2-2C4E-8A1D-095D5AC3A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0781-270C-6C4F-B89E-3996AB34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A304-CC28-7748-AD32-B17BAB9E3E2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7575-EC77-3045-ABE2-ED7109BD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0770-FD12-544D-9508-08016362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015-9C5C-CB4E-88E1-55FD0E23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BA172-1159-BE47-9319-87E9AA956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4917C-78DE-904A-841A-60FA8B7D4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BFE3-4DE7-754B-94BD-CFD6B2BB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A304-CC28-7748-AD32-B17BAB9E3E2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2837-BCF3-3E44-BEC7-BA3E1CB6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C71B-BA8F-8E43-9070-EE538B81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015-9C5C-CB4E-88E1-55FD0E23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3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1627-525E-AA47-A1F6-04A44B61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7E00-E5BF-154F-982B-F8B14A9C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677F-8EC8-8E45-B1F1-E29D3B0A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A304-CC28-7748-AD32-B17BAB9E3E2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CBB9-4C0E-7D41-97EA-5BBECA05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1AC9-6F50-A44D-93C2-5915C081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015-9C5C-CB4E-88E1-55FD0E23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6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DA4C-EEA9-B045-A249-67612885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3462-9A88-A140-8F4E-5C452BD7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08DD4-52A4-9A40-AE54-D18BEC5E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A304-CC28-7748-AD32-B17BAB9E3E2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01A16-9695-1B4B-A29D-DDF3B947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CBB4-318F-D741-A555-C64FDF40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015-9C5C-CB4E-88E1-55FD0E23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BD8E-4353-F94F-BB00-4012F276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3405-15D2-1146-A3C8-9D954F078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E2AAB-2F1E-F149-93AA-FAE6D301E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34A05-AA86-934E-BC95-13578E4C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A304-CC28-7748-AD32-B17BAB9E3E2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9F9CC-45E5-6248-A0DA-A8A27B8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E2CC-B801-FD49-B361-174EF8FE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015-9C5C-CB4E-88E1-55FD0E23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B996-B901-8E4C-B8D1-674E5ED7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9F9BE-BE6E-AE4B-90E5-C7673994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45D98-D8FA-7E42-B334-87F80AA3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20FE1-B5F1-D943-AAB4-FA96F3CA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F2681-625A-CA45-AC01-52D521E92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2548D-DB0E-3742-9C96-1742AB98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A304-CC28-7748-AD32-B17BAB9E3E2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B61D4-1D05-8B42-8D05-3DA43660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10524-4133-6D47-9FE1-B24394C0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015-9C5C-CB4E-88E1-55FD0E23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ED65-0479-7343-9839-137FF5FD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171C5-C08C-194C-8D67-DFCD8D6D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A304-CC28-7748-AD32-B17BAB9E3E2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B927B-58FA-0347-83B7-3D18AC50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3C120-BA3F-E34A-9990-7279F5CB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015-9C5C-CB4E-88E1-55FD0E23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6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52900-2EB6-4D47-8B6D-8BF3BCC0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A304-CC28-7748-AD32-B17BAB9E3E2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2AD03-347B-7A43-B6AA-07D751B7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87F51-FE30-544A-BBDB-997B82B6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015-9C5C-CB4E-88E1-55FD0E23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0853-31AA-7146-BE0A-6BDACBD0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8BA5-4542-B24E-AB37-BB5B928A4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986F1-3986-914F-B48B-E0239C796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953D9-8DB1-3C41-920E-8432C518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A304-CC28-7748-AD32-B17BAB9E3E2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189CE-D0E2-804F-9573-94239FD7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CACAD-09E0-7C47-A186-1350AE44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015-9C5C-CB4E-88E1-55FD0E23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7D3D-D860-7A4D-A523-8C57B038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F2CBF-67C9-114C-A2BE-D9088001F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EE704-4FE8-5446-AFA1-8C777AE6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433C4-EE5B-CA4D-81DF-543C4CE2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A304-CC28-7748-AD32-B17BAB9E3E2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272BE-CDC1-5547-B3E8-8C8686DA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A77C4-DB46-754E-A0B1-1821A6C5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C015-9C5C-CB4E-88E1-55FD0E23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4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C9CDA-5173-7841-90FC-DFC5445E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582C0-FD91-FB4C-A014-B9A695C8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CB89-935E-4747-B0C8-B26D2F227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A304-CC28-7748-AD32-B17BAB9E3E2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291C7-0924-8C41-9EC6-80EF0F958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66D58-0779-7A45-95D9-57913F1D9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FC015-9C5C-CB4E-88E1-55FD0E23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6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47025-B181-9145-A9B1-0BCE1F8E34DD}"/>
              </a:ext>
            </a:extLst>
          </p:cNvPr>
          <p:cNvSpPr txBox="1"/>
          <p:nvPr/>
        </p:nvSpPr>
        <p:spPr>
          <a:xfrm>
            <a:off x="2840658" y="416978"/>
            <a:ext cx="5862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Describe and plot the data (2018, 2019)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158AD-E4CD-8345-8BF8-BD8575DD0573}"/>
              </a:ext>
            </a:extLst>
          </p:cNvPr>
          <p:cNvSpPr txBox="1"/>
          <p:nvPr/>
        </p:nvSpPr>
        <p:spPr>
          <a:xfrm>
            <a:off x="4910936" y="4759414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goals:</a:t>
            </a:r>
          </a:p>
        </p:txBody>
      </p:sp>
    </p:spTree>
    <p:extLst>
      <p:ext uri="{BB962C8B-B14F-4D97-AF65-F5344CB8AC3E}">
        <p14:creationId xmlns:p14="http://schemas.microsoft.com/office/powerpoint/2010/main" val="21008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3EDE2-A9BC-454F-B022-63DFECD8265A}"/>
              </a:ext>
            </a:extLst>
          </p:cNvPr>
          <p:cNvSpPr txBox="1"/>
          <p:nvPr/>
        </p:nvSpPr>
        <p:spPr>
          <a:xfrm>
            <a:off x="3616163" y="382254"/>
            <a:ext cx="476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Random Walk Model (Binomial)</a:t>
            </a: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2A3010C5-3E2D-5744-A97C-2AF670B5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" y="1868474"/>
            <a:ext cx="4328932" cy="33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6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3EDE2-A9BC-454F-B022-63DFECD8265A}"/>
              </a:ext>
            </a:extLst>
          </p:cNvPr>
          <p:cNvSpPr txBox="1"/>
          <p:nvPr/>
        </p:nvSpPr>
        <p:spPr>
          <a:xfrm>
            <a:off x="3616163" y="382254"/>
            <a:ext cx="476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Random Walk Model (Binomial)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165A1-CF6D-274E-9A1A-4ABA8D8C2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1"/>
          <a:stretch/>
        </p:blipFill>
        <p:spPr>
          <a:xfrm>
            <a:off x="4544424" y="1076575"/>
            <a:ext cx="7647576" cy="5526493"/>
          </a:xfrm>
          <a:prstGeom prst="rect">
            <a:avLst/>
          </a:prstGeom>
        </p:spPr>
      </p:pic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2A3010C5-3E2D-5744-A97C-2AF670B57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1868474"/>
            <a:ext cx="4328932" cy="33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6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087C06-8925-7347-AD5F-D191EE04118A}"/>
              </a:ext>
            </a:extLst>
          </p:cNvPr>
          <p:cNvSpPr txBox="1"/>
          <p:nvPr/>
        </p:nvSpPr>
        <p:spPr>
          <a:xfrm>
            <a:off x="2487672" y="374348"/>
            <a:ext cx="721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 can’t put the chlorophyll back in the leaves!</a:t>
            </a:r>
          </a:p>
        </p:txBody>
      </p: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061E9110-3CC1-AB49-B6D2-B7EBB7312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99"/>
          <a:stretch/>
        </p:blipFill>
        <p:spPr>
          <a:xfrm>
            <a:off x="34721" y="1852561"/>
            <a:ext cx="4419405" cy="31950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CEFB7F-1F98-8B4D-91B2-B9B11575CF54}"/>
              </a:ext>
            </a:extLst>
          </p:cNvPr>
          <p:cNvCxnSpPr>
            <a:cxnSpLocks/>
          </p:cNvCxnSpPr>
          <p:nvPr/>
        </p:nvCxnSpPr>
        <p:spPr>
          <a:xfrm>
            <a:off x="1968532" y="3670214"/>
            <a:ext cx="8672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38D648-C73F-8A45-B92E-3D3BED9D13BA}"/>
              </a:ext>
            </a:extLst>
          </p:cNvPr>
          <p:cNvSpPr/>
          <p:nvPr/>
        </p:nvSpPr>
        <p:spPr>
          <a:xfrm>
            <a:off x="80835" y="1514007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Phenology doesn’t progress backward: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064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B4D72-D8A3-954A-9167-F904201DF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7" b="1802"/>
          <a:stretch/>
        </p:blipFill>
        <p:spPr>
          <a:xfrm>
            <a:off x="4512001" y="1063566"/>
            <a:ext cx="7679999" cy="5410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087C06-8925-7347-AD5F-D191EE04118A}"/>
              </a:ext>
            </a:extLst>
          </p:cNvPr>
          <p:cNvSpPr txBox="1"/>
          <p:nvPr/>
        </p:nvSpPr>
        <p:spPr>
          <a:xfrm>
            <a:off x="2487672" y="374348"/>
            <a:ext cx="721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 can’t put the chlorophyll back in the leaves!</a:t>
            </a:r>
          </a:p>
        </p:txBody>
      </p: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061E9110-3CC1-AB49-B6D2-B7EBB7312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99"/>
          <a:stretch/>
        </p:blipFill>
        <p:spPr>
          <a:xfrm>
            <a:off x="34721" y="1852561"/>
            <a:ext cx="4419405" cy="31950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CEFB7F-1F98-8B4D-91B2-B9B11575CF54}"/>
              </a:ext>
            </a:extLst>
          </p:cNvPr>
          <p:cNvCxnSpPr>
            <a:cxnSpLocks/>
          </p:cNvCxnSpPr>
          <p:nvPr/>
        </p:nvCxnSpPr>
        <p:spPr>
          <a:xfrm>
            <a:off x="1968532" y="3670214"/>
            <a:ext cx="8672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38D648-C73F-8A45-B92E-3D3BED9D13BA}"/>
              </a:ext>
            </a:extLst>
          </p:cNvPr>
          <p:cNvSpPr/>
          <p:nvPr/>
        </p:nvSpPr>
        <p:spPr>
          <a:xfrm>
            <a:off x="80835" y="1514007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Phenology doesn’t progress backward: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518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D6296-7B32-5842-9015-6741E6744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1"/>
          <a:stretch/>
        </p:blipFill>
        <p:spPr>
          <a:xfrm>
            <a:off x="2401319" y="1037936"/>
            <a:ext cx="7668656" cy="5445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F7F15-8110-2C49-8BEC-02ECF350F511}"/>
              </a:ext>
            </a:extLst>
          </p:cNvPr>
          <p:cNvSpPr txBox="1"/>
          <p:nvPr/>
        </p:nvSpPr>
        <p:spPr>
          <a:xfrm>
            <a:off x="1746893" y="374348"/>
            <a:ext cx="906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Cold degree days: accumulation of temperatures below 10°C</a:t>
            </a:r>
          </a:p>
        </p:txBody>
      </p:sp>
    </p:spTree>
    <p:extLst>
      <p:ext uri="{BB962C8B-B14F-4D97-AF65-F5344CB8AC3E}">
        <p14:creationId xmlns:p14="http://schemas.microsoft.com/office/powerpoint/2010/main" val="409729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66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Gallinat, Amanda, Shea</dc:creator>
  <cp:lastModifiedBy>Gallinat, Amanda, Shea</cp:lastModifiedBy>
  <cp:revision>3</cp:revision>
  <dcterms:created xsi:type="dcterms:W3CDTF">2020-06-11T13:54:22Z</dcterms:created>
  <dcterms:modified xsi:type="dcterms:W3CDTF">2020-06-11T14:32:44Z</dcterms:modified>
</cp:coreProperties>
</file>