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8" r:id="rId7"/>
    <p:sldId id="262" r:id="rId8"/>
    <p:sldId id="265" r:id="rId9"/>
    <p:sldId id="266" r:id="rId10"/>
    <p:sldId id="263" r:id="rId11"/>
    <p:sldId id="264" r:id="rId12"/>
    <p:sldId id="276" r:id="rId13"/>
    <p:sldId id="267" r:id="rId14"/>
    <p:sldId id="268" r:id="rId15"/>
    <p:sldId id="269" r:id="rId16"/>
    <p:sldId id="270" r:id="rId17"/>
    <p:sldId id="271" r:id="rId18"/>
    <p:sldId id="277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20/04/2015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Rich/Poor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Par Léa </a:t>
            </a:r>
            <a:r>
              <a:rPr lang="fr-CH" dirty="0" err="1" smtClean="0"/>
              <a:t>von</a:t>
            </a:r>
            <a:r>
              <a:rPr lang="fr-CH" dirty="0" smtClean="0"/>
              <a:t> Muralt, Lucien Moor, Joé Bütikofer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3280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Développement : Authentification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Comment ça marche, (comment mettre en place)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7342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Développement : Rôles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Comment ça marche, (comment mettre en place), comment utiliser (</a:t>
            </a:r>
            <a:r>
              <a:rPr lang="fr-CH" dirty="0" err="1" smtClean="0"/>
              <a:t>isUserInRole</a:t>
            </a:r>
            <a:r>
              <a:rPr lang="fr-CH" dirty="0" smtClean="0"/>
              <a:t>)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20031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Démonstration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41977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Test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Plan de test</a:t>
            </a:r>
          </a:p>
          <a:p>
            <a:r>
              <a:rPr lang="fr-CH" dirty="0" smtClean="0"/>
              <a:t>Spécification</a:t>
            </a:r>
          </a:p>
          <a:p>
            <a:r>
              <a:rPr lang="fr-CH" dirty="0" smtClean="0"/>
              <a:t>Implémentation</a:t>
            </a:r>
          </a:p>
          <a:p>
            <a:r>
              <a:rPr lang="fr-CH" dirty="0" smtClean="0"/>
              <a:t>Résultats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42548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Test : Plan de test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Périmètre, outils, </a:t>
            </a:r>
            <a:r>
              <a:rPr lang="fr-CH" dirty="0" err="1" smtClean="0"/>
              <a:t>etc</a:t>
            </a:r>
            <a:r>
              <a:rPr lang="fr-CH" dirty="0" smtClean="0"/>
              <a:t> … (</a:t>
            </a:r>
            <a:r>
              <a:rPr lang="fr-CH" dirty="0" err="1" smtClean="0"/>
              <a:t>cf</a:t>
            </a:r>
            <a:r>
              <a:rPr lang="fr-CH" dirty="0" smtClean="0"/>
              <a:t> </a:t>
            </a:r>
            <a:r>
              <a:rPr lang="fr-CH" smtClean="0"/>
              <a:t>doc)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60424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Test : Spécification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Quel test on fait en gros, entrées / sorties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58264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Test : Implémentation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Exemple de test </a:t>
            </a:r>
            <a:r>
              <a:rPr lang="fr-CH" dirty="0" err="1" smtClean="0"/>
              <a:t>Selenium</a:t>
            </a:r>
            <a:r>
              <a:rPr lang="fr-CH" dirty="0" smtClean="0"/>
              <a:t> et </a:t>
            </a:r>
            <a:r>
              <a:rPr lang="fr-CH" dirty="0" err="1" smtClean="0"/>
              <a:t>JMeter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45909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Test : Résultats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Résultats des tests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95593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Démonstration des tests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01511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Répartition des tâches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9958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Plan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 smtClean="0"/>
              <a:t>Contexte</a:t>
            </a:r>
          </a:p>
          <a:p>
            <a:r>
              <a:rPr lang="fr-CH" dirty="0" smtClean="0"/>
              <a:t>Développement</a:t>
            </a:r>
          </a:p>
          <a:p>
            <a:r>
              <a:rPr lang="fr-CH" dirty="0" smtClean="0"/>
              <a:t>Démonstration</a:t>
            </a:r>
          </a:p>
          <a:p>
            <a:r>
              <a:rPr lang="fr-CH" dirty="0" smtClean="0"/>
              <a:t>Test</a:t>
            </a:r>
          </a:p>
          <a:p>
            <a:r>
              <a:rPr lang="fr-CH" dirty="0" smtClean="0"/>
              <a:t>Démonstration des tests</a:t>
            </a:r>
          </a:p>
          <a:p>
            <a:r>
              <a:rPr lang="fr-CH" dirty="0" smtClean="0"/>
              <a:t>Répartitions des tâches</a:t>
            </a:r>
          </a:p>
          <a:p>
            <a:r>
              <a:rPr lang="fr-CH" dirty="0" smtClean="0"/>
              <a:t>Problèmes rencontrés</a:t>
            </a:r>
          </a:p>
          <a:p>
            <a:r>
              <a:rPr lang="fr-CH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39444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Problèmes rencontrés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91970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3959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Contexte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Site de rencontre</a:t>
            </a:r>
          </a:p>
          <a:p>
            <a:pPr lvl="1"/>
            <a:r>
              <a:rPr lang="fr-CH" dirty="0" smtClean="0"/>
              <a:t>Riche </a:t>
            </a:r>
          </a:p>
          <a:p>
            <a:pPr lvl="1"/>
            <a:r>
              <a:rPr lang="fr-CH" dirty="0" smtClean="0"/>
              <a:t>Pauvre</a:t>
            </a:r>
          </a:p>
          <a:p>
            <a:pPr lvl="1"/>
            <a:endParaRPr lang="fr-CH" dirty="0"/>
          </a:p>
          <a:p>
            <a:r>
              <a:rPr lang="fr-CH" dirty="0" smtClean="0"/>
              <a:t>Motivation : Devenir riche</a:t>
            </a:r>
          </a:p>
          <a:p>
            <a:pPr lvl="1"/>
            <a:endParaRPr lang="fr-CH" dirty="0" smtClean="0"/>
          </a:p>
          <a:p>
            <a:r>
              <a:rPr lang="fr-CH" dirty="0" smtClean="0"/>
              <a:t>Contact</a:t>
            </a:r>
            <a:endParaRPr lang="fr-CH" dirty="0"/>
          </a:p>
          <a:p>
            <a:r>
              <a:rPr lang="fr-CH" dirty="0" smtClean="0"/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313520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Contexte : Types d’utilisateur</a:t>
            </a:r>
            <a:endParaRPr lang="fr-CH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0094094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624"/>
                <a:gridCol w="5698976"/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Types d’utilisateur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Actions 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Invité (pas</a:t>
                      </a:r>
                      <a:r>
                        <a:rPr lang="fr-CH" baseline="0" dirty="0" smtClean="0"/>
                        <a:t> authentifié)</a:t>
                      </a:r>
                      <a:endParaRPr lang="fr-CH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Voir les profils utilisateur, chercher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Pauvre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Répondre aux messages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Riche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Envoyer</a:t>
                      </a:r>
                      <a:r>
                        <a:rPr lang="fr-CH" baseline="0" dirty="0" smtClean="0"/>
                        <a:t> des messages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Admin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baseline="0" dirty="0" smtClean="0"/>
                        <a:t>Supprimer et modifier les utilisateurs, valider un riche</a:t>
                      </a:r>
                      <a:endParaRPr lang="fr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Développement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Technologies utilisées</a:t>
            </a:r>
          </a:p>
          <a:p>
            <a:r>
              <a:rPr lang="fr-CH" dirty="0" smtClean="0"/>
              <a:t>Base de données</a:t>
            </a:r>
          </a:p>
          <a:p>
            <a:r>
              <a:rPr lang="fr-CH" dirty="0" smtClean="0"/>
              <a:t>Entités</a:t>
            </a:r>
          </a:p>
          <a:p>
            <a:r>
              <a:rPr lang="fr-CH" dirty="0" smtClean="0"/>
              <a:t>MVC</a:t>
            </a:r>
          </a:p>
          <a:p>
            <a:r>
              <a:rPr lang="fr-CH" dirty="0" smtClean="0"/>
              <a:t>Authentification</a:t>
            </a:r>
          </a:p>
          <a:p>
            <a:r>
              <a:rPr lang="fr-CH" dirty="0" smtClean="0"/>
              <a:t>Rôles</a:t>
            </a:r>
          </a:p>
        </p:txBody>
      </p:sp>
    </p:spTree>
    <p:extLst>
      <p:ext uri="{BB962C8B-B14F-4D97-AF65-F5344CB8AC3E}">
        <p14:creationId xmlns:p14="http://schemas.microsoft.com/office/powerpoint/2010/main" val="29567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Développement : Technologies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JEE</a:t>
            </a:r>
          </a:p>
          <a:p>
            <a:r>
              <a:rPr lang="fr-CH" dirty="0" smtClean="0"/>
              <a:t>JSF</a:t>
            </a:r>
          </a:p>
          <a:p>
            <a:r>
              <a:rPr lang="fr-CH" dirty="0" smtClean="0"/>
              <a:t>JPA</a:t>
            </a:r>
          </a:p>
          <a:p>
            <a:r>
              <a:rPr lang="fr-CH" dirty="0" smtClean="0"/>
              <a:t>JEB</a:t>
            </a:r>
          </a:p>
          <a:p>
            <a:r>
              <a:rPr lang="fr-CH" dirty="0" err="1" smtClean="0"/>
              <a:t>Bootstrap</a:t>
            </a:r>
            <a:endParaRPr lang="fr-CH" dirty="0" smtClean="0"/>
          </a:p>
          <a:p>
            <a:r>
              <a:rPr lang="fr-CH" dirty="0" err="1" smtClean="0"/>
              <a:t>GlassFish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2635621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Développement : Base de données</a:t>
            </a:r>
            <a:endParaRPr lang="fr-CH" dirty="0"/>
          </a:p>
        </p:txBody>
      </p:sp>
      <p:pic>
        <p:nvPicPr>
          <p:cNvPr id="1026" name="Picture 2" descr="C:\Users\joe.butikofe\Desktop\AYNIM\Documents\BDDSche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4392488" cy="507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105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Développement : Entités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Génération automatique par </a:t>
            </a:r>
            <a:r>
              <a:rPr lang="fr-CH" dirty="0" err="1" smtClean="0"/>
              <a:t>NetBeans</a:t>
            </a:r>
            <a:endParaRPr lang="fr-CH" dirty="0" smtClean="0"/>
          </a:p>
          <a:p>
            <a:endParaRPr lang="fr-CH" dirty="0"/>
          </a:p>
          <a:p>
            <a:r>
              <a:rPr lang="fr-CH" dirty="0" smtClean="0"/>
              <a:t>Mappage de la BDD </a:t>
            </a:r>
          </a:p>
          <a:p>
            <a:endParaRPr lang="fr-CH" dirty="0"/>
          </a:p>
          <a:p>
            <a:r>
              <a:rPr lang="fr-CH" dirty="0" smtClean="0"/>
              <a:t>JPA</a:t>
            </a:r>
          </a:p>
          <a:p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922321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Développement : MVC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Model : Entités</a:t>
            </a:r>
          </a:p>
          <a:p>
            <a:endParaRPr lang="fr-CH" dirty="0"/>
          </a:p>
          <a:p>
            <a:r>
              <a:rPr lang="fr-CH" dirty="0" smtClean="0"/>
              <a:t>Vue : Page JSF</a:t>
            </a:r>
          </a:p>
          <a:p>
            <a:endParaRPr lang="fr-CH" dirty="0"/>
          </a:p>
          <a:p>
            <a:r>
              <a:rPr lang="fr-CH" dirty="0" smtClean="0"/>
              <a:t>Controller : </a:t>
            </a:r>
            <a:r>
              <a:rPr lang="fr-CH" dirty="0" err="1" smtClean="0"/>
              <a:t>Beans</a:t>
            </a:r>
            <a:endParaRPr lang="fr-CH" dirty="0" smtClean="0"/>
          </a:p>
          <a:p>
            <a:endParaRPr lang="fr-CH" dirty="0"/>
          </a:p>
          <a:p>
            <a:r>
              <a:rPr lang="fr-CH" dirty="0" err="1" smtClean="0"/>
              <a:t>EntityManager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269316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214</Words>
  <Application>Microsoft Office PowerPoint</Application>
  <PresentationFormat>Affichage à l'écran (4:3)</PresentationFormat>
  <Paragraphs>82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Rich/Poor</vt:lpstr>
      <vt:lpstr>Plan</vt:lpstr>
      <vt:lpstr>Contexte</vt:lpstr>
      <vt:lpstr>Contexte : Types d’utilisateur</vt:lpstr>
      <vt:lpstr>Développement</vt:lpstr>
      <vt:lpstr>Développement : Technologies</vt:lpstr>
      <vt:lpstr>Développement : Base de données</vt:lpstr>
      <vt:lpstr>Développement : Entités</vt:lpstr>
      <vt:lpstr>Développement : MVC</vt:lpstr>
      <vt:lpstr>Développement : Authentification</vt:lpstr>
      <vt:lpstr>Développement : Rôles</vt:lpstr>
      <vt:lpstr>Démonstration</vt:lpstr>
      <vt:lpstr>Test</vt:lpstr>
      <vt:lpstr>Test : Plan de test</vt:lpstr>
      <vt:lpstr>Test : Spécification</vt:lpstr>
      <vt:lpstr>Test : Implémentation</vt:lpstr>
      <vt:lpstr>Test : Résultats</vt:lpstr>
      <vt:lpstr>Démonstration des tests</vt:lpstr>
      <vt:lpstr>Répartition des tâches</vt:lpstr>
      <vt:lpstr>Problèmes rencontrés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Rich Poor</dc:title>
  <dc:creator>Bütikofer Joé</dc:creator>
  <cp:lastModifiedBy>Bütikofer Joé</cp:lastModifiedBy>
  <cp:revision>68</cp:revision>
  <dcterms:created xsi:type="dcterms:W3CDTF">2015-04-20T14:53:31Z</dcterms:created>
  <dcterms:modified xsi:type="dcterms:W3CDTF">2015-04-20T15:58:29Z</dcterms:modified>
</cp:coreProperties>
</file>