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61" r:id="rId7"/>
    <p:sldId id="278" r:id="rId8"/>
    <p:sldId id="262" r:id="rId9"/>
    <p:sldId id="265" r:id="rId10"/>
    <p:sldId id="266" r:id="rId11"/>
    <p:sldId id="279" r:id="rId12"/>
    <p:sldId id="280" r:id="rId13"/>
    <p:sldId id="263" r:id="rId14"/>
    <p:sldId id="264" r:id="rId15"/>
    <p:sldId id="281" r:id="rId16"/>
    <p:sldId id="282" r:id="rId17"/>
    <p:sldId id="276" r:id="rId18"/>
    <p:sldId id="267" r:id="rId19"/>
    <p:sldId id="268" r:id="rId20"/>
    <p:sldId id="269" r:id="rId21"/>
    <p:sldId id="270" r:id="rId22"/>
    <p:sldId id="285" r:id="rId23"/>
    <p:sldId id="271" r:id="rId24"/>
    <p:sldId id="273" r:id="rId25"/>
    <p:sldId id="274" r:id="rId26"/>
    <p:sldId id="275" r:id="rId27"/>
    <p:sldId id="284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286" autoAdjust="0"/>
  </p:normalViewPr>
  <p:slideViewPr>
    <p:cSldViewPr>
      <p:cViewPr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FEAE-BC68-4ADF-98BF-4237147187C1}" type="datetimeFigureOut">
              <a:rPr lang="fr-CH" smtClean="0"/>
              <a:t>21.04.2015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3980-448C-455F-AD81-C57DE005D48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78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789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374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59D03-E488-458D-8DA3-71B8C9621526}" type="slidenum">
              <a:rPr lang="fr-CH" smtClean="0"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188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594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229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811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662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841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9369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272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5904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47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 + DEMO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50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501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Lucien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595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472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59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4379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890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502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07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Léa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425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619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Joé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B3980-448C-455F-AD81-C57DE005D481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44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21/04/2015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All U </a:t>
            </a:r>
            <a:r>
              <a:rPr lang="fr-CH" dirty="0" err="1" smtClean="0"/>
              <a:t>need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$$$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Par Léa </a:t>
            </a:r>
            <a:r>
              <a:rPr lang="fr-CH" dirty="0" err="1" smtClean="0"/>
              <a:t>von</a:t>
            </a:r>
            <a:r>
              <a:rPr lang="fr-CH" dirty="0" smtClean="0"/>
              <a:t> Muralt, Lucien Moor, Joé Bütikofer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328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Model : Entités</a:t>
            </a:r>
          </a:p>
          <a:p>
            <a:endParaRPr lang="fr-CH" dirty="0"/>
          </a:p>
          <a:p>
            <a:r>
              <a:rPr lang="fr-CH" dirty="0" smtClean="0"/>
              <a:t>Vue : Page JSF</a:t>
            </a:r>
          </a:p>
          <a:p>
            <a:endParaRPr lang="fr-CH" dirty="0"/>
          </a:p>
          <a:p>
            <a:r>
              <a:rPr lang="fr-CH" dirty="0" smtClean="0"/>
              <a:t>Controller : </a:t>
            </a:r>
            <a:r>
              <a:rPr lang="fr-CH" dirty="0" err="1" smtClean="0"/>
              <a:t>ManagedBeans</a:t>
            </a:r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EntityManager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MVC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269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Développement: Template</a:t>
            </a: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1187624" y="1628800"/>
            <a:ext cx="676875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1403648" y="1844824"/>
            <a:ext cx="633670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2852936"/>
            <a:ext cx="6336704" cy="2376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3648" y="5373216"/>
            <a:ext cx="633670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ui:insert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footer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Développement: Template</a:t>
            </a:r>
            <a:endParaRPr lang="fr-CH" dirty="0"/>
          </a:p>
        </p:txBody>
      </p:sp>
      <p:sp>
        <p:nvSpPr>
          <p:cNvPr id="4" name="Rectangle 3"/>
          <p:cNvSpPr/>
          <p:nvPr/>
        </p:nvSpPr>
        <p:spPr>
          <a:xfrm>
            <a:off x="1187624" y="1628800"/>
            <a:ext cx="676875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403648" y="1844824"/>
            <a:ext cx="633670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35696" y="1916832"/>
            <a:ext cx="54232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ui:composition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CH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layout.xhtml</a:t>
            </a:r>
            <a:r>
              <a:rPr lang="fr-C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2420888"/>
            <a:ext cx="5328592" cy="2952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ui:define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CH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CH" dirty="0" smtClean="0">
                <a:latin typeface="Courier New" pitchFamily="49" charset="0"/>
                <a:cs typeface="Courier New" pitchFamily="49" charset="0"/>
              </a:rPr>
              <a:t>="content"</a:t>
            </a:r>
            <a:endParaRPr lang="fr-CH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Basé sur l’attribut </a:t>
            </a:r>
            <a:r>
              <a:rPr lang="fr-CH" i="1" dirty="0" err="1" smtClean="0"/>
              <a:t>name</a:t>
            </a:r>
            <a:r>
              <a:rPr lang="fr-CH" dirty="0" smtClean="0"/>
              <a:t> des champs</a:t>
            </a:r>
          </a:p>
          <a:p>
            <a:endParaRPr lang="fr-CH" dirty="0"/>
          </a:p>
          <a:p>
            <a:r>
              <a:rPr lang="fr-CH" dirty="0" smtClean="0"/>
              <a:t>Stocké dans la base de données</a:t>
            </a:r>
          </a:p>
          <a:p>
            <a:endParaRPr lang="fr-CH" dirty="0"/>
          </a:p>
          <a:p>
            <a:r>
              <a:rPr lang="fr-CH" dirty="0" smtClean="0"/>
              <a:t>Mot de passe haché (SHA-256)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Développement : Authentification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3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Un utilisateur appartient à un groupe</a:t>
            </a:r>
          </a:p>
          <a:p>
            <a:endParaRPr lang="fr-CH" dirty="0"/>
          </a:p>
          <a:p>
            <a:r>
              <a:rPr lang="fr-CH" dirty="0" smtClean="0"/>
              <a:t>Type de groupe :</a:t>
            </a:r>
          </a:p>
          <a:p>
            <a:pPr lvl="1"/>
            <a:r>
              <a:rPr lang="fr-CH" dirty="0" smtClean="0"/>
              <a:t>Poor</a:t>
            </a:r>
          </a:p>
          <a:p>
            <a:pPr lvl="1"/>
            <a:r>
              <a:rPr lang="fr-CH" dirty="0" smtClean="0"/>
              <a:t>Rich</a:t>
            </a:r>
          </a:p>
          <a:p>
            <a:pPr lvl="1"/>
            <a:r>
              <a:rPr lang="fr-CH" dirty="0" smtClean="0"/>
              <a:t>Admin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</a:t>
            </a:r>
            <a:r>
              <a:rPr lang="fr-CH" dirty="0" smtClean="0"/>
              <a:t>Groupes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00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Configuration dans </a:t>
            </a:r>
            <a:r>
              <a:rPr lang="fr-CH" i="1" dirty="0" smtClean="0"/>
              <a:t>glassfish-web.xml</a:t>
            </a:r>
          </a:p>
          <a:p>
            <a:endParaRPr lang="fr-CH" i="1" dirty="0"/>
          </a:p>
          <a:p>
            <a:r>
              <a:rPr lang="fr-CH" dirty="0" smtClean="0"/>
              <a:t>Assigné à un ou plusieurs groupes</a:t>
            </a:r>
          </a:p>
          <a:p>
            <a:endParaRPr lang="fr-CH" dirty="0"/>
          </a:p>
          <a:p>
            <a:r>
              <a:rPr lang="fr-CH" dirty="0"/>
              <a:t>Permission en cascade : «Qui peut le plus peut le moins</a:t>
            </a:r>
            <a:r>
              <a:rPr lang="fr-CH" dirty="0" smtClean="0"/>
              <a:t>»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Lié aux contraintes</a:t>
            </a:r>
          </a:p>
          <a:p>
            <a:pPr marL="0" indent="0">
              <a:buNone/>
            </a:pPr>
            <a:endParaRPr lang="fr-CH" dirty="0" smtClean="0"/>
          </a:p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</a:t>
            </a:r>
            <a:r>
              <a:rPr lang="fr-CH" dirty="0" smtClean="0"/>
              <a:t>Rôles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87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Configuration contraintes</a:t>
            </a:r>
          </a:p>
          <a:p>
            <a:pPr lvl="1"/>
            <a:r>
              <a:rPr lang="fr-CH" i="1" dirty="0"/>
              <a:t>w</a:t>
            </a:r>
            <a:r>
              <a:rPr lang="fr-CH" i="1" dirty="0" smtClean="0"/>
              <a:t>eb.xml</a:t>
            </a:r>
          </a:p>
          <a:p>
            <a:endParaRPr lang="fr-CH" dirty="0"/>
          </a:p>
          <a:p>
            <a:r>
              <a:rPr lang="fr-CH" dirty="0" smtClean="0"/>
              <a:t>Accès aux vues par dossier</a:t>
            </a:r>
          </a:p>
          <a:p>
            <a:pPr lvl="1"/>
            <a:r>
              <a:rPr lang="fr-CH" dirty="0" smtClean="0"/>
              <a:t>&lt;Nom du groupe&gt;Secure</a:t>
            </a:r>
          </a:p>
          <a:p>
            <a:pPr lvl="1"/>
            <a:r>
              <a:rPr lang="fr-CH" dirty="0" smtClean="0"/>
              <a:t>Sinon authentification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Zones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720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1028" name="Picture 4" descr="Cool Dollar Sign Gif Rotating gold dollar sign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6912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25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 du quoi, quand, avec quoi et qui </a:t>
            </a:r>
          </a:p>
          <a:p>
            <a:endParaRPr lang="fr-CH" dirty="0" smtClean="0"/>
          </a:p>
          <a:p>
            <a:r>
              <a:rPr lang="fr-CH" dirty="0" smtClean="0"/>
              <a:t>Tests fonctionnels et de performance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Niveau système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Outils : </a:t>
            </a:r>
            <a:r>
              <a:rPr lang="fr-CH" dirty="0" err="1"/>
              <a:t>JMeter</a:t>
            </a:r>
            <a:r>
              <a:rPr lang="fr-CH" dirty="0"/>
              <a:t>, </a:t>
            </a:r>
            <a:r>
              <a:rPr lang="fr-CH" dirty="0" err="1"/>
              <a:t>Selenium</a:t>
            </a:r>
            <a:r>
              <a:rPr lang="fr-CH" dirty="0"/>
              <a:t>, </a:t>
            </a:r>
            <a:r>
              <a:rPr lang="fr-CH" dirty="0" err="1"/>
              <a:t>JUnit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Plan de test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604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Contexte</a:t>
            </a:r>
          </a:p>
          <a:p>
            <a:r>
              <a:rPr lang="fr-CH" dirty="0" smtClean="0"/>
              <a:t>Développement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Test</a:t>
            </a:r>
          </a:p>
          <a:p>
            <a:r>
              <a:rPr lang="fr-CH" dirty="0" smtClean="0"/>
              <a:t>Méthodologie</a:t>
            </a:r>
            <a:endParaRPr lang="fr-CH" dirty="0" smtClean="0"/>
          </a:p>
          <a:p>
            <a:r>
              <a:rPr lang="fr-CH" dirty="0" smtClean="0"/>
              <a:t>Conclusion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394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fr-CH" dirty="0" smtClean="0"/>
              <a:t>Définition du quoi précisément et comment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CRUD utilisateur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CR message</a:t>
            </a:r>
          </a:p>
          <a:p>
            <a:pPr lvl="1">
              <a:lnSpc>
                <a:spcPct val="200000"/>
              </a:lnSpc>
            </a:pPr>
            <a:r>
              <a:rPr lang="fr-CH" dirty="0" smtClean="0"/>
              <a:t>Login/</a:t>
            </a:r>
            <a:r>
              <a:rPr lang="fr-CH" dirty="0" err="1" smtClean="0"/>
              <a:t>Logout</a:t>
            </a:r>
            <a:endParaRPr lang="fr-CH" dirty="0"/>
          </a:p>
          <a:p>
            <a:pPr lvl="1">
              <a:lnSpc>
                <a:spcPct val="200000"/>
              </a:lnSpc>
            </a:pPr>
            <a:r>
              <a:rPr lang="fr-CH" dirty="0" smtClean="0"/>
              <a:t>Performance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Spécification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826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Selenium</a:t>
            </a:r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Identifier les éléments à tester</a:t>
            </a:r>
          </a:p>
          <a:p>
            <a:endParaRPr lang="fr-CH" dirty="0"/>
          </a:p>
          <a:p>
            <a:r>
              <a:rPr lang="fr-CH" dirty="0" smtClean="0"/>
              <a:t>Vérifier la valeur de l’élément</a:t>
            </a:r>
          </a:p>
          <a:p>
            <a:endParaRPr lang="fr-CH" dirty="0"/>
          </a:p>
          <a:p>
            <a:r>
              <a:rPr lang="fr-CH" dirty="0" smtClean="0"/>
              <a:t>Succès ou échec du test selon la valeur</a:t>
            </a:r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Implémentation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59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Démonstratio</a:t>
            </a:r>
            <a:r>
              <a:rPr lang="fr-CH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Un échec : Test de suppression d’utilisateur</a:t>
            </a:r>
          </a:p>
          <a:p>
            <a:endParaRPr lang="fr-CH" dirty="0"/>
          </a:p>
          <a:p>
            <a:r>
              <a:rPr lang="fr-CH" dirty="0" smtClean="0"/>
              <a:t>Problème : Erreur de contraintes </a:t>
            </a:r>
          </a:p>
          <a:p>
            <a:endParaRPr lang="fr-CH" dirty="0"/>
          </a:p>
          <a:p>
            <a:r>
              <a:rPr lang="fr-CH" dirty="0" smtClean="0"/>
              <a:t>Solution : Configuration de la suppression en cascade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Test : Résultats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55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084346"/>
              </p:ext>
            </p:extLst>
          </p:nvPr>
        </p:nvGraphicFramePr>
        <p:xfrm>
          <a:off x="871538" y="2674938"/>
          <a:ext cx="787692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21"/>
                <a:gridCol w="3175057"/>
                <a:gridCol w="2232248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Joé</a:t>
                      </a:r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sz="3600" u="sng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hiller" panose="04020404031007020602" pitchFamily="82" charset="0"/>
                        </a:rPr>
                        <a:t>Lucien</a:t>
                      </a:r>
                      <a:endParaRPr lang="fr-CH" sz="3600" u="sng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hiller" panose="04020404031007020602" pitchFamily="82" charset="0"/>
                      </a:endParaRPr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Léa</a:t>
                      </a:r>
                      <a:endParaRPr lang="fr-CH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Création</a:t>
                      </a:r>
                      <a:r>
                        <a:rPr lang="fr-CH" baseline="0" dirty="0" smtClean="0"/>
                        <a:t> des utilisateurs</a:t>
                      </a:r>
                    </a:p>
                    <a:p>
                      <a:r>
                        <a:rPr lang="fr-CH" baseline="0" dirty="0" smtClean="0"/>
                        <a:t>Assignation automatique de rôles </a:t>
                      </a:r>
                    </a:p>
                    <a:p>
                      <a:r>
                        <a:rPr lang="fr-CH" baseline="0" dirty="0" smtClean="0"/>
                        <a:t>Test de fonctionnalités</a:t>
                      </a:r>
                    </a:p>
                    <a:p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Authentification</a:t>
                      </a:r>
                    </a:p>
                    <a:p>
                      <a:r>
                        <a:rPr lang="fr-CH" dirty="0" smtClean="0"/>
                        <a:t>Gestion des groupes et rôles</a:t>
                      </a:r>
                    </a:p>
                    <a:p>
                      <a:r>
                        <a:rPr lang="fr-CH" dirty="0" smtClean="0"/>
                        <a:t>Test de performances</a:t>
                      </a:r>
                    </a:p>
                    <a:p>
                      <a:r>
                        <a:rPr lang="fr-CH" dirty="0" smtClean="0"/>
                        <a:t>Création des messages</a:t>
                      </a:r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Navigation</a:t>
                      </a:r>
                    </a:p>
                    <a:p>
                      <a:r>
                        <a:rPr lang="fr-CH" dirty="0" smtClean="0"/>
                        <a:t>Template-design</a:t>
                      </a:r>
                    </a:p>
                    <a:p>
                      <a:r>
                        <a:rPr lang="fr-CH" dirty="0" smtClean="0"/>
                        <a:t>Création</a:t>
                      </a:r>
                      <a:r>
                        <a:rPr lang="fr-CH" baseline="0" dirty="0" smtClean="0"/>
                        <a:t> des contacts</a:t>
                      </a:r>
                    </a:p>
                    <a:p>
                      <a:r>
                        <a:rPr lang="fr-CH" baseline="0" dirty="0" smtClean="0"/>
                        <a:t>Recherche</a:t>
                      </a:r>
                      <a:endParaRPr lang="fr-CH" dirty="0" smtClean="0"/>
                    </a:p>
                  </a:txBody>
                  <a:tcPr marL="82321" marR="82321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2555776" y="5108991"/>
            <a:ext cx="4426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Tous : 	Conception de la base de données</a:t>
            </a:r>
          </a:p>
          <a:p>
            <a:r>
              <a:rPr lang="fr-CH" dirty="0" smtClean="0"/>
              <a:t>	Conception de l’application</a:t>
            </a:r>
          </a:p>
          <a:p>
            <a:r>
              <a:rPr lang="fr-CH" i="1" dirty="0" smtClean="0"/>
              <a:t>	</a:t>
            </a:r>
            <a:r>
              <a:rPr lang="fr-CH" i="1" dirty="0" err="1" smtClean="0"/>
              <a:t>Debug</a:t>
            </a:r>
            <a:endParaRPr lang="fr-CH" i="1" dirty="0" smtClean="0"/>
          </a:p>
          <a:p>
            <a:r>
              <a:rPr lang="fr-CH" dirty="0" smtClean="0"/>
              <a:t>	Conception des tests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99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Architecture </a:t>
            </a:r>
          </a:p>
          <a:p>
            <a:endParaRPr lang="fr-CH" dirty="0" smtClean="0"/>
          </a:p>
          <a:p>
            <a:r>
              <a:rPr lang="fr-CH" dirty="0" smtClean="0"/>
              <a:t>Cache</a:t>
            </a:r>
          </a:p>
          <a:p>
            <a:endParaRPr lang="fr-CH" dirty="0"/>
          </a:p>
          <a:p>
            <a:r>
              <a:rPr lang="fr-CH" dirty="0" smtClean="0"/>
              <a:t>Fichiers de configurations</a:t>
            </a:r>
          </a:p>
          <a:p>
            <a:endParaRPr lang="fr-CH" dirty="0"/>
          </a:p>
          <a:p>
            <a:r>
              <a:rPr lang="fr-CH" dirty="0" smtClean="0"/>
              <a:t>Génération automatique des fichiers</a:t>
            </a:r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Problèmes rencontrés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19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</a:p>
          <a:p>
            <a:pPr lvl="1"/>
            <a:r>
              <a:rPr lang="fr-CH" dirty="0" smtClean="0"/>
              <a:t>Reporter un utilisateur</a:t>
            </a:r>
          </a:p>
          <a:p>
            <a:pPr lvl="1"/>
            <a:r>
              <a:rPr lang="fr-CH" dirty="0" smtClean="0"/>
              <a:t>Galerie photos</a:t>
            </a:r>
          </a:p>
          <a:p>
            <a:pPr lvl="1"/>
            <a:r>
              <a:rPr lang="fr-CH" i="1" dirty="0" err="1" smtClean="0"/>
              <a:t>Gamification</a:t>
            </a:r>
            <a:endParaRPr lang="fr-CH" i="1" dirty="0" smtClean="0"/>
          </a:p>
          <a:p>
            <a:pPr lvl="1"/>
            <a:r>
              <a:rPr lang="fr-CH" dirty="0" smtClean="0"/>
              <a:t>Architecture de déploiement</a:t>
            </a:r>
          </a:p>
          <a:p>
            <a:pPr lvl="1"/>
            <a:endParaRPr lang="fr-CH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5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2050" name="Picture 2" descr="C:\Users\joe.butikofe\AppData\Roaming\Skype\My Skype Received Files\mone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7710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3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Site de rencontre</a:t>
            </a:r>
          </a:p>
          <a:p>
            <a:pPr lvl="1"/>
            <a:r>
              <a:rPr lang="fr-CH" dirty="0" smtClean="0"/>
              <a:t>Riche </a:t>
            </a:r>
          </a:p>
          <a:p>
            <a:pPr lvl="1"/>
            <a:r>
              <a:rPr lang="fr-CH" dirty="0" smtClean="0"/>
              <a:t>Pauvre</a:t>
            </a:r>
          </a:p>
          <a:p>
            <a:pPr lvl="1"/>
            <a:endParaRPr lang="fr-CH" dirty="0"/>
          </a:p>
          <a:p>
            <a:r>
              <a:rPr lang="fr-CH" dirty="0" smtClean="0"/>
              <a:t>Motivation : Devenir riche</a:t>
            </a:r>
          </a:p>
          <a:p>
            <a:pPr lvl="1"/>
            <a:endParaRPr lang="fr-CH" dirty="0" smtClean="0"/>
          </a:p>
          <a:p>
            <a:r>
              <a:rPr lang="fr-CH" dirty="0" smtClean="0"/>
              <a:t>Contact</a:t>
            </a:r>
            <a:endParaRPr lang="fr-CH" dirty="0"/>
          </a:p>
          <a:p>
            <a:r>
              <a:rPr lang="fr-CH" dirty="0" smtClean="0"/>
              <a:t>Message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52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094094"/>
              </p:ext>
            </p:extLst>
          </p:nvPr>
        </p:nvGraphicFramePr>
        <p:xfrm>
          <a:off x="871538" y="2674938"/>
          <a:ext cx="740886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246"/>
                <a:gridCol w="5130617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Types d’utilisateur</a:t>
                      </a:r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Actions </a:t>
                      </a:r>
                      <a:endParaRPr lang="fr-CH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Invité (pas</a:t>
                      </a:r>
                      <a:r>
                        <a:rPr lang="fr-CH" baseline="0" dirty="0" smtClean="0"/>
                        <a:t> authentifié)</a:t>
                      </a:r>
                      <a:endParaRPr lang="fr-CH" dirty="0" smtClean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Voir les profils utilisateur, chercher</a:t>
                      </a:r>
                      <a:endParaRPr lang="fr-CH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Pauvre</a:t>
                      </a:r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Répondre aux messages</a:t>
                      </a:r>
                      <a:endParaRPr lang="fr-CH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Riche</a:t>
                      </a:r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Envoyer</a:t>
                      </a:r>
                      <a:r>
                        <a:rPr lang="fr-CH" baseline="0" dirty="0" smtClean="0"/>
                        <a:t> des messages</a:t>
                      </a:r>
                      <a:endParaRPr lang="fr-CH" dirty="0"/>
                    </a:p>
                  </a:txBody>
                  <a:tcPr marL="82321" marR="8232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Admin</a:t>
                      </a:r>
                      <a:endParaRPr lang="fr-CH" dirty="0"/>
                    </a:p>
                  </a:txBody>
                  <a:tcPr marL="82321" marR="82321"/>
                </a:tc>
                <a:tc>
                  <a:txBody>
                    <a:bodyPr/>
                    <a:lstStyle/>
                    <a:p>
                      <a:r>
                        <a:rPr lang="fr-CH" baseline="0" dirty="0" smtClean="0"/>
                        <a:t>Supprimer et modifier les utilisateurs, valider un riche</a:t>
                      </a:r>
                      <a:endParaRPr lang="fr-CH" dirty="0"/>
                    </a:p>
                  </a:txBody>
                  <a:tcPr marL="82321" marR="82321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Contexte : Types d’utilisateur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9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Plus de participation</a:t>
            </a:r>
          </a:p>
          <a:p>
            <a:pPr lvl="1"/>
            <a:r>
              <a:rPr lang="fr-CH" dirty="0" smtClean="0"/>
              <a:t>Classement des candidats «sérieux»</a:t>
            </a:r>
          </a:p>
          <a:p>
            <a:endParaRPr lang="fr-CH" dirty="0" smtClean="0"/>
          </a:p>
          <a:p>
            <a:r>
              <a:rPr lang="fr-CH" dirty="0" smtClean="0"/>
              <a:t>Système de points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Contexte : </a:t>
            </a:r>
            <a:r>
              <a:rPr lang="fr-CH" dirty="0" err="1" smtClean="0"/>
              <a:t>Gamificatio</a:t>
            </a:r>
            <a:r>
              <a:rPr lang="fr-CH" dirty="0" err="1"/>
              <a:t>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315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5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JEE</a:t>
            </a:r>
          </a:p>
          <a:p>
            <a:r>
              <a:rPr lang="fr-CH" dirty="0" smtClean="0"/>
              <a:t>JSF</a:t>
            </a:r>
          </a:p>
          <a:p>
            <a:r>
              <a:rPr lang="fr-CH" dirty="0" smtClean="0"/>
              <a:t>JPA</a:t>
            </a:r>
          </a:p>
          <a:p>
            <a:r>
              <a:rPr lang="fr-CH" dirty="0" smtClean="0"/>
              <a:t>EJB</a:t>
            </a:r>
            <a:endParaRPr lang="fr-CH" dirty="0" smtClean="0"/>
          </a:p>
          <a:p>
            <a:r>
              <a:rPr lang="fr-CH" dirty="0" err="1" smtClean="0"/>
              <a:t>Bootstrap</a:t>
            </a:r>
            <a:endParaRPr lang="fr-CH" dirty="0" smtClean="0"/>
          </a:p>
          <a:p>
            <a:r>
              <a:rPr lang="fr-CH" dirty="0" err="1" smtClean="0"/>
              <a:t>GlassFish</a:t>
            </a:r>
            <a:endParaRPr lang="fr-CH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Développement : Technologies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56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Développement : Base de données</a:t>
            </a:r>
            <a:endParaRPr lang="fr-CH" dirty="0"/>
          </a:p>
        </p:txBody>
      </p:sp>
      <p:pic>
        <p:nvPicPr>
          <p:cNvPr id="1026" name="Picture 2" descr="C:\Users\joe.butikofe\Desktop\AYNIM\Documents\BDDSchem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88" y="1772816"/>
            <a:ext cx="4267952" cy="493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Génération automatique par </a:t>
            </a:r>
            <a:r>
              <a:rPr lang="fr-CH" dirty="0" err="1" smtClean="0"/>
              <a:t>NetBeans</a:t>
            </a:r>
            <a:endParaRPr lang="fr-CH" dirty="0" smtClean="0"/>
          </a:p>
          <a:p>
            <a:endParaRPr lang="fr-CH" dirty="0"/>
          </a:p>
          <a:p>
            <a:r>
              <a:rPr lang="fr-CH" dirty="0" smtClean="0"/>
              <a:t>Mappage de la BDD </a:t>
            </a:r>
          </a:p>
          <a:p>
            <a:endParaRPr lang="fr-CH" dirty="0"/>
          </a:p>
          <a:p>
            <a:r>
              <a:rPr lang="fr-CH" dirty="0" smtClean="0"/>
              <a:t>JPA</a:t>
            </a:r>
          </a:p>
          <a:p>
            <a:endParaRPr lang="fr-CH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Développement : Entités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223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218</TotalTime>
  <Words>447</Words>
  <Application>Microsoft Office PowerPoint</Application>
  <PresentationFormat>Affichage à l'écran (4:3)</PresentationFormat>
  <Paragraphs>210</Paragraphs>
  <Slides>27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Vagues</vt:lpstr>
      <vt:lpstr>All U need is $$$</vt:lpstr>
      <vt:lpstr>Plan</vt:lpstr>
      <vt:lpstr>Contexte</vt:lpstr>
      <vt:lpstr>Contexte : Types d’utilisateur</vt:lpstr>
      <vt:lpstr>Contexte : Gamification</vt:lpstr>
      <vt:lpstr>Développement</vt:lpstr>
      <vt:lpstr>Développement : Technologies</vt:lpstr>
      <vt:lpstr>Développement : Base de données</vt:lpstr>
      <vt:lpstr>Développement : Entités</vt:lpstr>
      <vt:lpstr>Développement : MVC</vt:lpstr>
      <vt:lpstr>Développement: Template</vt:lpstr>
      <vt:lpstr>Développement: Template</vt:lpstr>
      <vt:lpstr>Développement : Authentification</vt:lpstr>
      <vt:lpstr>Développement : Groupes</vt:lpstr>
      <vt:lpstr>Développement : Rôles</vt:lpstr>
      <vt:lpstr>Développement : Zones</vt:lpstr>
      <vt:lpstr>Démonstration</vt:lpstr>
      <vt:lpstr>Test</vt:lpstr>
      <vt:lpstr>Test : Plan de test</vt:lpstr>
      <vt:lpstr>Test : Spécification</vt:lpstr>
      <vt:lpstr>Test : Implémentation</vt:lpstr>
      <vt:lpstr>Test : Démonstration</vt:lpstr>
      <vt:lpstr>Test : Résultats</vt:lpstr>
      <vt:lpstr>Répartition des tâches</vt:lpstr>
      <vt:lpstr>Problèmes rencontrés</vt:lpstr>
      <vt:lpstr>Conclusion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Poor</dc:title>
  <dc:creator>Bütikofer Joé</dc:creator>
  <cp:lastModifiedBy>Bütikofer Joé</cp:lastModifiedBy>
  <cp:revision>144</cp:revision>
  <dcterms:created xsi:type="dcterms:W3CDTF">2015-04-20T14:53:31Z</dcterms:created>
  <dcterms:modified xsi:type="dcterms:W3CDTF">2015-04-21T09:36:21Z</dcterms:modified>
</cp:coreProperties>
</file>