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324" r:id="rId3"/>
    <p:sldId id="282" r:id="rId4"/>
    <p:sldId id="332" r:id="rId5"/>
    <p:sldId id="33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31" r:id="rId14"/>
    <p:sldId id="329" r:id="rId15"/>
    <p:sldId id="328" r:id="rId16"/>
    <p:sldId id="327" r:id="rId17"/>
    <p:sldId id="326" r:id="rId18"/>
    <p:sldId id="318" r:id="rId19"/>
    <p:sldId id="325" r:id="rId20"/>
    <p:sldId id="278" r:id="rId21"/>
  </p:sldIdLst>
  <p:sldSz cx="7920038" cy="611981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phael Freire" initials="" lastIdx="1" clrIdx="0"/>
  <p:cmAuthor id="1" name="Luciene Cavalcant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71"/>
    <a:srgbClr val="FBEACC"/>
    <a:srgbClr val="477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03T18:49:41.710" idx="1">
    <p:pos x="6000" y="0"/>
    <p:text>este negocio como vc acha melhor estar na apresentação tipo pensei em colocar
nome.java -&gt; nome.class -&gt; nome.jar
tem uma obs que vc falou sobre o nome ser o mesmo para tudo, vc faz um texto pra eu colocar no ppt por favor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10432" y="685800"/>
            <a:ext cx="4437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1006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9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5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43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97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1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38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9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83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51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93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1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21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86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594000" y="1883941"/>
            <a:ext cx="6731999" cy="1379699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 algn="ctr">
              <a:spcBef>
                <a:spcPts val="0"/>
              </a:spcBef>
              <a:buSzPct val="100000"/>
              <a:defRPr sz="3000"/>
            </a:lvl1pPr>
            <a:lvl2pPr algn="ctr">
              <a:spcBef>
                <a:spcPts val="0"/>
              </a:spcBef>
              <a:buSzPct val="100000"/>
              <a:defRPr sz="3000"/>
            </a:lvl2pPr>
            <a:lvl3pPr algn="ctr">
              <a:spcBef>
                <a:spcPts val="0"/>
              </a:spcBef>
              <a:buSzPct val="100000"/>
              <a:defRPr sz="3000"/>
            </a:lvl3pPr>
            <a:lvl4pPr algn="ctr">
              <a:spcBef>
                <a:spcPts val="0"/>
              </a:spcBef>
              <a:buSzPct val="100000"/>
              <a:defRPr sz="3000"/>
            </a:lvl4pPr>
            <a:lvl5pPr algn="ctr">
              <a:spcBef>
                <a:spcPts val="0"/>
              </a:spcBef>
              <a:buSzPct val="100000"/>
              <a:defRPr sz="3000"/>
            </a:lvl5pPr>
            <a:lvl6pPr algn="ctr">
              <a:spcBef>
                <a:spcPts val="0"/>
              </a:spcBef>
              <a:buSzPct val="100000"/>
              <a:defRPr sz="3000"/>
            </a:lvl6pPr>
            <a:lvl7pPr algn="ctr">
              <a:spcBef>
                <a:spcPts val="0"/>
              </a:spcBef>
              <a:buSzPct val="100000"/>
              <a:defRPr sz="3000"/>
            </a:lvl7pPr>
            <a:lvl8pPr algn="ctr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594000" y="3379241"/>
            <a:ext cx="6731999" cy="933900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96000" y="1428000"/>
            <a:ext cx="7127999" cy="4432799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96000" y="1428000"/>
            <a:ext cx="3459900" cy="4432799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064174" y="1428000"/>
            <a:ext cx="3459900" cy="4432799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96000" y="5242852"/>
            <a:ext cx="7127999" cy="618000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 algn="ctr">
              <a:spcBef>
                <a:spcPts val="200"/>
              </a:spcBef>
              <a:buSzPct val="100000"/>
              <a:buNone/>
              <a:defRPr sz="11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000" y="1428000"/>
            <a:ext cx="7127999" cy="443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>
              <a:spcBef>
                <a:spcPts val="300"/>
              </a:spcBef>
              <a:buClr>
                <a:schemeClr val="dk1"/>
              </a:buClr>
              <a:buSzPct val="100000"/>
              <a:defRPr sz="1900">
                <a:solidFill>
                  <a:schemeClr val="dk1"/>
                </a:solidFill>
              </a:defRPr>
            </a:lvl1pPr>
            <a:lvl2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2pPr>
            <a:lvl3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3pPr>
            <a:lvl4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4pPr>
            <a:lvl5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5pPr>
            <a:lvl6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6pPr>
            <a:lvl7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7pPr>
            <a:lvl8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8pPr>
            <a:lvl9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>
            <a:noAutofit/>
          </a:bodyPr>
          <a:lstStyle>
            <a:lvl1pPr algn="r">
              <a:spcBef>
                <a:spcPts val="0"/>
              </a:spcBef>
              <a:buNone/>
              <a:defRPr sz="8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t-br/pycharm/download/#section=windo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onlinegdb.com/online_python_interpreter" TargetMode="External"/><Relationship Id="rId7" Type="http://schemas.openxmlformats.org/officeDocument/2006/relationships/hyperlink" Target="https://py3.codeskulptor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ythonanywhere.com/try-ipython/" TargetMode="External"/><Relationship Id="rId5" Type="http://schemas.openxmlformats.org/officeDocument/2006/relationships/hyperlink" Target="https://www.python.org/shell/" TargetMode="External"/><Relationship Id="rId4" Type="http://schemas.openxmlformats.org/officeDocument/2006/relationships/hyperlink" Target="https://repl.it/languages/python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languages/python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25" y="1244775"/>
            <a:ext cx="3677700" cy="3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44840" y="173416"/>
            <a:ext cx="7006281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Curso de Python</a:t>
            </a: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3D647211-763D-EAAB-3D5B-1C153B99BAE1}"/>
              </a:ext>
            </a:extLst>
          </p:cNvPr>
          <p:cNvSpPr txBox="1"/>
          <p:nvPr/>
        </p:nvSpPr>
        <p:spPr>
          <a:xfrm>
            <a:off x="444839" y="4833473"/>
            <a:ext cx="7006281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Luciene Cavalcanti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SESC 2024</a:t>
            </a:r>
            <a:endParaRPr lang="pt-BR" sz="2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9FB6CB-D034-B4C6-860D-B94B9305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9" y="2045352"/>
            <a:ext cx="695422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07B039-2AEA-A2C9-B572-B3A86471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291"/>
            <a:ext cx="7920038" cy="22054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713561-035A-963B-632F-73078F39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" y="3255818"/>
            <a:ext cx="7861374" cy="28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0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5A4F1FC-016D-F645-327D-889F3B34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2" y="1092719"/>
            <a:ext cx="754485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8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889257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A374A76A-0EC5-C701-6CB2-9A8BD5325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9769"/>
            <a:ext cx="7920038" cy="46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468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889257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Imagem 5">
            <a:hlinkClick r:id="rId3"/>
            <a:extLst>
              <a:ext uri="{FF2B5EF4-FFF2-40B4-BE49-F238E27FC236}">
                <a16:creationId xmlns:a16="http://schemas.microsoft.com/office/drawing/2014/main" id="{A575D753-3352-A1B0-DABD-572878579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8770"/>
            <a:ext cx="7920038" cy="38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565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518160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pt-BR" sz="3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lang="pt-BR" sz="3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C55E794F-8255-9CA8-D79B-C4528660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7005"/>
            <a:ext cx="7920038" cy="43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615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518160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pt-BR" sz="3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lang="pt-BR" sz="3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AF0A6F-FF95-508E-0647-49C7A048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17" y="1481082"/>
            <a:ext cx="307700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89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0" y="1"/>
            <a:ext cx="3889256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PyCharm</a:t>
            </a:r>
            <a:endParaRPr lang="pt-BR" sz="3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F1F8B16A-6BA5-7F3C-6218-93BF8215D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1726"/>
            <a:ext cx="7920038" cy="47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913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99947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364089" y="815110"/>
            <a:ext cx="2482142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85351" y="5085899"/>
            <a:ext cx="7611764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https://www.w3schools.com/python/default.asp</a:t>
            </a:r>
          </a:p>
        </p:txBody>
      </p:sp>
    </p:spTree>
    <p:extLst>
      <p:ext uri="{BB962C8B-B14F-4D97-AF65-F5344CB8AC3E}">
        <p14:creationId xmlns:p14="http://schemas.microsoft.com/office/powerpoint/2010/main" val="1149548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99947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364089" y="815110"/>
            <a:ext cx="2482142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85351" y="1034052"/>
            <a:ext cx="7611764" cy="508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 é uma sequência finita de instruções ou operações cuja execução, em tempo finito, resolve um problema computacional, qualquer que seja sua instância (SALVETTI, 1999).</a:t>
            </a:r>
          </a:p>
          <a:p>
            <a:pPr lvl="0" algn="ctr"/>
            <a:endParaRPr lang="pt-BR" sz="24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endParaRPr lang="pt-BR" sz="24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Portanto, um </a:t>
            </a:r>
            <a:r>
              <a:rPr lang="pt-BR" sz="24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programa</a:t>
            </a:r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é a codificação de um algoritmo em uma determinada linguagem de programação (ASCENCIO, 1999).</a:t>
            </a:r>
          </a:p>
        </p:txBody>
      </p:sp>
    </p:spTree>
    <p:extLst>
      <p:ext uri="{BB962C8B-B14F-4D97-AF65-F5344CB8AC3E}">
        <p14:creationId xmlns:p14="http://schemas.microsoft.com/office/powerpoint/2010/main" val="21235930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132" y="805189"/>
            <a:ext cx="3677700" cy="3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44842" y="4620725"/>
            <a:ext cx="7006281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Ferramentas e Instalação</a:t>
            </a:r>
          </a:p>
        </p:txBody>
      </p:sp>
    </p:spTree>
    <p:extLst>
      <p:ext uri="{BB962C8B-B14F-4D97-AF65-F5344CB8AC3E}">
        <p14:creationId xmlns:p14="http://schemas.microsoft.com/office/powerpoint/2010/main" val="51785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125" y="4620725"/>
            <a:ext cx="7920000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Bom estudo!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37" y="792123"/>
            <a:ext cx="5217575" cy="3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-125" y="5234375"/>
            <a:ext cx="7920000" cy="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luciene@luciene.pro.br</a:t>
            </a:r>
            <a:endParaRPr lang="pt-BR"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889257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6B855B-73F4-2048-B002-3369B1652595}"/>
              </a:ext>
            </a:extLst>
          </p:cNvPr>
          <p:cNvSpPr txBox="1"/>
          <p:nvPr/>
        </p:nvSpPr>
        <p:spPr>
          <a:xfrm>
            <a:off x="1993315" y="2438400"/>
            <a:ext cx="3182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Ubuntu" panose="020B0504030602030204" pitchFamily="34" charset="0"/>
              </a:rPr>
              <a:t>O que é??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282415-BAFA-7096-973C-AC237CF7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14" y="4571687"/>
            <a:ext cx="3871818" cy="13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96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889257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6B855B-73F4-2048-B002-3369B1652595}"/>
              </a:ext>
            </a:extLst>
          </p:cNvPr>
          <p:cNvSpPr txBox="1"/>
          <p:nvPr/>
        </p:nvSpPr>
        <p:spPr>
          <a:xfrm>
            <a:off x="414376" y="1548125"/>
            <a:ext cx="7446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Veja alguns exemplos de interpretadores online:</a:t>
            </a:r>
            <a:br>
              <a:rPr lang="pt-BR" sz="2400" dirty="0"/>
            </a:br>
            <a:r>
              <a:rPr lang="pt-BR" sz="2400" dirty="0">
                <a:hlinkClick r:id="rId3"/>
              </a:rPr>
              <a:t>https://www.onlinegdb.com/online_python_interpreter</a:t>
            </a:r>
            <a:br>
              <a:rPr lang="pt-BR" sz="2400" dirty="0"/>
            </a:br>
            <a:r>
              <a:rPr lang="pt-BR" sz="2400" dirty="0">
                <a:hlinkClick r:id="rId4"/>
              </a:rPr>
              <a:t>https://repl.it/languages/python3</a:t>
            </a:r>
            <a:br>
              <a:rPr lang="pt-BR" sz="2400" dirty="0"/>
            </a:br>
            <a:r>
              <a:rPr lang="pt-BR" sz="2400" dirty="0">
                <a:hlinkClick r:id="rId5"/>
              </a:rPr>
              <a:t>https://www.python.org/shell/</a:t>
            </a:r>
            <a:br>
              <a:rPr lang="pt-BR" sz="2400" dirty="0"/>
            </a:br>
            <a:r>
              <a:rPr lang="pt-BR" sz="2400" dirty="0">
                <a:hlinkClick r:id="rId6"/>
              </a:rPr>
              <a:t>https://www.pythonanywhere.com/try-ipython/</a:t>
            </a:r>
            <a:br>
              <a:rPr lang="pt-BR" sz="2400" dirty="0"/>
            </a:br>
            <a:r>
              <a:rPr lang="pt-BR" sz="2400" dirty="0">
                <a:hlinkClick r:id="rId7"/>
              </a:rPr>
              <a:t>https://py3.codeskulptor.org/</a:t>
            </a:r>
            <a:endParaRPr lang="pt-BR" sz="1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282415-BAFA-7096-973C-AC237CF722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1014" y="4571687"/>
            <a:ext cx="3871818" cy="13274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A6C2DF7-32CE-7D77-365B-031DFA3C0058}"/>
              </a:ext>
            </a:extLst>
          </p:cNvPr>
          <p:cNvSpPr txBox="1"/>
          <p:nvPr/>
        </p:nvSpPr>
        <p:spPr>
          <a:xfrm>
            <a:off x="138545" y="5235427"/>
            <a:ext cx="411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https://blog.pythonparatodos.com.br/2019/05/29/usando-um-interpretador-python-online/</a:t>
            </a:r>
          </a:p>
        </p:txBody>
      </p:sp>
    </p:spTree>
    <p:extLst>
      <p:ext uri="{BB962C8B-B14F-4D97-AF65-F5344CB8AC3E}">
        <p14:creationId xmlns:p14="http://schemas.microsoft.com/office/powerpoint/2010/main" val="2407876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889257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cxnSp>
        <p:nvCxnSpPr>
          <p:cNvPr id="48" name="Shape 48"/>
          <p:cNvCxnSpPr>
            <a:cxnSpLocks/>
          </p:cNvCxnSpPr>
          <p:nvPr/>
        </p:nvCxnSpPr>
        <p:spPr>
          <a:xfrm>
            <a:off x="364089" y="884385"/>
            <a:ext cx="38892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DFC5098B-7B15-8D07-F227-D476896BB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8770"/>
            <a:ext cx="7920038" cy="36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64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07D2E2-3CF0-063E-2248-E3343AB5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584"/>
            <a:ext cx="7920038" cy="38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EAE72D-368E-B906-0D4E-FD9B3331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02"/>
            <a:ext cx="6344535" cy="41344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7F0F48-BB50-766C-B227-69599D61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18" y="2969948"/>
            <a:ext cx="5273820" cy="31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409DC6-27C2-ED82-B56F-96D17E5F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76"/>
            <a:ext cx="7920038" cy="35831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87A0EC-32E8-04E2-A58D-283FA887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37" y="3269673"/>
            <a:ext cx="6417845" cy="28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5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0E230C-9B39-E3B0-68FB-EBFDF6280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41"/>
          <a:stretch/>
        </p:blipFill>
        <p:spPr>
          <a:xfrm>
            <a:off x="290946" y="414639"/>
            <a:ext cx="4711890" cy="23839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F53D33-A90F-F098-6DCB-148A2C4B1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78"/>
          <a:stretch/>
        </p:blipFill>
        <p:spPr>
          <a:xfrm>
            <a:off x="1839403" y="3156890"/>
            <a:ext cx="5928235" cy="26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130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10258</TotalTime>
  <Words>179</Words>
  <Application>Microsoft Office PowerPoint</Application>
  <PresentationFormat>Personalizar</PresentationFormat>
  <Paragraphs>24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Ubuntu</vt:lpstr>
      <vt:lpstr>simple-light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LUCIENE CAVALCANTI RODRIGUES</cp:lastModifiedBy>
  <cp:revision>55</cp:revision>
  <dcterms:modified xsi:type="dcterms:W3CDTF">2024-04-03T22:57:00Z</dcterms:modified>
</cp:coreProperties>
</file>