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2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925F-D372-A740-B059-FBEC72533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Crime and Venue Data in London Boroughs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9065-AB7B-2B47-BC8F-96E971E30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Lucie Shortland</a:t>
            </a:r>
          </a:p>
        </p:txBody>
      </p:sp>
    </p:spTree>
    <p:extLst>
      <p:ext uri="{BB962C8B-B14F-4D97-AF65-F5344CB8AC3E}">
        <p14:creationId xmlns:p14="http://schemas.microsoft.com/office/powerpoint/2010/main" val="299270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240-8E2F-D441-B6F4-8334EAF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E38A-0247-A54C-9B44-0BB73F27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Sutton and Richmond are attractive for family homes and older people. </a:t>
            </a:r>
          </a:p>
          <a:p>
            <a:endParaRPr lang="en-GB" dirty="0"/>
          </a:p>
          <a:p>
            <a:r>
              <a:rPr lang="en-GB" dirty="0"/>
              <a:t>Merton and Bexley are appropriate for younger residential buyers/renters with more pubs, fast food restaurants and parks.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Kingston upon Thames and Harrow are ideal for families and older people.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Barking and Dagenham is safe but less attractive for buyers/renters.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8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3799-B69F-D442-AE51-9781620D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65D9-CFAD-F84A-BBCB-797BCF89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Crime rates in London have increased by over 23% from 2015-2020</a:t>
            </a:r>
          </a:p>
          <a:p>
            <a:r>
              <a:rPr lang="en-GB" dirty="0"/>
              <a:t>15,590 knife crimes were reported across London from 2019-2020</a:t>
            </a:r>
          </a:p>
          <a:p>
            <a:r>
              <a:rPr lang="en-GB" dirty="0"/>
              <a:t>Real estate agents and individuals should be aware of crime rates when looking at residential property in London </a:t>
            </a:r>
          </a:p>
          <a:p>
            <a:r>
              <a:rPr lang="en-GB" dirty="0"/>
              <a:t>BUSINESS PROBLEM: which parts of London are safe and attractive for residential buyers/renters across various demographic groups?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6AF4-A812-404E-B2BF-BD4B5A17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55BFAE-D5F6-4361-BE63-AD19CC2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Metropolitan Police Service (MPS) Borough Level Crime from August 2018 to July 2020 (https://</a:t>
            </a:r>
            <a:r>
              <a:rPr lang="en-GB" dirty="0" err="1"/>
              <a:t>data.london.gov.uk</a:t>
            </a:r>
            <a:r>
              <a:rPr lang="en-GB" dirty="0"/>
              <a:t>) </a:t>
            </a:r>
          </a:p>
          <a:p>
            <a:r>
              <a:rPr lang="en-GB" dirty="0"/>
              <a:t>Foursquare venue data</a:t>
            </a:r>
          </a:p>
          <a:p>
            <a:endParaRPr lang="en-US" sz="16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5F2164B-C773-494D-9CD5-12A61B8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062780"/>
            <a:ext cx="6277349" cy="24167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996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BEC3-506B-0E4E-BC93-27FF69D6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9A7E-1648-D043-94A2-50635B67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0" indent="-400050">
              <a:buFont typeface="+mj-lt"/>
              <a:buAutoNum type="romanUcPeriod"/>
            </a:pPr>
            <a:r>
              <a:rPr lang="en-GB" dirty="0"/>
              <a:t>Downloading and exploring the dataset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GB" dirty="0"/>
              <a:t>Exploring </a:t>
            </a:r>
            <a:r>
              <a:rPr lang="en-GB" dirty="0" err="1"/>
              <a:t>neighborhoods</a:t>
            </a:r>
            <a:r>
              <a:rPr lang="en-GB" dirty="0"/>
              <a:t> in London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GB" dirty="0"/>
              <a:t>Analysing each neighbourhood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GB" dirty="0"/>
              <a:t>Clustering </a:t>
            </a:r>
            <a:r>
              <a:rPr lang="en-GB" dirty="0" err="1"/>
              <a:t>neighborhoods</a:t>
            </a:r>
            <a:endParaRPr lang="en-GB" dirty="0"/>
          </a:p>
          <a:p>
            <a:pPr marL="400050" lvl="0" indent="-400050">
              <a:buFont typeface="+mj-lt"/>
              <a:buAutoNum type="romanUcPeriod"/>
            </a:pPr>
            <a:r>
              <a:rPr lang="en-GB" dirty="0"/>
              <a:t>Examining clusters</a:t>
            </a:r>
          </a:p>
        </p:txBody>
      </p:sp>
    </p:spTree>
    <p:extLst>
      <p:ext uri="{BB962C8B-B14F-4D97-AF65-F5344CB8AC3E}">
        <p14:creationId xmlns:p14="http://schemas.microsoft.com/office/powerpoint/2010/main" val="217483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F4F5-5BF6-4F45-B772-4C71627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I. and II.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E9C4E4-31FA-E743-A907-66872ADAED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3133678"/>
            <a:ext cx="5184775" cy="18161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4FEFE9-8BE0-B842-84B4-133076D6C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489772"/>
            <a:ext cx="5194300" cy="3104006"/>
          </a:xfrm>
        </p:spPr>
      </p:pic>
    </p:spTree>
    <p:extLst>
      <p:ext uri="{BB962C8B-B14F-4D97-AF65-F5344CB8AC3E}">
        <p14:creationId xmlns:p14="http://schemas.microsoft.com/office/powerpoint/2010/main" val="245731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B439-F060-CD4A-93E4-B9BFF6F6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III. and IV.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E253A-4387-A540-9EB9-1CB6A1C0EB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632437"/>
            <a:ext cx="5184775" cy="28186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8E57CA-F09B-684C-9D52-D3FA2E873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39142"/>
            <a:ext cx="5194300" cy="3405265"/>
          </a:xfrm>
        </p:spPr>
      </p:pic>
    </p:spTree>
    <p:extLst>
      <p:ext uri="{BB962C8B-B14F-4D97-AF65-F5344CB8AC3E}">
        <p14:creationId xmlns:p14="http://schemas.microsoft.com/office/powerpoint/2010/main" val="197240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4957-40A2-5844-9230-CE0479B7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V.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FE2F8-C3C9-F54D-965B-05B79D2F2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352130"/>
            <a:ext cx="5184775" cy="3379290"/>
          </a:xfrm>
        </p:spPr>
      </p:pic>
    </p:spTree>
    <p:extLst>
      <p:ext uri="{BB962C8B-B14F-4D97-AF65-F5344CB8AC3E}">
        <p14:creationId xmlns:p14="http://schemas.microsoft.com/office/powerpoint/2010/main" val="38051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E5D-BC75-DF44-A66F-EDEAA36D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0E10E-9922-B04A-AA56-D20F45143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safest boroughs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058EB8-297E-4640-82D4-996626823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8" y="3511087"/>
            <a:ext cx="5189537" cy="15900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AABD7-7F83-1E49-87F8-25C71DB8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Three least safe boroughs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A42420-2B89-454D-A60C-418E0A6485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415" y="3930354"/>
            <a:ext cx="5194300" cy="937010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66570890-D2FC-8B4D-99A7-73C8EECE0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61"/>
          <a:stretch/>
        </p:blipFill>
        <p:spPr>
          <a:xfrm>
            <a:off x="6192178" y="3508374"/>
            <a:ext cx="5189537" cy="421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3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E67D-43EF-A647-91CE-90740C38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EA8-18A8-DB45-9C84-EA3ED38C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common venues were as follows:</a:t>
            </a:r>
            <a:br>
              <a:rPr lang="en-GB" dirty="0"/>
            </a:br>
            <a:r>
              <a:rPr lang="en-GB" dirty="0"/>
              <a:t>Cluster 1 – Pubs, fast food restaurants, parks.</a:t>
            </a:r>
            <a:br>
              <a:rPr lang="en-GB" dirty="0"/>
            </a:br>
            <a:r>
              <a:rPr lang="en-GB" dirty="0"/>
              <a:t>Cluster 2 – Bus stops, grocery stores, convenience stores.</a:t>
            </a:r>
            <a:br>
              <a:rPr lang="en-GB" dirty="0"/>
            </a:br>
            <a:r>
              <a:rPr lang="en-GB" dirty="0"/>
              <a:t>Cluster 3 – Coffee shops, pubs and clothing stores.</a:t>
            </a:r>
            <a:br>
              <a:rPr lang="en-GB" dirty="0"/>
            </a:br>
            <a:r>
              <a:rPr lang="en-GB" dirty="0"/>
              <a:t>Cluster 4 – Bakeries, train stations, parks.</a:t>
            </a:r>
            <a:br>
              <a:rPr lang="en-GB" dirty="0"/>
            </a:br>
            <a:r>
              <a:rPr lang="en-GB" dirty="0"/>
              <a:t>Cluster 5 – Sports clubs, home services, pubs.</a:t>
            </a:r>
            <a:endParaRPr lang="en-US" dirty="0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9D2CA4E9-B145-A44D-85C9-7F815765CECB}"/>
              </a:ext>
            </a:extLst>
          </p:cNvPr>
          <p:cNvSpPr/>
          <p:nvPr/>
        </p:nvSpPr>
        <p:spPr>
          <a:xfrm>
            <a:off x="8166846" y="3704020"/>
            <a:ext cx="2277035" cy="7351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attractive</a:t>
            </a:r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AD35A239-46AA-1D48-9B60-BF24913DAB03}"/>
              </a:ext>
            </a:extLst>
          </p:cNvPr>
          <p:cNvSpPr/>
          <p:nvPr/>
        </p:nvSpPr>
        <p:spPr>
          <a:xfrm>
            <a:off x="8166845" y="4508669"/>
            <a:ext cx="2277035" cy="7351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Families and older people</a:t>
            </a:r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6674F31D-DA6E-D147-9558-275AADFF5295}"/>
              </a:ext>
            </a:extLst>
          </p:cNvPr>
          <p:cNvSpPr/>
          <p:nvPr/>
        </p:nvSpPr>
        <p:spPr>
          <a:xfrm>
            <a:off x="8166847" y="2903055"/>
            <a:ext cx="2277035" cy="7351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/ young professionals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8F3A13-FC4D-0D49-AAD1-BD9E01C3D0B8}"/>
              </a:ext>
            </a:extLst>
          </p:cNvPr>
          <p:cNvCxnSpPr/>
          <p:nvPr/>
        </p:nvCxnSpPr>
        <p:spPr>
          <a:xfrm flipV="1">
            <a:off x="5934635" y="3270608"/>
            <a:ext cx="2026024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3E792C-97C1-9149-9B69-2DD9AD4A9596}"/>
              </a:ext>
            </a:extLst>
          </p:cNvPr>
          <p:cNvCxnSpPr>
            <a:cxnSpLocks/>
          </p:cNvCxnSpPr>
          <p:nvPr/>
        </p:nvCxnSpPr>
        <p:spPr>
          <a:xfrm>
            <a:off x="7237441" y="3890682"/>
            <a:ext cx="723218" cy="1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AAD0E-18EC-2E4D-9807-E3FE8C5324FB}"/>
              </a:ext>
            </a:extLst>
          </p:cNvPr>
          <p:cNvCxnSpPr>
            <a:cxnSpLocks/>
          </p:cNvCxnSpPr>
          <p:nvPr/>
        </p:nvCxnSpPr>
        <p:spPr>
          <a:xfrm>
            <a:off x="6586038" y="4205012"/>
            <a:ext cx="1441804" cy="48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EEF8D-2B28-6B4B-8ED9-5C075EF80E5C}"/>
              </a:ext>
            </a:extLst>
          </p:cNvPr>
          <p:cNvCxnSpPr>
            <a:cxnSpLocks/>
          </p:cNvCxnSpPr>
          <p:nvPr/>
        </p:nvCxnSpPr>
        <p:spPr>
          <a:xfrm>
            <a:off x="5486400" y="4507744"/>
            <a:ext cx="2541442" cy="36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27E5C-7741-FB41-8A54-0BDA06AEB81E}"/>
              </a:ext>
            </a:extLst>
          </p:cNvPr>
          <p:cNvCxnSpPr>
            <a:cxnSpLocks/>
          </p:cNvCxnSpPr>
          <p:nvPr/>
        </p:nvCxnSpPr>
        <p:spPr>
          <a:xfrm>
            <a:off x="6095999" y="4845191"/>
            <a:ext cx="1931843" cy="24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20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</TotalTime>
  <Words>282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Analysing Crime and Venue Data in London Boroughs</vt:lpstr>
      <vt:lpstr>Introduction</vt:lpstr>
      <vt:lpstr>Data</vt:lpstr>
      <vt:lpstr>Methodology</vt:lpstr>
      <vt:lpstr>Steps I. and II.</vt:lpstr>
      <vt:lpstr>Steps III. and IV.</vt:lpstr>
      <vt:lpstr>Step V.</vt:lpstr>
      <vt:lpstr>Summary of Data</vt:lpstr>
      <vt:lpstr>Results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Crime and Venue Data in London Boroughs</dc:title>
  <dc:creator>Lucie Shortland</dc:creator>
  <cp:lastModifiedBy>Lucie Shortland</cp:lastModifiedBy>
  <cp:revision>5</cp:revision>
  <dcterms:created xsi:type="dcterms:W3CDTF">2020-08-20T18:01:14Z</dcterms:created>
  <dcterms:modified xsi:type="dcterms:W3CDTF">2020-08-20T19:48:20Z</dcterms:modified>
</cp:coreProperties>
</file>