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10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Output Stream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determines data types </a:t>
            </a:r>
            <a:r>
              <a:rPr lang="en-US" dirty="0" smtClean="0"/>
              <a:t>automatically</a:t>
            </a:r>
          </a:p>
          <a:p>
            <a:endParaRPr lang="en-US" dirty="0" smtClean="0"/>
          </a:p>
          <a:p>
            <a:r>
              <a:rPr lang="en-US" dirty="0" smtClean="0"/>
              <a:t>But this feature can sometimes “gets in the way”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{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char * word = “Hello”;</a:t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 &lt;&lt; “Address is ” &lt;&lt; word;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// prints Hello as output instead of address</a:t>
            </a:r>
            <a:endParaRPr lang="en-US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</a:t>
            </a:r>
            <a:r>
              <a:rPr lang="en-US" dirty="0" smtClean="0"/>
              <a:t>the char * to a void </a:t>
            </a:r>
            <a:r>
              <a:rPr lang="en-US" dirty="0" smtClean="0"/>
              <a:t>*</a:t>
            </a:r>
          </a:p>
          <a:p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 {</a:t>
            </a:r>
            <a:br>
              <a:rPr lang="en-US" b="1" dirty="0" smtClean="0"/>
            </a:br>
            <a:r>
              <a:rPr lang="en-US" b="1" dirty="0" smtClean="0"/>
              <a:t>  char </a:t>
            </a:r>
            <a:r>
              <a:rPr lang="en-US" b="1" dirty="0" smtClean="0"/>
              <a:t>* word = “Hello”;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 smtClean="0"/>
              <a:t>&lt;&lt; </a:t>
            </a:r>
            <a:r>
              <a:rPr lang="en-US" b="1" dirty="0" smtClean="0"/>
              <a:t>“Address is ”;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static_cast</a:t>
            </a:r>
            <a:r>
              <a:rPr lang="en-US" b="1" dirty="0" smtClean="0"/>
              <a:t>&lt; void </a:t>
            </a:r>
            <a:r>
              <a:rPr lang="en-US" b="1" dirty="0" smtClean="0"/>
              <a:t>*&gt;(word);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} </a:t>
            </a:r>
            <a:r>
              <a:rPr lang="en-US" i="1" dirty="0" smtClean="0"/>
              <a:t>// prints address as output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Defining Aliases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keyword </a:t>
            </a:r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dirty="0" smtClean="0"/>
              <a:t>can be used</a:t>
            </a:r>
            <a:r>
              <a:rPr lang="en-US" b="1" dirty="0" smtClean="0"/>
              <a:t>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declare </a:t>
            </a:r>
            <a:r>
              <a:rPr lang="en-US" dirty="0" smtClean="0"/>
              <a:t>synonyms (aliases) for previously defined data </a:t>
            </a:r>
            <a:r>
              <a:rPr lang="en-US" dirty="0" smtClean="0"/>
              <a:t>types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Creating a </a:t>
            </a:r>
            <a:r>
              <a:rPr lang="en-US" dirty="0" smtClean="0"/>
              <a:t>name using </a:t>
            </a:r>
            <a:r>
              <a:rPr lang="en-US" i="1" dirty="0" err="1" smtClean="0"/>
              <a:t>typedef</a:t>
            </a:r>
            <a:r>
              <a:rPr lang="en-US" dirty="0" smtClean="0"/>
              <a:t> does not create </a:t>
            </a:r>
            <a:r>
              <a:rPr lang="en-US" dirty="0" smtClean="0"/>
              <a:t>a new </a:t>
            </a:r>
            <a:r>
              <a:rPr lang="en-US" dirty="0" smtClean="0"/>
              <a:t>data type;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smtClean="0"/>
              <a:t>creates </a:t>
            </a:r>
            <a:r>
              <a:rPr lang="en-US" dirty="0" smtClean="0"/>
              <a:t>only </a:t>
            </a:r>
            <a:r>
              <a:rPr lang="en-US" dirty="0" smtClean="0"/>
              <a:t>an alternate name for the existing data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/>
              <a:t> var1 = 5;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var1</a:t>
            </a:r>
            <a:r>
              <a:rPr lang="en-US" b="1" dirty="0" smtClean="0"/>
              <a:t>;	</a:t>
            </a:r>
            <a:r>
              <a:rPr lang="en-US" i="1" dirty="0" smtClean="0"/>
              <a:t>// </a:t>
            </a:r>
            <a:r>
              <a:rPr lang="en-US" i="1" dirty="0" smtClean="0"/>
              <a:t>outputs 5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typedef</a:t>
            </a:r>
            <a:r>
              <a:rPr lang="en-US" b="1" dirty="0" smtClean="0"/>
              <a:t> float </a:t>
            </a:r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b="1" dirty="0" smtClean="0"/>
              <a:t> var2 = 2.8;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var2</a:t>
            </a:r>
            <a:r>
              <a:rPr lang="en-US" b="1" dirty="0" smtClean="0"/>
              <a:t>;	</a:t>
            </a:r>
            <a:r>
              <a:rPr lang="en-US" i="1" dirty="0" smtClean="0"/>
              <a:t>// </a:t>
            </a:r>
            <a:r>
              <a:rPr lang="en-US" i="1" dirty="0" smtClean="0"/>
              <a:t>outputs 2.8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Stream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is a type-safe language</a:t>
            </a:r>
          </a:p>
          <a:p>
            <a:endParaRPr lang="en-US" dirty="0" smtClean="0"/>
          </a:p>
          <a:p>
            <a:r>
              <a:rPr lang="en-US" dirty="0" smtClean="0"/>
              <a:t>I/O in C++ occurs in </a:t>
            </a:r>
            <a:r>
              <a:rPr lang="en-US" b="1" dirty="0" smtClean="0"/>
              <a:t>streams</a:t>
            </a:r>
          </a:p>
          <a:p>
            <a:endParaRPr lang="en-US" b="1" dirty="0" smtClean="0"/>
          </a:p>
          <a:p>
            <a:r>
              <a:rPr lang="en-US" dirty="0" smtClean="0"/>
              <a:t>Streams are simply sequence of bytes</a:t>
            </a:r>
          </a:p>
          <a:p>
            <a:endParaRPr lang="en-US" b="1" dirty="0" smtClean="0"/>
          </a:p>
          <a:p>
            <a:r>
              <a:rPr lang="en-US" dirty="0" smtClean="0"/>
              <a:t>In input operations, data is transferred from input device (keyboard) to main memory</a:t>
            </a:r>
          </a:p>
          <a:p>
            <a:endParaRPr lang="en-US" dirty="0" smtClean="0"/>
          </a:p>
          <a:p>
            <a:r>
              <a:rPr lang="en-US" dirty="0" smtClean="0"/>
              <a:t>In output operations, data is transferred from main memory to output device (display screen) </a:t>
            </a: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Stream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both low-level (unformatted) and high-level (formatted) I/O capabilities</a:t>
            </a:r>
          </a:p>
          <a:p>
            <a:endParaRPr lang="en-US" dirty="0" smtClean="0"/>
          </a:p>
          <a:p>
            <a:r>
              <a:rPr lang="en-US" dirty="0" smtClean="0"/>
              <a:t>Unformatted I/O is efficient for high-volume data processing</a:t>
            </a:r>
          </a:p>
          <a:p>
            <a:endParaRPr lang="en-US" dirty="0" smtClean="0"/>
          </a:p>
          <a:p>
            <a:r>
              <a:rPr lang="en-US" dirty="0" smtClean="0"/>
              <a:t>C++ includes the </a:t>
            </a:r>
            <a:r>
              <a:rPr lang="en-US" b="1" dirty="0" smtClean="0"/>
              <a:t>standard stream </a:t>
            </a:r>
            <a:r>
              <a:rPr lang="en-US" b="1" dirty="0" smtClean="0"/>
              <a:t>libraries </a:t>
            </a:r>
            <a:r>
              <a:rPr lang="en-US" dirty="0" smtClean="0"/>
              <a:t>for I/O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Stream I/O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C++ </a:t>
            </a:r>
            <a:r>
              <a:rPr lang="en-US" b="1" dirty="0" err="1" smtClean="0"/>
              <a:t>iostream</a:t>
            </a:r>
            <a:r>
              <a:rPr lang="en-US" dirty="0" smtClean="0"/>
              <a:t> library </a:t>
            </a:r>
            <a:r>
              <a:rPr lang="en-US" dirty="0" smtClean="0"/>
              <a:t>provides a lot of </a:t>
            </a:r>
            <a:r>
              <a:rPr lang="en-US" dirty="0" smtClean="0"/>
              <a:t>I/O </a:t>
            </a:r>
            <a:r>
              <a:rPr lang="en-US" dirty="0" smtClean="0"/>
              <a:t>capabilities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dirty="0" err="1" smtClean="0"/>
              <a:t>iostream</a:t>
            </a:r>
            <a:r>
              <a:rPr lang="en-US" dirty="0" smtClean="0"/>
              <a:t>&gt; header file defines the </a:t>
            </a:r>
            <a:r>
              <a:rPr lang="en-US" i="1" dirty="0" err="1" smtClean="0"/>
              <a:t>cin</a:t>
            </a:r>
            <a:r>
              <a:rPr lang="en-US" dirty="0" smtClean="0"/>
              <a:t>, </a:t>
            </a:r>
            <a:r>
              <a:rPr lang="en-US" i="1" dirty="0" err="1" smtClean="0"/>
              <a:t>cout</a:t>
            </a:r>
            <a:r>
              <a:rPr lang="en-US" dirty="0" smtClean="0"/>
              <a:t>, </a:t>
            </a:r>
            <a:r>
              <a:rPr lang="en-US" i="1" dirty="0" err="1" smtClean="0"/>
              <a:t>cerr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clog</a:t>
            </a:r>
            <a:r>
              <a:rPr lang="en-US" dirty="0" smtClean="0"/>
              <a:t>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dirty="0" err="1" smtClean="0"/>
              <a:t>iomanip</a:t>
            </a:r>
            <a:r>
              <a:rPr lang="en-US" dirty="0" smtClean="0"/>
              <a:t>&gt; header declares services useful for performing formatted I/O with </a:t>
            </a:r>
            <a:r>
              <a:rPr lang="en-US" dirty="0" smtClean="0"/>
              <a:t>so-called </a:t>
            </a:r>
            <a:r>
              <a:rPr lang="en-US" b="1" dirty="0" smtClean="0"/>
              <a:t>parameterized </a:t>
            </a:r>
            <a:r>
              <a:rPr lang="en-US" b="1" dirty="0" smtClean="0"/>
              <a:t>stream manipulators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Stream Operators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left-shift operator ( </a:t>
            </a:r>
            <a:r>
              <a:rPr lang="en-US" b="1" dirty="0" smtClean="0">
                <a:solidFill>
                  <a:srgbClr val="0070C0"/>
                </a:solidFill>
              </a:rPr>
              <a:t>&lt;&lt; </a:t>
            </a:r>
            <a:r>
              <a:rPr lang="en-US" dirty="0" smtClean="0"/>
              <a:t>) is overloaded to serve as stream insertion operator</a:t>
            </a:r>
          </a:p>
          <a:p>
            <a:endParaRPr lang="en-US" dirty="0" smtClean="0"/>
          </a:p>
          <a:p>
            <a:r>
              <a:rPr lang="en-US" dirty="0" smtClean="0"/>
              <a:t>The right-shift operator ( </a:t>
            </a:r>
            <a:r>
              <a:rPr lang="en-US" b="1" dirty="0" smtClean="0">
                <a:solidFill>
                  <a:srgbClr val="0070C0"/>
                </a:solidFill>
              </a:rPr>
              <a:t>&gt;&gt; </a:t>
            </a:r>
            <a:r>
              <a:rPr lang="en-US" dirty="0" smtClean="0"/>
              <a:t>) is overloaded to serve as stream extraction operator</a:t>
            </a:r>
          </a:p>
          <a:p>
            <a:endParaRPr lang="en-US" dirty="0" smtClean="0"/>
          </a:p>
          <a:p>
            <a:r>
              <a:rPr lang="en-US" dirty="0" smtClean="0"/>
              <a:t>These operators are </a:t>
            </a:r>
            <a:r>
              <a:rPr lang="en-US" dirty="0" smtClean="0"/>
              <a:t>used with </a:t>
            </a:r>
            <a:r>
              <a:rPr lang="en-US" dirty="0" smtClean="0"/>
              <a:t>the standard stream objects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cerr</a:t>
            </a:r>
            <a:r>
              <a:rPr lang="en-US" dirty="0" smtClean="0"/>
              <a:t> and clog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Standard Stream Objects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Predefined object </a:t>
            </a:r>
            <a:r>
              <a:rPr lang="en-US" b="1" dirty="0" err="1" smtClean="0">
                <a:solidFill>
                  <a:srgbClr val="0070C0"/>
                </a:solidFill>
              </a:rPr>
              <a:t>cin</a:t>
            </a:r>
            <a:r>
              <a:rPr lang="en-US" dirty="0" smtClean="0"/>
              <a:t> is an </a:t>
            </a:r>
            <a:r>
              <a:rPr lang="en-US" dirty="0" err="1" smtClean="0"/>
              <a:t>istream</a:t>
            </a:r>
            <a:r>
              <a:rPr lang="en-US" dirty="0" smtClean="0"/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object </a:t>
            </a:r>
            <a:r>
              <a:rPr lang="en-US" b="1" dirty="0" err="1" smtClean="0">
                <a:solidFill>
                  <a:srgbClr val="0070C0"/>
                </a:solidFill>
              </a:rPr>
              <a:t>cout</a:t>
            </a:r>
            <a:r>
              <a:rPr lang="en-US" dirty="0" smtClean="0"/>
              <a:t> is an </a:t>
            </a:r>
            <a:r>
              <a:rPr lang="en-US" dirty="0" err="1" smtClean="0"/>
              <a:t>ostream</a:t>
            </a:r>
            <a:r>
              <a:rPr lang="en-US" dirty="0" smtClean="0"/>
              <a:t> </a:t>
            </a:r>
            <a:r>
              <a:rPr lang="en-US" dirty="0" smtClean="0"/>
              <a:t>instance</a:t>
            </a:r>
          </a:p>
          <a:p>
            <a:endParaRPr lang="en-US" dirty="0" smtClean="0"/>
          </a:p>
          <a:p>
            <a:r>
              <a:rPr lang="en-US" dirty="0" smtClean="0"/>
              <a:t>The predefined object </a:t>
            </a:r>
            <a:r>
              <a:rPr lang="en-US" b="1" dirty="0" err="1" smtClean="0">
                <a:solidFill>
                  <a:srgbClr val="0070C0"/>
                </a:solidFill>
              </a:rPr>
              <a:t>cerr</a:t>
            </a:r>
            <a:r>
              <a:rPr lang="en-US" dirty="0" smtClean="0"/>
              <a:t> is an </a:t>
            </a:r>
            <a:r>
              <a:rPr lang="en-US" dirty="0" err="1" smtClean="0"/>
              <a:t>ostream</a:t>
            </a:r>
            <a:r>
              <a:rPr lang="en-US" dirty="0" smtClean="0"/>
              <a:t> instance and is said to be “connected </a:t>
            </a:r>
            <a:r>
              <a:rPr lang="en-US" dirty="0" smtClean="0"/>
              <a:t>to” the </a:t>
            </a:r>
            <a:r>
              <a:rPr lang="en-US" dirty="0" smtClean="0"/>
              <a:t>standard error device, normally the </a:t>
            </a:r>
            <a:r>
              <a:rPr lang="en-US" dirty="0" smtClean="0"/>
              <a:t>screen</a:t>
            </a:r>
          </a:p>
          <a:p>
            <a:endParaRPr lang="en-US" dirty="0" smtClean="0"/>
          </a:p>
          <a:p>
            <a:r>
              <a:rPr lang="en-US" dirty="0" smtClean="0"/>
              <a:t>The predefined object </a:t>
            </a:r>
            <a:r>
              <a:rPr lang="en-US" b="1" dirty="0" smtClean="0">
                <a:solidFill>
                  <a:srgbClr val="0070C0"/>
                </a:solidFill>
              </a:rPr>
              <a:t>clog</a:t>
            </a:r>
            <a:r>
              <a:rPr lang="en-US" dirty="0" smtClean="0"/>
              <a:t> is an instance of the </a:t>
            </a:r>
            <a:r>
              <a:rPr lang="en-US" dirty="0" err="1" smtClean="0"/>
              <a:t>ostream</a:t>
            </a:r>
            <a:r>
              <a:rPr lang="en-US" dirty="0" smtClean="0"/>
              <a:t> class and is said to be “</a:t>
            </a:r>
            <a:r>
              <a:rPr lang="en-US" dirty="0" smtClean="0"/>
              <a:t>connected to</a:t>
            </a:r>
            <a:r>
              <a:rPr lang="en-US" dirty="0" smtClean="0"/>
              <a:t>” the standard error device. Outputs to clog are </a:t>
            </a:r>
            <a:r>
              <a:rPr lang="en-US" b="1" dirty="0" smtClean="0"/>
              <a:t>buffered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828800"/>
            <a:ext cx="6427997" cy="3429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350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Object-oriented Programming</vt:lpstr>
      <vt:lpstr>Defining Aliases</vt:lpstr>
      <vt:lpstr>Example</vt:lpstr>
      <vt:lpstr>Stream I/O</vt:lpstr>
      <vt:lpstr>Stream I/O</vt:lpstr>
      <vt:lpstr>Stream I/O</vt:lpstr>
      <vt:lpstr>Stream Operators</vt:lpstr>
      <vt:lpstr>Standard Stream Objects</vt:lpstr>
      <vt:lpstr>Slide 9</vt:lpstr>
      <vt:lpstr>Output Stream</vt:lpstr>
      <vt:lpstr>Example</vt:lpstr>
      <vt:lpstr>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23</cp:revision>
  <dcterms:created xsi:type="dcterms:W3CDTF">2006-08-16T00:00:00Z</dcterms:created>
  <dcterms:modified xsi:type="dcterms:W3CDTF">2019-04-09T05:33:18Z</dcterms:modified>
</cp:coreProperties>
</file>