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6787-28CD-4941-AB66-21E755704F4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+mn-lt"/>
              </a:rPr>
              <a:t>Object-oriented Programming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Access Modifiers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used to control access to class members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protected</a:t>
            </a:r>
            <a:r>
              <a:rPr lang="en-US" dirty="0" smtClean="0"/>
              <a:t> are three of the access modifiers available in C++</a:t>
            </a:r>
          </a:p>
          <a:p>
            <a:endParaRPr lang="en-US" dirty="0" smtClean="0"/>
          </a:p>
          <a:p>
            <a:r>
              <a:rPr lang="en-US" dirty="0" smtClean="0"/>
              <a:t>In C++,  class members are considered </a:t>
            </a:r>
            <a:r>
              <a:rPr lang="en-US" b="1" dirty="0" smtClean="0"/>
              <a:t>private</a:t>
            </a:r>
            <a:r>
              <a:rPr lang="en-US" dirty="0" smtClean="0"/>
              <a:t> when no access modifier is used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BankAccount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int </a:t>
            </a:r>
            <a:r>
              <a:rPr lang="en-US" b="1" i="1" dirty="0" smtClean="0"/>
              <a:t>accountNo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private: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int </a:t>
            </a:r>
            <a:r>
              <a:rPr lang="en-US" b="1" i="1" dirty="0" smtClean="0"/>
              <a:t>PIN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public:</a:t>
            </a:r>
          </a:p>
          <a:p>
            <a:pPr>
              <a:buNone/>
            </a:pPr>
            <a:r>
              <a:rPr lang="en-US" b="1" dirty="0" smtClean="0"/>
              <a:t>			int </a:t>
            </a:r>
            <a:r>
              <a:rPr lang="en-US" b="1" i="1" dirty="0" smtClean="0"/>
              <a:t>accountType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}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Getter/Setter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get_PIN() const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Case Study 1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A bank wants a simple application module to manage the accounts of its customers. For every new customer, the app must let us fill in the details including his Name, Age, NIC#, Address, Opening Balance, Current  Balance, Contact# &amp; </a:t>
            </a:r>
            <a:r>
              <a:rPr lang="en-US" sz="2800" b="1" dirty="0" smtClean="0"/>
              <a:t>PIN.</a:t>
            </a:r>
            <a:r>
              <a:rPr lang="en-US" sz="2800" b="1" dirty="0" smtClean="0"/>
              <a:t> </a:t>
            </a:r>
            <a:r>
              <a:rPr lang="en-US" sz="2800" b="1" dirty="0" smtClean="0"/>
              <a:t>These </a:t>
            </a:r>
            <a:r>
              <a:rPr lang="en-US" sz="2800" b="1" dirty="0" smtClean="0"/>
              <a:t>details may be modified later except for the </a:t>
            </a:r>
            <a:r>
              <a:rPr lang="en-US" sz="2800" b="1" dirty="0" smtClean="0"/>
              <a:t>PIN.</a:t>
            </a:r>
            <a:r>
              <a:rPr lang="en-US" sz="2800" b="1" dirty="0" smtClean="0"/>
              <a:t> </a:t>
            </a:r>
            <a:r>
              <a:rPr lang="en-US" sz="2800" b="1" dirty="0" smtClean="0"/>
              <a:t>At </a:t>
            </a:r>
            <a:r>
              <a:rPr lang="en-US" sz="2800" b="1" dirty="0" smtClean="0"/>
              <a:t>any given time, the customer can check his </a:t>
            </a:r>
            <a:r>
              <a:rPr lang="en-US" sz="2800" b="1" dirty="0" smtClean="0"/>
              <a:t>balance.</a:t>
            </a:r>
          </a:p>
          <a:p>
            <a:pPr>
              <a:buNone/>
            </a:pPr>
            <a:r>
              <a:rPr lang="en-US" sz="2800" b="1" dirty="0" smtClean="0"/>
              <a:t>Also</a:t>
            </a:r>
            <a:r>
              <a:rPr lang="en-US" sz="2800" b="1" dirty="0" smtClean="0"/>
              <a:t>, tax must be calculated (Tax is 0.15% of the current balance for customers aged 60 or above and 0.25% for all other customers).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Case Study 2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 student wants to write an application that calculates his CGPA &amp; finds if he is eligible for a </a:t>
            </a:r>
            <a:r>
              <a:rPr lang="en-US" b="1" dirty="0" smtClean="0"/>
              <a:t>Thesis.</a:t>
            </a:r>
          </a:p>
          <a:p>
            <a:pPr>
              <a:buNone/>
            </a:pPr>
            <a:r>
              <a:rPr lang="en-US" b="1" dirty="0" smtClean="0"/>
              <a:t>Eligibility </a:t>
            </a:r>
            <a:r>
              <a:rPr lang="en-US" b="1" dirty="0" smtClean="0"/>
              <a:t>for Thesis requires 26 credit hours passed &amp; CPGA of 3.0 or higher.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Case Study 3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You need to write a function that encrypts a given variable by taking its reference and increasing its value by 5.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But </a:t>
            </a:r>
            <a:r>
              <a:rPr lang="en-US" sz="3600" b="1" dirty="0" smtClean="0"/>
              <a:t>y</a:t>
            </a:r>
            <a:r>
              <a:rPr lang="en-US" sz="3600" b="1" dirty="0" smtClean="0"/>
              <a:t>ou do not know beforehand the type of variable (it can either be an integer, character or float). 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Access Modifiers</vt:lpstr>
      <vt:lpstr>Example</vt:lpstr>
      <vt:lpstr>Getter/Setter Functions</vt:lpstr>
      <vt:lpstr>Example</vt:lpstr>
      <vt:lpstr>Example</vt:lpstr>
      <vt:lpstr>Case Study 1</vt:lpstr>
      <vt:lpstr>Case Study 2</vt:lpstr>
      <vt:lpstr>Case Study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Syed Zain-Ul-Hassan</cp:lastModifiedBy>
  <cp:revision>11</cp:revision>
  <dcterms:created xsi:type="dcterms:W3CDTF">2019-01-30T19:35:42Z</dcterms:created>
  <dcterms:modified xsi:type="dcterms:W3CDTF">2019-01-31T02:56:20Z</dcterms:modified>
</cp:coreProperties>
</file>