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E87-C8EF-4335-8806-F580E973589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06DF-8D38-466C-9846-36A718DE2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8E87-C8EF-4335-8806-F580E973589B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06DF-8D38-466C-9846-36A718DE27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3 | </a:t>
            </a:r>
            <a:r>
              <a:rPr lang="en-US" sz="4000" b="1" dirty="0" smtClean="0"/>
              <a:t>Lecture 1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Hiding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data members with </a:t>
            </a:r>
            <a:r>
              <a:rPr lang="en-US" dirty="0" smtClean="0"/>
              <a:t>access </a:t>
            </a:r>
            <a:r>
              <a:rPr lang="en-US" dirty="0" err="1" smtClean="0"/>
              <a:t>specifier</a:t>
            </a:r>
            <a:r>
              <a:rPr lang="en-US" dirty="0" smtClean="0"/>
              <a:t> </a:t>
            </a:r>
            <a:r>
              <a:rPr lang="en-US" dirty="0"/>
              <a:t>private is known as </a:t>
            </a:r>
            <a:r>
              <a:rPr lang="en-US" b="1" dirty="0"/>
              <a:t>data </a:t>
            </a:r>
            <a:r>
              <a:rPr lang="en-US" b="1" dirty="0" smtClean="0"/>
              <a:t>hiding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The use of getter &amp; setter functions to read or modify class variables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Validation/Validity Checking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validation is performed to ensure that class members are provided data in “</a:t>
            </a:r>
            <a:r>
              <a:rPr lang="en-US" i="1" dirty="0" smtClean="0"/>
              <a:t>correct format”</a:t>
            </a:r>
          </a:p>
          <a:p>
            <a:endParaRPr lang="en-US" i="1" dirty="0"/>
          </a:p>
          <a:p>
            <a:r>
              <a:rPr lang="en-US" dirty="0" smtClean="0"/>
              <a:t>Validation rules vary according to requirements</a:t>
            </a:r>
          </a:p>
          <a:p>
            <a:endParaRPr lang="en-US" dirty="0"/>
          </a:p>
          <a:p>
            <a:r>
              <a:rPr lang="en-US" dirty="0" smtClean="0"/>
              <a:t>Where to perform </a:t>
            </a:r>
            <a:r>
              <a:rPr lang="en-US" i="1" dirty="0" smtClean="0"/>
              <a:t>validation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Validation/Validity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void </a:t>
            </a:r>
            <a:r>
              <a:rPr lang="en-US" b="1" dirty="0" smtClean="0"/>
              <a:t>setCourseName(string name)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// a setter function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b="1" dirty="0" smtClean="0"/>
              <a:t> </a:t>
            </a:r>
            <a:r>
              <a:rPr lang="en-US" b="1" dirty="0"/>
              <a:t>( name.length() </a:t>
            </a:r>
            <a:r>
              <a:rPr lang="en-US" b="1" dirty="0">
                <a:solidFill>
                  <a:srgbClr val="FF0000"/>
                </a:solidFill>
              </a:rPr>
              <a:t>&lt;= 25</a:t>
            </a:r>
            <a:r>
              <a:rPr lang="en-US" b="1" dirty="0"/>
              <a:t> 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	courseName </a:t>
            </a:r>
            <a:r>
              <a:rPr lang="en-US" b="1" dirty="0"/>
              <a:t>= name</a:t>
            </a:r>
            <a:r>
              <a:rPr lang="en-US" b="1" dirty="0" smtClean="0"/>
              <a:t>;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b="1" dirty="0" smtClean="0"/>
              <a:t> </a:t>
            </a:r>
            <a:r>
              <a:rPr lang="en-US" b="1" dirty="0"/>
              <a:t>( name.length() </a:t>
            </a:r>
            <a:r>
              <a:rPr lang="en-US" b="1" dirty="0">
                <a:solidFill>
                  <a:srgbClr val="FF0000"/>
                </a:solidFill>
              </a:rPr>
              <a:t>&gt; 25 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	courseName </a:t>
            </a:r>
            <a:r>
              <a:rPr lang="en-US" b="1" dirty="0"/>
              <a:t>= name.substr( 0, 25 </a:t>
            </a:r>
            <a:r>
              <a:rPr lang="en-US" b="1" dirty="0" smtClean="0"/>
              <a:t>);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	cout </a:t>
            </a:r>
            <a:r>
              <a:rPr lang="en-US" b="1" dirty="0"/>
              <a:t>&lt;&lt; "</a:t>
            </a:r>
            <a:r>
              <a:rPr lang="en-US" b="1" dirty="0" smtClean="0"/>
              <a:t>Name </a:t>
            </a:r>
            <a:r>
              <a:rPr lang="en-US" b="1" dirty="0"/>
              <a:t>exceeds </a:t>
            </a:r>
            <a:r>
              <a:rPr lang="en-US" b="1" dirty="0" smtClean="0"/>
              <a:t>max </a:t>
            </a:r>
            <a:r>
              <a:rPr lang="en-US" b="1" dirty="0"/>
              <a:t>length (25</a:t>
            </a:r>
            <a:r>
              <a:rPr lang="en-US" b="1" dirty="0" smtClean="0"/>
              <a:t>)“ &lt;&lt; endl;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Separating interface from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good practice to define member functions </a:t>
            </a:r>
            <a:r>
              <a:rPr lang="en-US" i="1" dirty="0" smtClean="0"/>
              <a:t>outside</a:t>
            </a:r>
            <a:r>
              <a:rPr lang="en-US" dirty="0" smtClean="0"/>
              <a:t> class definition</a:t>
            </a:r>
          </a:p>
          <a:p>
            <a:endParaRPr lang="en-US" dirty="0"/>
          </a:p>
          <a:p>
            <a:r>
              <a:rPr lang="en-US" dirty="0" smtClean="0"/>
              <a:t>Implementation details can be hidden from client code</a:t>
            </a:r>
          </a:p>
          <a:p>
            <a:endParaRPr lang="en-US" dirty="0"/>
          </a:p>
          <a:p>
            <a:r>
              <a:rPr lang="en-US" dirty="0" smtClean="0"/>
              <a:t>Do not write client code that depends on class’ implementation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Separating interface from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#include &lt;string.h&gt;</a:t>
            </a:r>
          </a:p>
          <a:p>
            <a:pPr>
              <a:buNone/>
            </a:pPr>
            <a:r>
              <a:rPr lang="en-US" b="1" dirty="0" smtClean="0"/>
              <a:t>using namespace std;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class A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a;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public:</a:t>
            </a:r>
          </a:p>
          <a:p>
            <a:pPr>
              <a:buNone/>
            </a:pPr>
            <a:r>
              <a:rPr lang="en-US" b="1" dirty="0" smtClean="0"/>
              <a:t>	int getA();</a:t>
            </a:r>
          </a:p>
          <a:p>
            <a:pPr>
              <a:buNone/>
            </a:pPr>
            <a:r>
              <a:rPr lang="en-US" b="1" dirty="0" smtClean="0"/>
              <a:t>};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Separating interface from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#include &lt;iostream&gt;</a:t>
            </a:r>
          </a:p>
          <a:p>
            <a:pPr>
              <a:buNone/>
            </a:pPr>
            <a:r>
              <a:rPr lang="en-US" b="1" dirty="0" smtClean="0"/>
              <a:t>#include "A.h"</a:t>
            </a:r>
          </a:p>
          <a:p>
            <a:pPr>
              <a:buNone/>
            </a:pPr>
            <a:r>
              <a:rPr lang="en-US" b="1" dirty="0" smtClean="0"/>
              <a:t>using namespace std;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int A</a:t>
            </a:r>
            <a:r>
              <a:rPr lang="en-US" b="1" dirty="0" smtClean="0">
                <a:solidFill>
                  <a:srgbClr val="FF0000"/>
                </a:solidFill>
              </a:rPr>
              <a:t>::</a:t>
            </a:r>
            <a:r>
              <a:rPr lang="en-US" b="1" dirty="0" smtClean="0"/>
              <a:t>getA()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a = 10;</a:t>
            </a:r>
          </a:p>
          <a:p>
            <a:pPr>
              <a:buNone/>
            </a:pPr>
            <a:r>
              <a:rPr lang="en-US" b="1" dirty="0" smtClean="0"/>
              <a:t>	return a;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Example: Bank Account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Create </a:t>
            </a:r>
            <a:r>
              <a:rPr lang="en-US" b="1" dirty="0"/>
              <a:t>an Account </a:t>
            </a:r>
            <a:r>
              <a:rPr lang="en-US" b="1" dirty="0" smtClean="0"/>
              <a:t>class to </a:t>
            </a:r>
            <a:r>
              <a:rPr lang="en-US" b="1" dirty="0"/>
              <a:t>represent customers’ </a:t>
            </a:r>
            <a:r>
              <a:rPr lang="en-US" b="1" dirty="0" smtClean="0"/>
              <a:t>bank accounts. Include </a:t>
            </a:r>
            <a:r>
              <a:rPr lang="en-US" b="1" dirty="0"/>
              <a:t>a </a:t>
            </a:r>
            <a:r>
              <a:rPr lang="en-US" b="1" dirty="0" smtClean="0"/>
              <a:t>data member </a:t>
            </a:r>
            <a:r>
              <a:rPr lang="en-US" b="1" dirty="0"/>
              <a:t>of type int to represent the account </a:t>
            </a:r>
            <a:r>
              <a:rPr lang="en-US" b="1" dirty="0" smtClean="0"/>
              <a:t>balance.</a:t>
            </a:r>
          </a:p>
          <a:p>
            <a:pPr>
              <a:buNone/>
            </a:pPr>
            <a:r>
              <a:rPr lang="en-US" b="1" dirty="0" smtClean="0"/>
              <a:t>You need to initialize the data members. But while doing so, you </a:t>
            </a:r>
            <a:r>
              <a:rPr lang="en-US" b="1" dirty="0"/>
              <a:t>should validate the initial balance to ensure that it’s </a:t>
            </a:r>
            <a:r>
              <a:rPr lang="en-US" b="1" dirty="0" smtClean="0"/>
              <a:t>greater than </a:t>
            </a:r>
            <a:r>
              <a:rPr lang="en-US" b="1" dirty="0"/>
              <a:t>or equal to 0. If not, set the balance to 0 and display an error message indicating that the </a:t>
            </a:r>
            <a:r>
              <a:rPr lang="en-US" b="1" dirty="0" smtClean="0"/>
              <a:t>initial balance </a:t>
            </a:r>
            <a:r>
              <a:rPr lang="en-US" b="1" dirty="0"/>
              <a:t>was </a:t>
            </a:r>
            <a:r>
              <a:rPr lang="en-US" b="1" dirty="0" smtClean="0"/>
              <a:t>invalid.</a:t>
            </a:r>
          </a:p>
          <a:p>
            <a:pPr>
              <a:buNone/>
            </a:pPr>
            <a:r>
              <a:rPr lang="en-US" b="1" dirty="0" smtClean="0"/>
              <a:t>Provide </a:t>
            </a:r>
            <a:r>
              <a:rPr lang="en-US" b="1" dirty="0"/>
              <a:t>three member functions. Member function credit should add </a:t>
            </a:r>
            <a:r>
              <a:rPr lang="en-US" b="1" dirty="0" smtClean="0"/>
              <a:t>an amount </a:t>
            </a:r>
            <a:r>
              <a:rPr lang="en-US" b="1" dirty="0"/>
              <a:t>to the current balance. Member function debit should withdraw money from the </a:t>
            </a:r>
            <a:r>
              <a:rPr lang="en-US" b="1" dirty="0" smtClean="0"/>
              <a:t>Account and </a:t>
            </a:r>
            <a:r>
              <a:rPr lang="en-US" b="1" dirty="0"/>
              <a:t>ensure that the debit amount does not exceed the Account’s balance. If it does, the </a:t>
            </a:r>
            <a:r>
              <a:rPr lang="en-US" b="1" dirty="0" smtClean="0"/>
              <a:t>balance should </a:t>
            </a:r>
            <a:r>
              <a:rPr lang="en-US" b="1" dirty="0"/>
              <a:t>be left unchanged and the function should print a message indicating "Debit amount </a:t>
            </a:r>
            <a:r>
              <a:rPr lang="en-US" b="1" dirty="0" smtClean="0"/>
              <a:t>exceeded account </a:t>
            </a:r>
            <a:r>
              <a:rPr lang="en-US" b="1" dirty="0"/>
              <a:t>balance</a:t>
            </a:r>
            <a:r>
              <a:rPr lang="en-US" b="1" dirty="0" smtClean="0"/>
              <a:t>.“ Member </a:t>
            </a:r>
            <a:r>
              <a:rPr lang="en-US" b="1" dirty="0"/>
              <a:t>function </a:t>
            </a:r>
            <a:r>
              <a:rPr lang="en-US" b="1" dirty="0" smtClean="0"/>
              <a:t>getBalance() </a:t>
            </a:r>
            <a:r>
              <a:rPr lang="en-US" b="1" dirty="0"/>
              <a:t>should return the current balance. Create </a:t>
            </a:r>
            <a:r>
              <a:rPr lang="en-US" b="1" dirty="0" smtClean="0"/>
              <a:t>a program </a:t>
            </a:r>
            <a:r>
              <a:rPr lang="en-US" b="1" dirty="0"/>
              <a:t>that creates two Account objects and tests the member functions of class Account.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326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Object-oriented Programming</vt:lpstr>
      <vt:lpstr>Data Hiding</vt:lpstr>
      <vt:lpstr>Data Validation/Validity Checking</vt:lpstr>
      <vt:lpstr>Data Validation/Validity Checking</vt:lpstr>
      <vt:lpstr>Separating interface from implementation</vt:lpstr>
      <vt:lpstr>Separating interface from implementation</vt:lpstr>
      <vt:lpstr>Separating interface from implementation</vt:lpstr>
      <vt:lpstr>Example: Bank Account</vt:lpstr>
      <vt:lpstr>Next Lecture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Syed Zain-Ul-Hassan</cp:lastModifiedBy>
  <cp:revision>7</cp:revision>
  <dcterms:created xsi:type="dcterms:W3CDTF">2019-02-04T03:01:32Z</dcterms:created>
  <dcterms:modified xsi:type="dcterms:W3CDTF">2019-02-04T03:53:33Z</dcterms:modified>
</cp:coreProperties>
</file>