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8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Week 4 | </a:t>
            </a:r>
            <a:r>
              <a:rPr lang="en-US" sz="4400" b="1" dirty="0" smtClean="0"/>
              <a:t>Lecture 2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Abstract Class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Abstract classes</a:t>
            </a:r>
            <a:r>
              <a:rPr lang="en-US" dirty="0" smtClean="0"/>
              <a:t> are those which cannot be used to instantiate an object</a:t>
            </a:r>
          </a:p>
          <a:p>
            <a:endParaRPr lang="en-US" dirty="0" smtClean="0"/>
          </a:p>
          <a:p>
            <a:r>
              <a:rPr lang="en-US" b="1" dirty="0" smtClean="0"/>
              <a:t>Abstract classes </a:t>
            </a:r>
            <a:r>
              <a:rPr lang="en-US" dirty="0" smtClean="0"/>
              <a:t>are </a:t>
            </a:r>
            <a:r>
              <a:rPr lang="en-US" i="1" dirty="0" smtClean="0"/>
              <a:t>incomplete</a:t>
            </a:r>
          </a:p>
          <a:p>
            <a:pPr lvl="1"/>
            <a:r>
              <a:rPr lang="en-US" dirty="0" smtClean="0"/>
              <a:t>Derived (child) class must define the </a:t>
            </a:r>
            <a:r>
              <a:rPr lang="en-US" i="1" dirty="0" smtClean="0"/>
              <a:t>missing pieces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Classes for which objects can be created are called </a:t>
            </a:r>
            <a:r>
              <a:rPr lang="en-US" b="1" dirty="0" smtClean="0"/>
              <a:t>concrete classes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Abstract Class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An abstract class </a:t>
            </a:r>
            <a:r>
              <a:rPr lang="en-US" b="1" dirty="0" smtClean="0"/>
              <a:t>2Dshape</a:t>
            </a:r>
          </a:p>
          <a:p>
            <a:pPr>
              <a:buNone/>
            </a:pPr>
            <a:r>
              <a:rPr lang="en-US" dirty="0" smtClean="0"/>
              <a:t>Derived classes </a:t>
            </a:r>
            <a:r>
              <a:rPr lang="en-US" b="1" dirty="0" smtClean="0"/>
              <a:t>Square</a:t>
            </a:r>
            <a:r>
              <a:rPr lang="en-US" dirty="0" smtClean="0"/>
              <a:t>, </a:t>
            </a:r>
            <a:r>
              <a:rPr lang="en-US" b="1" dirty="0" smtClean="0"/>
              <a:t>Circle</a:t>
            </a:r>
            <a:r>
              <a:rPr lang="en-US" dirty="0" smtClean="0"/>
              <a:t> &amp; </a:t>
            </a:r>
            <a:r>
              <a:rPr lang="en-US" b="1" dirty="0" smtClean="0"/>
              <a:t>Triangle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Next Lecture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Constructor!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Destructor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class’ destructor is automatically called when an object of that class is “</a:t>
            </a:r>
            <a:r>
              <a:rPr lang="en-US" b="1" dirty="0" smtClean="0"/>
              <a:t>destroyed”</a:t>
            </a:r>
          </a:p>
          <a:p>
            <a:endParaRPr lang="en-US" b="1" dirty="0" smtClean="0"/>
          </a:p>
          <a:p>
            <a:r>
              <a:rPr lang="en-US" b="1" dirty="0" smtClean="0"/>
              <a:t>Destruction</a:t>
            </a:r>
            <a:r>
              <a:rPr lang="en-US" dirty="0" smtClean="0"/>
              <a:t> of an object means when program execution leaves the scope in which object was instantiated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Destructor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the same name as that of class</a:t>
            </a:r>
            <a:br>
              <a:rPr lang="en-US" dirty="0" smtClean="0"/>
            </a:br>
            <a:r>
              <a:rPr lang="en-US" b="1" dirty="0" smtClean="0"/>
              <a:t>Example: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~MyClass() { . . . }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destructor itself does not release object’s memory, it just performs </a:t>
            </a:r>
            <a:r>
              <a:rPr lang="en-US" i="1" u="sng" dirty="0" smtClean="0"/>
              <a:t>termination tasks</a:t>
            </a:r>
            <a:r>
              <a:rPr lang="en-US" dirty="0" smtClean="0"/>
              <a:t> right before the memory is reclaimed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Destructor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destructor cannot return a value and cannot take any arguments</a:t>
            </a:r>
          </a:p>
          <a:p>
            <a:endParaRPr lang="en-US" dirty="0" smtClean="0"/>
          </a:p>
          <a:p>
            <a:r>
              <a:rPr lang="en-US" dirty="0" smtClean="0"/>
              <a:t>A destructor cannot be overloaded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class can thus have only one destructor</a:t>
            </a:r>
          </a:p>
          <a:p>
            <a:endParaRPr lang="en-US" dirty="0" smtClean="0"/>
          </a:p>
          <a:p>
            <a:r>
              <a:rPr lang="en-US" dirty="0" smtClean="0"/>
              <a:t>If you do not explicitly define a destructor, the compiler provides a default “empty” 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Order of calling Destructors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 MyClass</a:t>
            </a:r>
          </a:p>
          <a:p>
            <a:pPr>
              <a:buNone/>
            </a:pP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  </a:t>
            </a:r>
            <a:r>
              <a:rPr lang="en-US" b="1" dirty="0" smtClean="0">
                <a:solidFill>
                  <a:srgbClr val="0070C0"/>
                </a:solidFill>
              </a:rPr>
              <a:t>int objectID;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</a:t>
            </a:r>
            <a:br>
              <a:rPr lang="en-US" b="1" dirty="0" smtClean="0"/>
            </a:br>
            <a:r>
              <a:rPr lang="en-US" b="1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MyClass(int objectID)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  {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this-&gt;objectID = objectID;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  }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~MyClass()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{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	cout &lt;&lt; objectID &lt;&lt; “ deleted”;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}</a:t>
            </a:r>
          </a:p>
          <a:p>
            <a:pPr>
              <a:buNone/>
            </a:pPr>
            <a:r>
              <a:rPr lang="en-US" b="1" dirty="0" smtClean="0"/>
              <a:t>}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Order of calling Destructors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MyClass ob1 (1);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func()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MyClass ob3 (3);</a:t>
            </a:r>
            <a:br>
              <a:rPr lang="en-US" b="1" dirty="0" smtClean="0"/>
            </a:br>
            <a:r>
              <a:rPr lang="en-US" b="1" dirty="0" smtClean="0"/>
              <a:t>MyClass ob4 (4);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MyClass ob2 (2);</a:t>
            </a:r>
            <a:br>
              <a:rPr lang="en-US" b="1" dirty="0" smtClean="0"/>
            </a:br>
            <a:r>
              <a:rPr lang="en-US" b="1" dirty="0" smtClean="0"/>
              <a:t>func();</a:t>
            </a:r>
            <a:br>
              <a:rPr lang="en-US" b="1" dirty="0" smtClean="0"/>
            </a:br>
            <a:r>
              <a:rPr lang="en-US" b="1" dirty="0" smtClean="0"/>
              <a:t>MyClass ob5 (5);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Order of calling Destructors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MyClass ob1 (1);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\\ destroyed fifth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func()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MyClass ob3 (3);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\\ destroyed second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MyClass ob4 (4);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\\ destroyed first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MyClass ob2 (2);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\\ destroyed fourth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func();</a:t>
            </a:r>
            <a:br>
              <a:rPr lang="en-US" b="1" dirty="0" smtClean="0"/>
            </a:br>
            <a:r>
              <a:rPr lang="en-US" b="1" dirty="0" smtClean="0"/>
              <a:t>MyClass ob5 (5);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\\ destroyed third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Why are Destructors useful?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garbage collection</a:t>
            </a:r>
          </a:p>
          <a:p>
            <a:endParaRPr lang="en-US" dirty="0" smtClean="0"/>
          </a:p>
          <a:p>
            <a:r>
              <a:rPr lang="en-US" dirty="0" smtClean="0"/>
              <a:t>Garbage-collected languages like JAVA do not have a destructor</a:t>
            </a:r>
          </a:p>
          <a:p>
            <a:pPr lvl="1"/>
            <a:r>
              <a:rPr lang="en-US" dirty="0" smtClean="0"/>
              <a:t>There is no guarantee of when an object will be destroyed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Exercise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	An application for a firm requires that records for different clients are maintained. There can be three different type of clients (categ1, categ2 &amp; categ3). For each client, his full name, contact number, type, thumb impression &amp; contractID must be recorded.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If the client wants to end his association with the firm, his record is deleted but before that, for categ1 &amp; categ2 clients, a call is made to try &amp; convince that client to reconsider his decision.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185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Object-oriented Programming</vt:lpstr>
      <vt:lpstr>Destructor</vt:lpstr>
      <vt:lpstr>Destructor</vt:lpstr>
      <vt:lpstr>Destructor</vt:lpstr>
      <vt:lpstr>Order of calling Destructors</vt:lpstr>
      <vt:lpstr>Order of calling Destructors</vt:lpstr>
      <vt:lpstr>Order of calling Destructors</vt:lpstr>
      <vt:lpstr>Why are Destructors useful?</vt:lpstr>
      <vt:lpstr>Exercise</vt:lpstr>
      <vt:lpstr>Abstract Class</vt:lpstr>
      <vt:lpstr>Abstract Class</vt:lpstr>
      <vt:lpstr>Next Lecture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Syed Zain-Ul-Hassan</cp:lastModifiedBy>
  <cp:revision>17</cp:revision>
  <dcterms:created xsi:type="dcterms:W3CDTF">2006-08-16T00:00:00Z</dcterms:created>
  <dcterms:modified xsi:type="dcterms:W3CDTF">2019-02-12T05:49:51Z</dcterms:modified>
</cp:coreProperties>
</file>