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90C9-A4EF-4A1E-A706-AA33E9BBD82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D3D6-6093-4B05-9252-3614077B5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7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Function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enables several functions of the same name to be defined, as long as they have </a:t>
            </a:r>
            <a:r>
              <a:rPr lang="en-US" dirty="0" smtClean="0"/>
              <a:t>different parameter signatures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compiler </a:t>
            </a:r>
            <a:r>
              <a:rPr lang="en-US" dirty="0"/>
              <a:t>selects the </a:t>
            </a:r>
            <a:r>
              <a:rPr lang="en-US" dirty="0" smtClean="0"/>
              <a:t>proper function </a:t>
            </a:r>
            <a:r>
              <a:rPr lang="en-US" dirty="0"/>
              <a:t>to call by examining the number, types </a:t>
            </a:r>
            <a:r>
              <a:rPr lang="en-US" dirty="0" smtClean="0"/>
              <a:t>and order </a:t>
            </a:r>
            <a:r>
              <a:rPr lang="en-US" dirty="0"/>
              <a:t>of the arguments in the call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Function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overloading allows the program to follow the principle of  </a:t>
            </a:r>
            <a:r>
              <a:rPr lang="en-US" i="1" dirty="0" smtClean="0"/>
              <a:t>“Polymorphism”</a:t>
            </a:r>
          </a:p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return</a:t>
            </a:r>
            <a:r>
              <a:rPr lang="en-US" dirty="0" smtClean="0"/>
              <a:t> </a:t>
            </a:r>
            <a:r>
              <a:rPr lang="en-US" i="1" dirty="0" smtClean="0"/>
              <a:t>type</a:t>
            </a:r>
            <a:r>
              <a:rPr lang="en-US" dirty="0" smtClean="0"/>
              <a:t> or </a:t>
            </a:r>
            <a:r>
              <a:rPr lang="en-US" i="1" dirty="0" smtClean="0"/>
              <a:t>name</a:t>
            </a:r>
            <a:r>
              <a:rPr lang="en-US" dirty="0" smtClean="0"/>
              <a:t> of parameters don’t help the compiler in selecting which overloaded function to call</a:t>
            </a:r>
          </a:p>
          <a:p>
            <a:endParaRPr lang="en-US" i="1" dirty="0"/>
          </a:p>
          <a:p>
            <a:r>
              <a:rPr lang="en-US" dirty="0" smtClean="0"/>
              <a:t>Overloading the </a:t>
            </a:r>
            <a:r>
              <a:rPr lang="en-US" dirty="0"/>
              <a:t>functions that perform closely related tasks can make programs more </a:t>
            </a:r>
            <a:r>
              <a:rPr lang="en-US" dirty="0" smtClean="0"/>
              <a:t>readable and </a:t>
            </a:r>
            <a:r>
              <a:rPr lang="en-US" dirty="0"/>
              <a:t>understandable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findPerson(string name) { . . .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findPerson(</a:t>
            </a:r>
            <a:r>
              <a:rPr lang="en-US" b="1" dirty="0" err="1" smtClean="0"/>
              <a:t>int</a:t>
            </a:r>
            <a:r>
              <a:rPr lang="en-US" b="1" dirty="0" smtClean="0"/>
              <a:t> ID) {  . . .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void findPerson(int ID, string </a:t>
            </a:r>
            <a:r>
              <a:rPr lang="en-US" b="1" dirty="0" err="1" smtClean="0"/>
              <a:t>addr</a:t>
            </a:r>
            <a:r>
              <a:rPr lang="en-US" b="1" dirty="0" smtClean="0"/>
              <a:t>)  { . . .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void findPerson(string </a:t>
            </a:r>
            <a:r>
              <a:rPr lang="en-US" b="1" dirty="0" err="1" smtClean="0"/>
              <a:t>addr</a:t>
            </a:r>
            <a:r>
              <a:rPr lang="en-US" b="1" dirty="0" smtClean="0"/>
              <a:t>, int ID) { . . .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/>
              <a:t>All of above are valid overloaded functions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void </a:t>
            </a:r>
            <a:r>
              <a:rPr lang="en-US" b="1" dirty="0" err="1" smtClean="0"/>
              <a:t>showVal</a:t>
            </a:r>
            <a:r>
              <a:rPr lang="en-US" b="1" dirty="0" smtClean="0"/>
              <a:t>(int a)</a:t>
            </a:r>
          </a:p>
          <a:p>
            <a:pPr>
              <a:buNone/>
            </a:pPr>
            <a:r>
              <a:rPr lang="en-US" b="1" dirty="0" smtClean="0"/>
              <a:t>{  cout &lt;&lt; a; 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showVal(char a)</a:t>
            </a:r>
          </a:p>
          <a:p>
            <a:pPr>
              <a:buNone/>
            </a:pPr>
            <a:r>
              <a:rPr lang="en-US" b="1" dirty="0" smtClean="0"/>
              <a:t>{  cout &lt;&lt; a; 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void showVal(float a)</a:t>
            </a:r>
          </a:p>
          <a:p>
            <a:pPr>
              <a:buNone/>
            </a:pPr>
            <a:r>
              <a:rPr lang="en-US" b="1" dirty="0" smtClean="0"/>
              <a:t>{  cout &lt;&lt; a;  }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210594" y="3961606"/>
            <a:ext cx="47244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9200" y="16002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 main()</a:t>
            </a:r>
          </a:p>
          <a:p>
            <a:r>
              <a:rPr lang="en-US" sz="3200" b="1" dirty="0" smtClean="0"/>
              <a:t>{</a:t>
            </a:r>
          </a:p>
          <a:p>
            <a:r>
              <a:rPr lang="en-US" sz="3200" b="1" dirty="0" smtClean="0"/>
              <a:t> 	showVal(‘M’);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showVal(20);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showVal(3.5);</a:t>
            </a:r>
          </a:p>
          <a:p>
            <a:r>
              <a:rPr lang="en-US" sz="3200" b="1" dirty="0"/>
              <a:t>}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Pitfall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using default arguments with overloaded functions as it can be dangerous i.e. can lead to error conditions that are hard to trace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 smtClean="0"/>
              <a:t>For example:</a:t>
            </a:r>
            <a:endParaRPr lang="en-US" b="1" u="sng" dirty="0"/>
          </a:p>
          <a:p>
            <a:r>
              <a:rPr lang="en-US" dirty="0" smtClean="0"/>
              <a:t>In a program, a function that takes no argument and another function of the same name that takes all default arguments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encodes each </a:t>
            </a:r>
            <a:r>
              <a:rPr lang="en-US" dirty="0" smtClean="0"/>
              <a:t>function identifier </a:t>
            </a:r>
            <a:r>
              <a:rPr lang="en-US" dirty="0"/>
              <a:t>with the number and types of its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r>
              <a:rPr lang="en-US" dirty="0" smtClean="0"/>
              <a:t>This is called </a:t>
            </a:r>
            <a:r>
              <a:rPr lang="en-US" b="1" dirty="0" smtClean="0"/>
              <a:t>name mangling</a:t>
            </a:r>
            <a:r>
              <a:rPr lang="en-US" dirty="0" smtClean="0"/>
              <a:t> or </a:t>
            </a:r>
            <a:r>
              <a:rPr lang="en-US" b="1" dirty="0" smtClean="0"/>
              <a:t>name decoration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mangled name (other than main) </a:t>
            </a:r>
            <a:r>
              <a:rPr lang="en-US" dirty="0" smtClean="0"/>
              <a:t>begins with </a:t>
            </a:r>
            <a:r>
              <a:rPr lang="en-US" dirty="0"/>
              <a:t>two underscores (__) followed by the letter Z, a number and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number </a:t>
            </a:r>
            <a:r>
              <a:rPr lang="en-US" dirty="0"/>
              <a:t>that follows Z specifies how many characters are in the function’s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/>
              <a:t>The function name is then followed by an encoding of its parameter </a:t>
            </a:r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Name Mangling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char c) { . . . }</a:t>
            </a:r>
          </a:p>
          <a:p>
            <a:pPr>
              <a:buNone/>
            </a:pPr>
            <a:r>
              <a:rPr lang="en-US" dirty="0" smtClean="0"/>
              <a:t> int func2(string x, float y) { . . . }</a:t>
            </a:r>
          </a:p>
          <a:p>
            <a:pPr>
              <a:buNone/>
            </a:pPr>
            <a:r>
              <a:rPr lang="en-US" dirty="0" smtClean="0"/>
              <a:t> void func3(int a, float b, int&amp; c) { . . . 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 smtClean="0"/>
              <a:t> Mangled Names: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__4Zfuncic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__5Zfunc2sf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__5Zfunc3ifRi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359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Object-oriented Programming</vt:lpstr>
      <vt:lpstr>Function Overloading</vt:lpstr>
      <vt:lpstr>Function Overloading</vt:lpstr>
      <vt:lpstr>Example</vt:lpstr>
      <vt:lpstr>Example</vt:lpstr>
      <vt:lpstr>Pitfall</vt:lpstr>
      <vt:lpstr>Name Mangling</vt:lpstr>
      <vt:lpstr>Name Mangling</vt:lpstr>
      <vt:lpstr>Name Mangling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zain.hassan</cp:lastModifiedBy>
  <cp:revision>9</cp:revision>
  <dcterms:created xsi:type="dcterms:W3CDTF">2019-03-17T13:31:38Z</dcterms:created>
  <dcterms:modified xsi:type="dcterms:W3CDTF">2019-10-07T03:56:44Z</dcterms:modified>
</cp:coreProperties>
</file>