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F594-9A9C-4F46-894B-AB68024C69B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7 | </a:t>
            </a:r>
            <a:r>
              <a:rPr lang="en-US" sz="4000" b="1" dirty="0" smtClean="0"/>
              <a:t>Lecture 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Postfix ++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Vector operator ++ (</a:t>
            </a:r>
            <a:r>
              <a:rPr lang="en-US" b="1" dirty="0"/>
              <a:t> </a:t>
            </a:r>
            <a:r>
              <a:rPr lang="en-US" b="1" dirty="0" smtClean="0"/>
              <a:t>int )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Vector temp;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temp.x = x++;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temp.y = y++;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temp;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Restrictions on Operator Overloading</a:t>
            </a:r>
            <a:endParaRPr lang="en-US" sz="4000" b="1" dirty="0"/>
          </a:p>
        </p:txBody>
      </p:sp>
      <p:pic>
        <p:nvPicPr>
          <p:cNvPr id="4" name="Content Placeholder 3" descr="operatoroverlo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5600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a new behavior for common operators of a language</a:t>
            </a:r>
          </a:p>
          <a:p>
            <a:endParaRPr lang="en-US" dirty="0"/>
          </a:p>
          <a:p>
            <a:r>
              <a:rPr lang="en-US" dirty="0"/>
              <a:t>C++ enables you to overload most operators to be sensitive to the context in </a:t>
            </a:r>
            <a:r>
              <a:rPr lang="en-US" dirty="0" smtClean="0"/>
              <a:t>which they’re used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operator overloading </a:t>
            </a:r>
            <a:r>
              <a:rPr lang="en-US" dirty="0" smtClean="0"/>
              <a:t>makes </a:t>
            </a:r>
            <a:r>
              <a:rPr lang="en-US" dirty="0"/>
              <a:t>a program clearer than accomplishing the </a:t>
            </a:r>
            <a:r>
              <a:rPr lang="en-US" dirty="0" smtClean="0"/>
              <a:t>same operations </a:t>
            </a:r>
            <a:r>
              <a:rPr lang="en-US" dirty="0"/>
              <a:t>with function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operator is overloaded by writing a non-static member function definition </a:t>
            </a:r>
            <a:r>
              <a:rPr lang="en-US" dirty="0" smtClean="0"/>
              <a:t>or global </a:t>
            </a:r>
            <a:r>
              <a:rPr lang="en-US" dirty="0"/>
              <a:t>function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/>
              <a:t>When operators are overloaded as member functions, they must be </a:t>
            </a:r>
            <a:r>
              <a:rPr lang="en-US" dirty="0" smtClean="0"/>
              <a:t>non-static</a:t>
            </a:r>
          </a:p>
          <a:p>
            <a:endParaRPr lang="en-US" dirty="0"/>
          </a:p>
          <a:p>
            <a:r>
              <a:rPr lang="en-US" dirty="0"/>
              <a:t>To use an operator on class </a:t>
            </a:r>
            <a:r>
              <a:rPr lang="en-US" dirty="0" smtClean="0"/>
              <a:t>objects (as operands), </a:t>
            </a:r>
            <a:r>
              <a:rPr lang="en-US" dirty="0"/>
              <a:t>that operator </a:t>
            </a:r>
            <a:r>
              <a:rPr lang="en-US" b="1" dirty="0" smtClean="0"/>
              <a:t>“must” </a:t>
            </a:r>
            <a:r>
              <a:rPr lang="en-US" b="1" dirty="0"/>
              <a:t>be </a:t>
            </a:r>
            <a:r>
              <a:rPr lang="en-US" b="1" dirty="0" smtClean="0"/>
              <a:t>overloaded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 cannot change the arity of an operator</a:t>
            </a:r>
          </a:p>
          <a:p>
            <a:endParaRPr lang="en-US" dirty="0"/>
          </a:p>
          <a:p>
            <a:r>
              <a:rPr lang="en-US" dirty="0" smtClean="0"/>
              <a:t>Operator overloading works when </a:t>
            </a:r>
            <a:r>
              <a:rPr lang="en-US" i="1" dirty="0" smtClean="0"/>
              <a:t>at </a:t>
            </a:r>
            <a:r>
              <a:rPr lang="en-US" i="1" dirty="0"/>
              <a:t>least</a:t>
            </a:r>
            <a:r>
              <a:rPr lang="en-US" dirty="0"/>
              <a:t> one argument of </a:t>
            </a:r>
            <a:r>
              <a:rPr lang="en-US" dirty="0" smtClean="0"/>
              <a:t>that operator is </a:t>
            </a:r>
            <a:r>
              <a:rPr lang="en-US" dirty="0"/>
              <a:t>an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r>
              <a:rPr lang="en-US" dirty="0" smtClean="0"/>
              <a:t>We cannot create new operators using operator 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50" b="1" dirty="0" smtClean="0"/>
              <a:t>class Vector</a:t>
            </a:r>
          </a:p>
          <a:p>
            <a:pPr>
              <a:buNone/>
            </a:pPr>
            <a:r>
              <a:rPr lang="en-US" sz="1450" b="1" dirty="0" smtClean="0"/>
              <a:t>{</a:t>
            </a:r>
          </a:p>
          <a:p>
            <a:pPr>
              <a:buNone/>
            </a:pPr>
            <a:r>
              <a:rPr lang="en-US" sz="1450" b="1" dirty="0" smtClean="0"/>
              <a:t>	int x, y;</a:t>
            </a:r>
          </a:p>
          <a:p>
            <a:pPr>
              <a:buNone/>
            </a:pPr>
            <a:r>
              <a:rPr lang="en-US" sz="1450" b="1" dirty="0" smtClean="0"/>
              <a:t>	public:</a:t>
            </a:r>
          </a:p>
          <a:p>
            <a:pPr>
              <a:buNone/>
            </a:pPr>
            <a:r>
              <a:rPr lang="en-US" sz="1450" b="1" dirty="0" smtClean="0"/>
              <a:t>	Vector( int x = 0, int y = 0)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this-&gt;x = x; this-&gt;y = y;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	void printXY( 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cout &lt;&lt; "x: " &lt;&lt; x &lt;&lt; endl;</a:t>
            </a:r>
          </a:p>
          <a:p>
            <a:pPr>
              <a:buNone/>
            </a:pPr>
            <a:r>
              <a:rPr lang="en-US" sz="1450" b="1" dirty="0" smtClean="0"/>
              <a:t>		cout &lt;&lt; "y: " &lt;&lt; y &lt;&lt; endl;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	Vector operator+(const Vector &amp;ob)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Vector temp;</a:t>
            </a:r>
          </a:p>
          <a:p>
            <a:pPr>
              <a:buNone/>
            </a:pPr>
            <a:r>
              <a:rPr lang="en-US" sz="1450" b="1" dirty="0" smtClean="0"/>
              <a:t>		temp.x = x + ob.x;</a:t>
            </a:r>
          </a:p>
          <a:p>
            <a:pPr>
              <a:buNone/>
            </a:pPr>
            <a:r>
              <a:rPr lang="en-US" sz="1450" b="1" dirty="0" smtClean="0"/>
              <a:t>		temp.y = y + ob.y;</a:t>
            </a:r>
          </a:p>
          <a:p>
            <a:pPr>
              <a:buNone/>
            </a:pPr>
            <a:r>
              <a:rPr lang="en-US" sz="1450" b="1" dirty="0" smtClean="0"/>
              <a:t>		return temp;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};</a:t>
            </a:r>
            <a:endParaRPr lang="en-US" sz="14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752600"/>
            <a:ext cx="335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int main()</a:t>
            </a:r>
          </a:p>
          <a:p>
            <a:r>
              <a:rPr lang="en-US" sz="1500" b="1" dirty="0" smtClean="0"/>
              <a:t>{</a:t>
            </a:r>
          </a:p>
          <a:p>
            <a:r>
              <a:rPr lang="en-US" sz="1500" b="1" dirty="0" smtClean="0"/>
              <a:t>	Vector v1(10, 15);</a:t>
            </a:r>
          </a:p>
          <a:p>
            <a:r>
              <a:rPr lang="en-US" sz="1500" b="1" dirty="0" smtClean="0"/>
              <a:t>	Vector v2(8, 6);</a:t>
            </a:r>
          </a:p>
          <a:p>
            <a:r>
              <a:rPr lang="en-US" sz="1500" b="1" dirty="0" smtClean="0"/>
              <a:t>	Vector v3 = v1 + v2;</a:t>
            </a:r>
          </a:p>
          <a:p>
            <a:r>
              <a:rPr lang="en-US" sz="1500" b="1" dirty="0" smtClean="0"/>
              <a:t>	</a:t>
            </a:r>
          </a:p>
          <a:p>
            <a:r>
              <a:rPr lang="en-US" sz="1500" b="1" dirty="0" smtClean="0"/>
              <a:t>	v3.printXY();</a:t>
            </a:r>
          </a:p>
          <a:p>
            <a:r>
              <a:rPr lang="en-US" sz="1500" b="1" dirty="0" smtClean="0"/>
              <a:t>}</a:t>
            </a:r>
          </a:p>
          <a:p>
            <a:endParaRPr lang="en-US" sz="1500" b="1" dirty="0"/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// prints x: 18 &amp; y: 21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34394" y="4038600"/>
            <a:ext cx="5180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define overloads for other operators in our example </a:t>
            </a:r>
            <a:r>
              <a:rPr lang="en-US" b="1" dirty="0" smtClean="0"/>
              <a:t>Vector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+=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Vector&amp; operator += (const Vector &amp;ob)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x += ob.x;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y += ob.y;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*this;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For Unary - operator (Negation)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Vector operator – ( ) const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Vector temp;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temp.x = -x;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temp.y = -y;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temp;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Prefix ++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void operator ++ ( 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++x;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++y;</a:t>
            </a:r>
          </a:p>
          <a:p>
            <a:pPr>
              <a:buNone/>
            </a:pPr>
            <a:r>
              <a:rPr lang="en-US" b="1" dirty="0" smtClean="0"/>
              <a:t>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(Works the same way for prefix decrement operator)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Operator Overloading</vt:lpstr>
      <vt:lpstr>Operator Overloading</vt:lpstr>
      <vt:lpstr>Operator Overloading</vt:lpstr>
      <vt:lpstr>Example</vt:lpstr>
      <vt:lpstr>Example</vt:lpstr>
      <vt:lpstr>For += operator</vt:lpstr>
      <vt:lpstr>For Unary - operator (Negation)</vt:lpstr>
      <vt:lpstr>For Prefix ++ operator</vt:lpstr>
      <vt:lpstr>For Postfix ++ Operator</vt:lpstr>
      <vt:lpstr>Restrictions on Operator Overloading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12</cp:revision>
  <dcterms:created xsi:type="dcterms:W3CDTF">2019-03-13T20:10:42Z</dcterms:created>
  <dcterms:modified xsi:type="dcterms:W3CDTF">2019-03-13T21:11:06Z</dcterms:modified>
</cp:coreProperties>
</file>