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F16F-0BCB-48F9-9A00-4D6DD920C54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A8EE-299B-4D11-B81E-73D08813A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F16F-0BCB-48F9-9A00-4D6DD920C54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A8EE-299B-4D11-B81E-73D08813A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F16F-0BCB-48F9-9A00-4D6DD920C54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A8EE-299B-4D11-B81E-73D08813A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F16F-0BCB-48F9-9A00-4D6DD920C54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A8EE-299B-4D11-B81E-73D08813A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F16F-0BCB-48F9-9A00-4D6DD920C54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A8EE-299B-4D11-B81E-73D08813A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F16F-0BCB-48F9-9A00-4D6DD920C54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A8EE-299B-4D11-B81E-73D08813A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F16F-0BCB-48F9-9A00-4D6DD920C54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A8EE-299B-4D11-B81E-73D08813A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F16F-0BCB-48F9-9A00-4D6DD920C54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A8EE-299B-4D11-B81E-73D08813A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F16F-0BCB-48F9-9A00-4D6DD920C54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A8EE-299B-4D11-B81E-73D08813A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F16F-0BCB-48F9-9A00-4D6DD920C54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A8EE-299B-4D11-B81E-73D08813A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F16F-0BCB-48F9-9A00-4D6DD920C54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A8EE-299B-4D11-B81E-73D08813A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F16F-0BCB-48F9-9A00-4D6DD920C54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A8EE-299B-4D11-B81E-73D08813A9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>
                <a:latin typeface="+mn-lt"/>
              </a:rPr>
              <a:t>Object-oriented Programming Lab</a:t>
            </a:r>
            <a:endParaRPr lang="en-US" sz="54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Lab Problems</a:t>
            </a:r>
            <a:endParaRPr lang="en-US" sz="4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Problem 1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/>
              <a:t>You need to write a function that encrypts a given variable by taking its reference and increasing its value by 5.</a:t>
            </a:r>
          </a:p>
          <a:p>
            <a:pPr>
              <a:buNone/>
            </a:pPr>
            <a:endParaRPr lang="en-US" sz="3600" b="1" dirty="0" smtClean="0"/>
          </a:p>
          <a:p>
            <a:pPr>
              <a:buNone/>
            </a:pPr>
            <a:r>
              <a:rPr lang="en-US" sz="3600" b="1" dirty="0" smtClean="0"/>
              <a:t>But you do not know beforehand the type of variable (it can either be an integer, character or float). </a:t>
            </a:r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Problem 2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A student wants to write an application that calculates his CGPA &amp; finds if he is eligible for a Thesis.</a:t>
            </a:r>
          </a:p>
          <a:p>
            <a:pPr>
              <a:buNone/>
            </a:pPr>
            <a:r>
              <a:rPr lang="en-US" b="1" dirty="0" smtClean="0"/>
              <a:t>Eligibility for Thesis requires 26 credit hours passed &amp; CPGA of 3.0 or higher.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Problem 3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/>
              <a:t>A bank wants a simple application module to manage the accounts of its customers. For every new customer, the app must let us fill in the details including his Name, Age, NIC#, Address, Opening Balance, Current  Balance, Contact# &amp; PIN. These details may be modified later except for the PIN. At any given time, the customer can check his balance.</a:t>
            </a:r>
          </a:p>
          <a:p>
            <a:pPr>
              <a:buNone/>
            </a:pPr>
            <a:r>
              <a:rPr lang="en-US" sz="2800" b="1" dirty="0" smtClean="0"/>
              <a:t>Also, tax must be calculated (Tax is 0.15% of the current balance for customers aged 60 or above and 0.25% for all other customers).</a:t>
            </a:r>
            <a:endParaRPr lang="en-US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193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Object-oriented Programming Lab</vt:lpstr>
      <vt:lpstr>Problem 1</vt:lpstr>
      <vt:lpstr>Problem 2</vt:lpstr>
      <vt:lpstr>Problem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Lab</dc:title>
  <dc:creator>Syed Zain-Ul-Hassan</dc:creator>
  <cp:lastModifiedBy>Syed Zain-Ul-Hassan</cp:lastModifiedBy>
  <cp:revision>1</cp:revision>
  <dcterms:created xsi:type="dcterms:W3CDTF">2019-02-01T04:15:30Z</dcterms:created>
  <dcterms:modified xsi:type="dcterms:W3CDTF">2019-02-01T04:17:51Z</dcterms:modified>
</cp:coreProperties>
</file>