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4"/>
  </p:notesMasterIdLst>
  <p:sldIdLst>
    <p:sldId id="334" r:id="rId2"/>
    <p:sldId id="347" r:id="rId3"/>
    <p:sldId id="350" r:id="rId4"/>
    <p:sldId id="335" r:id="rId5"/>
    <p:sldId id="336" r:id="rId6"/>
    <p:sldId id="337" r:id="rId7"/>
    <p:sldId id="356" r:id="rId8"/>
    <p:sldId id="338" r:id="rId9"/>
    <p:sldId id="357" r:id="rId10"/>
    <p:sldId id="354" r:id="rId11"/>
    <p:sldId id="358" r:id="rId12"/>
    <p:sldId id="35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7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DF990F-9C13-4FB7-8304-73C710A74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8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9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210AC8-675F-42E5-A4FE-68D4194E1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4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838200"/>
            <a:ext cx="59436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Storage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16675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4069140"/>
            <a:ext cx="5370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Mass Storage Structure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I/O Systems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62050"/>
            <a:ext cx="8229600" cy="554355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It immediately returns to the beginning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	183 total head movements take place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000" b="1" dirty="0" smtClean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 other scheduling algorithms exist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Only the popular ones are discussed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Choice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of a disk scheduling algorithm is dependent on a number of factors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Performance depends on the number and types of requests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 and C-SCAN performs better when there is heavy load on the disk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Less likely to cause a starvation problem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Linux uses deadline scheduler that is similar to C-SCAN 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19119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C-SCAN Scheduling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609600" y="762000"/>
            <a:ext cx="8461375" cy="599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21594"/>
            <a:ext cx="8229600" cy="4164806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NVM devices do not depend on the disk head movements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Does not contain disk heads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Use simple FCFS policy for scheduling 		a list of requests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Linux scheduler (NOOP)</a:t>
            </a:r>
            <a:b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Modifies to merge adjacent requests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Writing on NVM devices is slower (is also non-uniform) than reading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NVM Scheduling</a:t>
            </a:r>
          </a:p>
        </p:txBody>
      </p:sp>
    </p:spTree>
    <p:extLst>
      <p:ext uri="{BB962C8B-B14F-4D97-AF65-F5344CB8AC3E}">
        <p14:creationId xmlns:p14="http://schemas.microsoft.com/office/powerpoint/2010/main" val="26576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9761"/>
          </a:xfrm>
        </p:spPr>
        <p:txBody>
          <a:bodyPr>
            <a:normAutofit/>
          </a:bodyPr>
          <a:lstStyle/>
          <a:p>
            <a:pPr algn="ctr" defTabSz="912813" eaLnBrk="1" hangingPunct="1">
              <a:tabLst>
                <a:tab pos="5118100" algn="l"/>
                <a:tab pos="5199063" algn="l"/>
                <a:tab pos="5649913" algn="l"/>
                <a:tab pos="5827713" algn="l"/>
              </a:tabLst>
            </a:pPr>
            <a:r>
              <a:rPr lang="en-US" b="1" dirty="0" smtClean="0">
                <a:solidFill>
                  <a:schemeClr val="tx1"/>
                </a:solidFill>
              </a:rPr>
              <a:t>Mass Storage Structure          </a:t>
            </a:r>
            <a:r>
              <a:rPr lang="en-US" sz="2800" dirty="0" smtClean="0">
                <a:solidFill>
                  <a:schemeClr val="tx1"/>
                </a:solidFill>
              </a:rPr>
              <a:t>Chapter 11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16675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2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8462" y="3657600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 smtClean="0"/>
              <a:t>Disk Structure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 smtClean="0"/>
              <a:t>Disk Scheduling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861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3055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05550"/>
            <a:ext cx="4572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0B45A3-74DE-4AD0-9C02-6F4CE7811DBC}" type="slidenum">
              <a:rPr lang="en-US">
                <a:latin typeface="Arial Black" panose="020B0A04020102020204" pitchFamily="34" charset="0"/>
              </a:rPr>
              <a:pPr/>
              <a:t>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1268" name="Date Placeholder 5"/>
          <p:cNvSpPr>
            <a:spLocks noGrp="1"/>
          </p:cNvSpPr>
          <p:nvPr>
            <p:ph type="dt" sz="quarter" idx="12"/>
          </p:nvPr>
        </p:nvSpPr>
        <p:spPr>
          <a:xfrm>
            <a:off x="3502025" y="6292850"/>
            <a:ext cx="2136775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mtClean="0"/>
              <a:t>OS Spring 2020</a:t>
            </a:r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Secondary (Mass) Storage Structure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153400" cy="51498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</a:rPr>
              <a:t>Disk drives and NVM devices are the major secondary storage I/O devices on most computers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These are structured as a large one-dimensional array of logical disk blocks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Request for disk I/O is generated by the file system and virtual memory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Disk scheduling algorithms are used to improve the disk bandwidth, average response time and the variance in response time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FCFS, SCAN, C-SCAN are some of the 	commonly used disk scheduling algorithms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Swap space provides an efficient interface to paging systems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</a:rPr>
              <a:t>Disks can suffer from external fragmentation</a:t>
            </a:r>
            <a:endParaRPr lang="en-US" sz="2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311FC-A73B-436B-93A4-70DE8ED8624E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  <a:effectLst/>
              </a:rPr>
              <a:t>Moving-head disk mechanism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09600"/>
            <a:ext cx="9072000" cy="63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334000"/>
          </a:xfrm>
          <a:noFill/>
        </p:spPr>
        <p:txBody>
          <a:bodyPr>
            <a:normAutofit lnSpcReduction="10000"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Access time components</a:t>
            </a:r>
          </a:p>
          <a:p>
            <a:pPr>
              <a:buNone/>
            </a:pPr>
            <a:r>
              <a:rPr lang="en-US" sz="2600" b="1" dirty="0" smtClean="0">
                <a:latin typeface="Comic Sans MS" pitchFamily="66" charset="0"/>
              </a:rPr>
              <a:t>		Seek time and rotational latency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Seek time is the time for the disk arm to move the heads to the cylinder containing the desired sector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Rotational latency is the additional time for the disk to rotate the desired sector to the disk head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Bandwidth is the total number of bytes transferred divided by the total time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Both access time and bandwidth can be improved by managing the order in which disk I/O requests are serv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iced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81050"/>
            <a:ext cx="8229600" cy="569595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Disk queue may have several pending requests at any point in time</a:t>
            </a:r>
          </a:p>
          <a:p>
            <a:pPr>
              <a:buNone/>
            </a:pP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100" b="1" dirty="0" smtClean="0">
                <a:latin typeface="Comic Sans MS" pitchFamily="66" charset="0"/>
                <a:cs typeface="Arial" pitchFamily="34" charset="0"/>
              </a:rPr>
              <a:t>Any one of the several disk scheduling 	algorithms can be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b="1" dirty="0" smtClean="0">
                <a:latin typeface="Comic Sans MS" pitchFamily="66" charset="0"/>
                <a:cs typeface="Arial" pitchFamily="34" charset="0"/>
              </a:rPr>
              <a:t>Access time and bandwidth can be improved by managing the order of disk I/O requests</a:t>
            </a:r>
          </a:p>
          <a:p>
            <a:pPr>
              <a:buNone/>
            </a:pPr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FCFS Scheduling</a:t>
            </a:r>
          </a:p>
          <a:p>
            <a:pPr>
              <a:buNone/>
            </a:pPr>
            <a:r>
              <a:rPr lang="en-US" sz="3100" b="1" dirty="0" smtClean="0">
                <a:latin typeface="Comic Sans MS" pitchFamily="66" charset="0"/>
              </a:rPr>
              <a:t>		Fair algorithm but does not provide fastest 	service</a:t>
            </a:r>
          </a:p>
          <a:p>
            <a:pPr>
              <a:buFont typeface="Wingdings" pitchFamily="2" charset="2"/>
              <a:buChar char="Ø"/>
            </a:pP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I/O requests to blocks on cylinders – initial head position is 53</a:t>
            </a:r>
          </a:p>
          <a:p>
            <a:pPr>
              <a:buNone/>
            </a:pPr>
            <a:r>
              <a:rPr lang="en-US" sz="3100" b="1" dirty="0" smtClean="0">
                <a:latin typeface="Comic Sans MS" pitchFamily="66" charset="0"/>
              </a:rPr>
              <a:t>		98, 183, 37, 122, 14, 124, 65, 67</a:t>
            </a:r>
          </a:p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Total head movement is 640 cylinders</a:t>
            </a:r>
          </a:p>
          <a:p>
            <a:pPr>
              <a:buNone/>
            </a:pPr>
            <a:r>
              <a:rPr lang="en-US" sz="3100" b="1" dirty="0" smtClean="0">
                <a:latin typeface="Comic Sans MS" pitchFamily="66" charset="0"/>
              </a:rPr>
              <a:t>		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Total head movement can be decreased 	substantially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FCFS Scheduling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762000"/>
            <a:ext cx="8232774" cy="60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SCAN Scheduling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The disk arm starts at one end and moves 	towards the other end, servicing requests 	as it reaches each cylinder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 of head movement reverses after reaching the other end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This is also called the elevator algorithm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Head position is 53 and is moving towards 0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A total of 229 head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movements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C-SCAN (Circular SCAN) Scheduling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Designed to provide 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a more uniform wait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time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head moves from 0 to Max, while servicing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requests</a:t>
            </a:r>
            <a:endParaRPr lang="en-US" sz="2600" b="1" dirty="0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SCAN Scheduling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5795"/>
            <a:ext cx="8458200" cy="613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9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8611</TotalTime>
  <Words>232</Words>
  <Application>Microsoft Office PowerPoint</Application>
  <PresentationFormat>On-screen Show (4:3)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Theme1</vt:lpstr>
      <vt:lpstr>Storage Management</vt:lpstr>
      <vt:lpstr>Mass Storage Structure          Chapter 11</vt:lpstr>
      <vt:lpstr>Secondary (Mass) Storage Structure</vt:lpstr>
      <vt:lpstr>Moving-head disk mechanism</vt:lpstr>
      <vt:lpstr>Disk Scheduling</vt:lpstr>
      <vt:lpstr>Disk Scheduling</vt:lpstr>
      <vt:lpstr>FCFS Scheduling</vt:lpstr>
      <vt:lpstr>Disk Scheduling</vt:lpstr>
      <vt:lpstr>SCAN Scheduling</vt:lpstr>
      <vt:lpstr>Disk Scheduling</vt:lpstr>
      <vt:lpstr>C-SCAN Scheduling</vt:lpstr>
      <vt:lpstr>NVM Scheduling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314</cp:revision>
  <dcterms:created xsi:type="dcterms:W3CDTF">2008-12-31T02:25:45Z</dcterms:created>
  <dcterms:modified xsi:type="dcterms:W3CDTF">2020-05-28T23:56:20Z</dcterms:modified>
</cp:coreProperties>
</file>