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gif" ContentType="image/gif"/>
  <Override PartName="/ppt/diagrams/data3.xml" ContentType="application/vnd.openxmlformats-officedocument.drawingml.diagramData+xml"/>
  <Override PartName="/ppt/diagrams/colors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58" r:id="rId7"/>
    <p:sldId id="259" r:id="rId8"/>
    <p:sldId id="260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69" autoAdjust="0"/>
    <p:restoredTop sz="99462" autoAdjust="0"/>
  </p:normalViewPr>
  <p:slideViewPr>
    <p:cSldViewPr snapToGrid="0" showGuides="1">
      <p:cViewPr varScale="1">
        <p:scale>
          <a:sx n="73" d="100"/>
          <a:sy n="73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smtClean="0"/>
            <a:t>1 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 custT="1"/>
      <dgm:spPr/>
      <dgm:t>
        <a:bodyPr/>
        <a:lstStyle/>
        <a:p>
          <a:r>
            <a:rPr lang="en-US" sz="1400" dirty="0" smtClean="0"/>
            <a:t>Put the effort in</a:t>
          </a:r>
          <a:endParaRPr lang="en-US" sz="1400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 custT="1"/>
      <dgm:spPr/>
      <dgm:t>
        <a:bodyPr/>
        <a:lstStyle/>
        <a:p>
          <a:r>
            <a:rPr lang="en-US" sz="1400" dirty="0" smtClean="0"/>
            <a:t>Make good use of available resources</a:t>
          </a:r>
          <a:endParaRPr lang="en-US" sz="1400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 custT="1"/>
      <dgm:spPr/>
      <dgm:t>
        <a:bodyPr/>
        <a:lstStyle/>
        <a:p>
          <a:r>
            <a:rPr lang="en-US" sz="1400" dirty="0" smtClean="0"/>
            <a:t>Attend lectures and labs regularly</a:t>
          </a:r>
          <a:endParaRPr lang="en-US" sz="1400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 custT="1"/>
      <dgm:spPr/>
      <dgm:t>
        <a:bodyPr/>
        <a:lstStyle/>
        <a:p>
          <a:r>
            <a:rPr lang="en-US" sz="1400" dirty="0" smtClean="0"/>
            <a:t>Be punctual</a:t>
          </a:r>
          <a:endParaRPr lang="en-US" sz="1400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 custT="1"/>
      <dgm:spPr/>
      <dgm:t>
        <a:bodyPr/>
        <a:lstStyle/>
        <a:p>
          <a:r>
            <a:rPr lang="en-US" sz="1400" dirty="0" smtClean="0"/>
            <a:t>Lots of Practice.</a:t>
          </a:r>
        </a:p>
        <a:p>
          <a:r>
            <a:rPr lang="en-US" sz="1400" dirty="0" smtClean="0"/>
            <a:t>Remember:</a:t>
          </a:r>
        </a:p>
        <a:p>
          <a:r>
            <a:rPr lang="en-US" sz="1400" dirty="0" smtClean="0">
              <a:solidFill>
                <a:srgbClr val="C00000"/>
              </a:solidFill>
            </a:rPr>
            <a:t>exercises are not enough</a:t>
          </a:r>
          <a:endParaRPr lang="en-US" sz="1400" dirty="0">
            <a:solidFill>
              <a:srgbClr val="C00000"/>
            </a:solidFill>
          </a:endParaRP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 custT="1"/>
      <dgm:spPr/>
      <dgm:t>
        <a:bodyPr/>
        <a:lstStyle/>
        <a:p>
          <a:r>
            <a:rPr lang="en-US" sz="1400" dirty="0" smtClean="0"/>
            <a:t>Read the books and online material</a:t>
          </a:r>
          <a:endParaRPr lang="en-US" sz="1400" dirty="0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6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6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2" presStyleCnt="6"/>
      <dgm:spPr/>
      <dgm:t>
        <a:bodyPr/>
        <a:lstStyle/>
        <a:p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3" presStyleCnt="6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4" presStyleCnt="6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5" presStyleCnt="6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8FAB4659-6291-457D-941A-93BCD304031A}" srcId="{B4F1B46E-22B2-4721-950C-8704487586DC}" destId="{70879558-61CA-4CCD-B2D6-5349B01EF337}" srcOrd="2" destOrd="0" parTransId="{95F5E6EE-4E8D-49F8-8C9E-8BBFD01B6A0E}" sibTransId="{053E317B-DD3F-4AFF-90D1-A55D37D325DC}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B628A148-8501-42F8-B49E-281D353B606E}" type="presParOf" srcId="{FC66A233-6BBA-46AF-B2F6-28E379B158E2}" destId="{E5677DE7-299C-4C9C-A4BC-6335CC601D12}" srcOrd="3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smtClean="0"/>
            <a:t>1 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 custT="1"/>
      <dgm:spPr/>
      <dgm:t>
        <a:bodyPr/>
        <a:lstStyle/>
        <a:p>
          <a:r>
            <a:rPr lang="en-US" sz="1200" dirty="0" smtClean="0"/>
            <a:t>Relax too much</a:t>
          </a:r>
          <a:endParaRPr lang="en-US" sz="1200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 custT="1"/>
      <dgm:spPr/>
      <dgm:t>
        <a:bodyPr/>
        <a:lstStyle/>
        <a:p>
          <a:r>
            <a:rPr lang="en-US" sz="1400" dirty="0" smtClean="0"/>
            <a:t>Absent in theory and Labs</a:t>
          </a:r>
          <a:endParaRPr lang="en-US" sz="1400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 custT="1"/>
      <dgm:spPr/>
      <dgm:t>
        <a:bodyPr/>
        <a:lstStyle/>
        <a:p>
          <a:pPr algn="l"/>
          <a:r>
            <a:rPr lang="en-US" sz="1400" dirty="0" smtClean="0"/>
            <a:t>“Borrowing” assignments from “others”.</a:t>
          </a:r>
        </a:p>
        <a:p>
          <a:pPr algn="l"/>
          <a:r>
            <a:rPr lang="en-US" sz="1400" dirty="0" smtClean="0">
              <a:solidFill>
                <a:srgbClr val="00B050"/>
              </a:solidFill>
            </a:rPr>
            <a:t>Remember: They will not help you in the quizzes and exams!!!</a:t>
          </a:r>
          <a:endParaRPr lang="en-US" sz="1400" dirty="0" smtClean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 custT="1"/>
      <dgm:spPr/>
      <dgm:t>
        <a:bodyPr/>
        <a:lstStyle/>
        <a:p>
          <a:r>
            <a:rPr lang="en-US" sz="1400" dirty="0" smtClean="0"/>
            <a:t>Copy paste Culture</a:t>
          </a:r>
          <a:endParaRPr lang="en-US" sz="1400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 custT="1"/>
      <dgm:spPr/>
      <dgm:t>
        <a:bodyPr/>
        <a:lstStyle/>
        <a:p>
          <a:r>
            <a:rPr lang="en-US" sz="1400" dirty="0" smtClean="0"/>
            <a:t>Don’t seek help</a:t>
          </a:r>
          <a:endParaRPr lang="en-US" sz="1400" dirty="0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81EDB722-FA3C-4D60-A412-F95E21DD8563}">
      <dgm:prSet/>
      <dgm:spPr/>
      <dgm:t>
        <a:bodyPr/>
        <a:lstStyle/>
        <a:p>
          <a:r>
            <a:rPr lang="en-US" dirty="0" smtClean="0"/>
            <a:t>Don’t understand and don’t ask questions regarding material given in lectures  </a:t>
          </a:r>
          <a:endParaRPr lang="en-US" dirty="0"/>
        </a:p>
      </dgm:t>
    </dgm:pt>
    <dgm:pt modelId="{1F88633B-6E0D-4965-BF90-21C4D9DD2626}" type="parTrans" cxnId="{EBA86507-A525-4D67-978D-FD7BD2F265B8}">
      <dgm:prSet/>
      <dgm:spPr/>
      <dgm:t>
        <a:bodyPr/>
        <a:lstStyle/>
        <a:p>
          <a:endParaRPr lang="en-US"/>
        </a:p>
      </dgm:t>
    </dgm:pt>
    <dgm:pt modelId="{8F5C88ED-F001-41FC-8827-DAAFC40307A2}" type="sibTrans" cxnId="{EBA86507-A525-4D67-978D-FD7BD2F265B8}">
      <dgm:prSet/>
      <dgm:spPr/>
      <dgm:t>
        <a:bodyPr/>
        <a:lstStyle/>
        <a:p>
          <a:endParaRPr lang="en-US"/>
        </a:p>
      </dgm:t>
    </dgm:pt>
    <dgm:pt modelId="{E92F4E40-14E3-4F56-857C-E399F187D8CA}">
      <dgm:prSet phldrT="[Text]"/>
      <dgm:spPr/>
      <dgm:t>
        <a:bodyPr/>
        <a:lstStyle/>
        <a:p>
          <a:r>
            <a:rPr lang="en-US" dirty="0" smtClean="0"/>
            <a:t>3</a:t>
          </a:r>
        </a:p>
      </dgm:t>
    </dgm:pt>
    <dgm:pt modelId="{94789EEF-47CC-4C72-84C7-09BD0AA47F80}" type="sibTrans" cxnId="{BD8928B4-C5E9-4939-8BF0-35A4F82F0E03}">
      <dgm:prSet/>
      <dgm:spPr/>
      <dgm:t>
        <a:bodyPr/>
        <a:lstStyle/>
        <a:p>
          <a:endParaRPr lang="en-US"/>
        </a:p>
      </dgm:t>
    </dgm:pt>
    <dgm:pt modelId="{9E334E92-FF35-4094-A17B-6F3981F79CC0}" type="parTrans" cxnId="{BD8928B4-C5E9-4939-8BF0-35A4F82F0E0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6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6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2" presStyleCnt="6"/>
      <dgm:spPr/>
      <dgm:t>
        <a:bodyPr/>
        <a:lstStyle/>
        <a:p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3" presStyleCnt="6" custScaleY="117301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4" presStyleCnt="6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500E1B72-B695-4534-AD60-448569713315}" type="pres">
      <dgm:prSet presAssocID="{E92F4E40-14E3-4F56-857C-E399F187D8CA}" presName="posSpace" presStyleCnt="0"/>
      <dgm:spPr/>
    </dgm:pt>
    <dgm:pt modelId="{94C03456-BE47-44E0-A589-B33575EEABD7}" type="pres">
      <dgm:prSet presAssocID="{E92F4E40-14E3-4F56-857C-E399F187D8CA}" presName="vertFlow" presStyleCnt="0"/>
      <dgm:spPr/>
    </dgm:pt>
    <dgm:pt modelId="{A5895A79-EFE0-46B9-BF7D-7E0D7692684D}" type="pres">
      <dgm:prSet presAssocID="{E92F4E40-14E3-4F56-857C-E399F187D8CA}" presName="topSpace" presStyleCnt="0"/>
      <dgm:spPr/>
    </dgm:pt>
    <dgm:pt modelId="{1283F7E4-BEBC-4403-A08B-374AD60C7309}" type="pres">
      <dgm:prSet presAssocID="{E92F4E40-14E3-4F56-857C-E399F187D8CA}" presName="firstComp" presStyleCnt="0"/>
      <dgm:spPr/>
    </dgm:pt>
    <dgm:pt modelId="{B1E5A3FF-30FE-4E2E-B112-F21ADDD1F65C}" type="pres">
      <dgm:prSet presAssocID="{E92F4E40-14E3-4F56-857C-E399F187D8CA}" presName="firstChild" presStyleLbl="bgAccFollowNode1" presStyleIdx="5" presStyleCnt="6"/>
      <dgm:spPr/>
      <dgm:t>
        <a:bodyPr/>
        <a:lstStyle/>
        <a:p>
          <a:endParaRPr lang="en-US"/>
        </a:p>
      </dgm:t>
    </dgm:pt>
    <dgm:pt modelId="{A1D784CE-37E6-44F2-947F-6BA6096A66F4}" type="pres">
      <dgm:prSet presAssocID="{E92F4E40-14E3-4F56-857C-E399F187D8CA}" presName="first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3889A-24AD-4E11-89A5-90A2F0376E28}" type="pres">
      <dgm:prSet presAssocID="{E92F4E40-14E3-4F56-857C-E399F187D8CA}" presName="negSpace" presStyleCnt="0"/>
      <dgm:spPr/>
    </dgm:pt>
    <dgm:pt modelId="{110CA526-3F1E-4D7D-BC0D-3DC14733B0B7}" type="pres">
      <dgm:prSet presAssocID="{E92F4E40-14E3-4F56-857C-E399F187D8CA}" presName="circle" presStyleLbl="node1" presStyleIdx="2" presStyleCnt="3" custScaleY="100071"/>
      <dgm:spPr/>
      <dgm:t>
        <a:bodyPr/>
        <a:lstStyle/>
        <a:p>
          <a:endParaRPr lang="en-US"/>
        </a:p>
      </dgm:t>
    </dgm:pt>
  </dgm:ptLst>
  <dgm:cxnLst>
    <dgm:cxn modelId="{C3DD0EC1-478D-47E6-BD28-FF6C51EC750F}" type="presOf" srcId="{9D72CDD3-5859-43DB-BD75-0C3C30E3DE62}" destId="{187D4E8C-5C91-4D00-870C-2C45D4EA263C}" srcOrd="1" destOrd="0" presId="urn:microsoft.com/office/officeart/2005/8/layout/hList9"/>
    <dgm:cxn modelId="{450BB3A8-71F6-40DC-8ED3-4881231A1BAB}" type="presOf" srcId="{F9D46839-CD06-4669-AAE4-4D1E9AFEDA78}" destId="{59179C9B-8BA4-4AC7-ACB1-A12DE00142E2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3AA50516-2882-4628-A4BF-FFC9C6993D56}" type="presOf" srcId="{29E78340-8EBE-415C-B973-78A91A054B9C}" destId="{B12AEB83-0A64-4B36-BF01-B2F834861BAA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010A3F18-EF69-4C0D-978C-C79B67ABCAC2}" type="presOf" srcId="{81EDB722-FA3C-4D60-A412-F95E21DD8563}" destId="{A1D784CE-37E6-44F2-947F-6BA6096A66F4}" srcOrd="1" destOrd="0" presId="urn:microsoft.com/office/officeart/2005/8/layout/hList9"/>
    <dgm:cxn modelId="{4543719E-5669-432C-8DA3-43CC12991282}" type="presOf" srcId="{81EDB722-FA3C-4D60-A412-F95E21DD8563}" destId="{B1E5A3FF-30FE-4E2E-B112-F21ADDD1F65C}" srcOrd="0" destOrd="0" presId="urn:microsoft.com/office/officeart/2005/8/layout/hList9"/>
    <dgm:cxn modelId="{72CFBDBF-5257-4967-AD9B-32ABE6DA4F6B}" type="presOf" srcId="{E92F4E40-14E3-4F56-857C-E399F187D8CA}" destId="{110CA526-3F1E-4D7D-BC0D-3DC14733B0B7}" srcOrd="0" destOrd="0" presId="urn:microsoft.com/office/officeart/2005/8/layout/hList9"/>
    <dgm:cxn modelId="{8FAB4659-6291-457D-941A-93BCD304031A}" srcId="{B4F1B46E-22B2-4721-950C-8704487586DC}" destId="{70879558-61CA-4CCD-B2D6-5349B01EF337}" srcOrd="2" destOrd="0" parTransId="{95F5E6EE-4E8D-49F8-8C9E-8BBFD01B6A0E}" sibTransId="{053E317B-DD3F-4AFF-90D1-A55D37D325DC}"/>
    <dgm:cxn modelId="{B0BABD38-292D-4137-A4F6-B09C2F463E85}" type="presOf" srcId="{9D72CDD3-5859-43DB-BD75-0C3C30E3DE62}" destId="{6B08AC4B-4CEC-41E5-AE19-47A4E2720563}" srcOrd="0" destOrd="0" presId="urn:microsoft.com/office/officeart/2005/8/layout/hList9"/>
    <dgm:cxn modelId="{DAF9F1C3-2D83-4159-922D-647CFB7D0822}" type="presOf" srcId="{29E78340-8EBE-415C-B973-78A91A054B9C}" destId="{614EBA0E-D12B-447E-B378-B0FA2DEBEA2F}" srcOrd="0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C82C4C30-E947-4169-8DC8-113259E9BF46}" type="presOf" srcId="{B4F1B46E-22B2-4721-950C-8704487586DC}" destId="{FC7ED273-8CFD-43C2-9C05-44FADF3E0637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D8928B4-C5E9-4939-8BF0-35A4F82F0E03}" srcId="{00C18FBF-3FF5-4C16-97CF-AF03740D7AB6}" destId="{E92F4E40-14E3-4F56-857C-E399F187D8CA}" srcOrd="2" destOrd="0" parTransId="{9E334E92-FF35-4094-A17B-6F3981F79CC0}" sibTransId="{94789EEF-47CC-4C72-84C7-09BD0AA47F80}"/>
    <dgm:cxn modelId="{1FF6D57F-A16B-4E1B-A4CD-7B09585FD6B9}" type="presOf" srcId="{D5197DDB-D5D2-499F-B255-CF7BB5AE2B43}" destId="{F660F4B9-35DB-4256-A868-A35C6DCCF6B2}" srcOrd="0" destOrd="0" presId="urn:microsoft.com/office/officeart/2005/8/layout/hList9"/>
    <dgm:cxn modelId="{683EF557-B4A6-4EB7-98A8-45F1EAB927A2}" type="presOf" srcId="{F9D46839-CD06-4669-AAE4-4D1E9AFEDA78}" destId="{4AE7D907-B6F4-4647-AB3F-ABE94C438AE8}" srcOrd="1" destOrd="0" presId="urn:microsoft.com/office/officeart/2005/8/layout/hList9"/>
    <dgm:cxn modelId="{5E670A0F-2462-4FC7-9094-437F17245DDA}" type="presOf" srcId="{00C18FBF-3FF5-4C16-97CF-AF03740D7AB6}" destId="{0DC7A063-583D-4B0F-88B2-BD54F95D95AF}" srcOrd="0" destOrd="0" presId="urn:microsoft.com/office/officeart/2005/8/layout/hList9"/>
    <dgm:cxn modelId="{F4B1E4D9-0F2C-4496-B2EF-F3FAC115B9E7}" type="presOf" srcId="{70879558-61CA-4CCD-B2D6-5349B01EF337}" destId="{51F68A05-A560-4C6F-BC90-521AEF3B0907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EBA86507-A525-4D67-978D-FD7BD2F265B8}" srcId="{E92F4E40-14E3-4F56-857C-E399F187D8CA}" destId="{81EDB722-FA3C-4D60-A412-F95E21DD8563}" srcOrd="0" destOrd="0" parTransId="{1F88633B-6E0D-4965-BF90-21C4D9DD2626}" sibTransId="{8F5C88ED-F001-41FC-8827-DAAFC40307A2}"/>
    <dgm:cxn modelId="{3E7BE85A-7B4C-4A9A-ABB6-BD5637C0BA41}" type="presOf" srcId="{F2881FB1-6580-4F21-A283-BFAA6F91D5D2}" destId="{FD776C1E-557E-4553-9447-49B69EEC7907}" srcOrd="0" destOrd="0" presId="urn:microsoft.com/office/officeart/2005/8/layout/hList9"/>
    <dgm:cxn modelId="{DF24D289-F779-4158-B45B-3E90AADEDD45}" type="presOf" srcId="{D5197DDB-D5D2-499F-B255-CF7BB5AE2B43}" destId="{10C9E3CF-3A8F-4100-8ACD-91E2373197A2}" srcOrd="1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AAB1DDBD-7FB7-486B-97F9-82077D418E35}" type="presOf" srcId="{70879558-61CA-4CCD-B2D6-5349B01EF337}" destId="{3EBE42F0-6491-49CC-95DC-985BA00CD458}" srcOrd="1" destOrd="0" presId="urn:microsoft.com/office/officeart/2005/8/layout/hList9"/>
    <dgm:cxn modelId="{4BF2B463-B10A-471D-8809-F9D266A12035}" type="presParOf" srcId="{0DC7A063-583D-4B0F-88B2-BD54F95D95AF}" destId="{3B23570A-ECC9-4DF8-BCB4-0465C69CBB88}" srcOrd="0" destOrd="0" presId="urn:microsoft.com/office/officeart/2005/8/layout/hList9"/>
    <dgm:cxn modelId="{929A9CDE-C539-4C7F-8134-7F7B14A5CD74}" type="presParOf" srcId="{0DC7A063-583D-4B0F-88B2-BD54F95D95AF}" destId="{FC66A233-6BBA-46AF-B2F6-28E379B158E2}" srcOrd="1" destOrd="0" presId="urn:microsoft.com/office/officeart/2005/8/layout/hList9"/>
    <dgm:cxn modelId="{8DD066B9-9B26-46A4-B94E-8F561DD89674}" type="presParOf" srcId="{FC66A233-6BBA-46AF-B2F6-28E379B158E2}" destId="{46739A04-1AA3-49C6-8EA7-EB1DE975B900}" srcOrd="0" destOrd="0" presId="urn:microsoft.com/office/officeart/2005/8/layout/hList9"/>
    <dgm:cxn modelId="{F8FD8FFA-1DEF-4137-85C2-47F258792AAD}" type="presParOf" srcId="{FC66A233-6BBA-46AF-B2F6-28E379B158E2}" destId="{535C6EC9-8098-42C5-8527-E62FF045E4EB}" srcOrd="1" destOrd="0" presId="urn:microsoft.com/office/officeart/2005/8/layout/hList9"/>
    <dgm:cxn modelId="{B6B490F3-D70F-4525-8B9A-59E83C234899}" type="presParOf" srcId="{535C6EC9-8098-42C5-8527-E62FF045E4EB}" destId="{6B08AC4B-4CEC-41E5-AE19-47A4E2720563}" srcOrd="0" destOrd="0" presId="urn:microsoft.com/office/officeart/2005/8/layout/hList9"/>
    <dgm:cxn modelId="{945AD4A7-D4F2-4F5D-879C-A777C1255AAF}" type="presParOf" srcId="{535C6EC9-8098-42C5-8527-E62FF045E4EB}" destId="{187D4E8C-5C91-4D00-870C-2C45D4EA263C}" srcOrd="1" destOrd="0" presId="urn:microsoft.com/office/officeart/2005/8/layout/hList9"/>
    <dgm:cxn modelId="{74B1FA91-71E8-47F2-B3BA-86879A78AF24}" type="presParOf" srcId="{FC66A233-6BBA-46AF-B2F6-28E379B158E2}" destId="{ADF61BBD-28F4-4815-BC7F-82CF00464E8B}" srcOrd="2" destOrd="0" presId="urn:microsoft.com/office/officeart/2005/8/layout/hList9"/>
    <dgm:cxn modelId="{6FF7EC66-FDD2-4575-9EEC-66037843782D}" type="presParOf" srcId="{ADF61BBD-28F4-4815-BC7F-82CF00464E8B}" destId="{59179C9B-8BA4-4AC7-ACB1-A12DE00142E2}" srcOrd="0" destOrd="0" presId="urn:microsoft.com/office/officeart/2005/8/layout/hList9"/>
    <dgm:cxn modelId="{6FDC724D-4042-4339-B995-6972D5D47E38}" type="presParOf" srcId="{ADF61BBD-28F4-4815-BC7F-82CF00464E8B}" destId="{4AE7D907-B6F4-4647-AB3F-ABE94C438AE8}" srcOrd="1" destOrd="0" presId="urn:microsoft.com/office/officeart/2005/8/layout/hList9"/>
    <dgm:cxn modelId="{945E61C5-FBC5-4454-AFC9-E917BBF801DA}" type="presParOf" srcId="{FC66A233-6BBA-46AF-B2F6-28E379B158E2}" destId="{E5677DE7-299C-4C9C-A4BC-6335CC601D12}" srcOrd="3" destOrd="0" presId="urn:microsoft.com/office/officeart/2005/8/layout/hList9"/>
    <dgm:cxn modelId="{FACA501B-C8D4-4EC7-B267-CB961A732896}" type="presParOf" srcId="{E5677DE7-299C-4C9C-A4BC-6335CC601D12}" destId="{51F68A05-A560-4C6F-BC90-521AEF3B0907}" srcOrd="0" destOrd="0" presId="urn:microsoft.com/office/officeart/2005/8/layout/hList9"/>
    <dgm:cxn modelId="{F9849166-438E-454B-BB34-D4FA251C37F4}" type="presParOf" srcId="{E5677DE7-299C-4C9C-A4BC-6335CC601D12}" destId="{3EBE42F0-6491-49CC-95DC-985BA00CD458}" srcOrd="1" destOrd="0" presId="urn:microsoft.com/office/officeart/2005/8/layout/hList9"/>
    <dgm:cxn modelId="{34903E06-9485-4A00-93FE-1F0B5E8B7D2A}" type="presParOf" srcId="{0DC7A063-583D-4B0F-88B2-BD54F95D95AF}" destId="{3845DB9A-BEF3-4D5D-B9C7-5FC0456401AC}" srcOrd="2" destOrd="0" presId="urn:microsoft.com/office/officeart/2005/8/layout/hList9"/>
    <dgm:cxn modelId="{C6AE6517-B5A2-4FAD-ABE5-77631AAAA37B}" type="presParOf" srcId="{0DC7A063-583D-4B0F-88B2-BD54F95D95AF}" destId="{FC7ED273-8CFD-43C2-9C05-44FADF3E0637}" srcOrd="3" destOrd="0" presId="urn:microsoft.com/office/officeart/2005/8/layout/hList9"/>
    <dgm:cxn modelId="{7C56BF03-E810-4D0D-AC50-D61B6288D7C8}" type="presParOf" srcId="{0DC7A063-583D-4B0F-88B2-BD54F95D95AF}" destId="{13C564B0-C27E-4ABA-AFDA-59E145B256BA}" srcOrd="4" destOrd="0" presId="urn:microsoft.com/office/officeart/2005/8/layout/hList9"/>
    <dgm:cxn modelId="{622DC4AB-D06E-4925-AD4A-F645B00C612F}" type="presParOf" srcId="{0DC7A063-583D-4B0F-88B2-BD54F95D95AF}" destId="{6300E233-87DF-4270-9808-160BFEB8A5BE}" srcOrd="5" destOrd="0" presId="urn:microsoft.com/office/officeart/2005/8/layout/hList9"/>
    <dgm:cxn modelId="{581331A9-D487-49F3-B37C-00BB0385A347}" type="presParOf" srcId="{0DC7A063-583D-4B0F-88B2-BD54F95D95AF}" destId="{6E53DEF7-499E-42EE-802D-59B2F8915392}" srcOrd="6" destOrd="0" presId="urn:microsoft.com/office/officeart/2005/8/layout/hList9"/>
    <dgm:cxn modelId="{0823A2ED-31BB-48F6-AE6A-1BC467DEE705}" type="presParOf" srcId="{6E53DEF7-499E-42EE-802D-59B2F8915392}" destId="{E08C30D1-35EA-4D05-9731-5D01E3FCBD09}" srcOrd="0" destOrd="0" presId="urn:microsoft.com/office/officeart/2005/8/layout/hList9"/>
    <dgm:cxn modelId="{280D1E98-004F-4160-A155-8F9C1D5CD013}" type="presParOf" srcId="{6E53DEF7-499E-42EE-802D-59B2F8915392}" destId="{2F3BD88A-9166-4A26-B941-B9BAEE1A11D5}" srcOrd="1" destOrd="0" presId="urn:microsoft.com/office/officeart/2005/8/layout/hList9"/>
    <dgm:cxn modelId="{9403ECB9-B072-4828-B94A-9D35943281FA}" type="presParOf" srcId="{2F3BD88A-9166-4A26-B941-B9BAEE1A11D5}" destId="{F660F4B9-35DB-4256-A868-A35C6DCCF6B2}" srcOrd="0" destOrd="0" presId="urn:microsoft.com/office/officeart/2005/8/layout/hList9"/>
    <dgm:cxn modelId="{3CDF2AAD-433E-4F22-9804-4F2E98CC5735}" type="presParOf" srcId="{2F3BD88A-9166-4A26-B941-B9BAEE1A11D5}" destId="{10C9E3CF-3A8F-4100-8ACD-91E2373197A2}" srcOrd="1" destOrd="0" presId="urn:microsoft.com/office/officeart/2005/8/layout/hList9"/>
    <dgm:cxn modelId="{CE213492-98DD-443F-9C0B-FC0B62CE5814}" type="presParOf" srcId="{6E53DEF7-499E-42EE-802D-59B2F8915392}" destId="{60887C36-4733-46AC-A452-5444F6BC3B23}" srcOrd="2" destOrd="0" presId="urn:microsoft.com/office/officeart/2005/8/layout/hList9"/>
    <dgm:cxn modelId="{E7A22434-B647-4222-A126-D574375829FD}" type="presParOf" srcId="{60887C36-4733-46AC-A452-5444F6BC3B23}" destId="{614EBA0E-D12B-447E-B378-B0FA2DEBEA2F}" srcOrd="0" destOrd="0" presId="urn:microsoft.com/office/officeart/2005/8/layout/hList9"/>
    <dgm:cxn modelId="{FCCBC6C7-C1A2-46DF-BE74-455E2914C337}" type="presParOf" srcId="{60887C36-4733-46AC-A452-5444F6BC3B23}" destId="{B12AEB83-0A64-4B36-BF01-B2F834861BAA}" srcOrd="1" destOrd="0" presId="urn:microsoft.com/office/officeart/2005/8/layout/hList9"/>
    <dgm:cxn modelId="{ED302DE2-016A-405E-8D5D-C642E86E5008}" type="presParOf" srcId="{0DC7A063-583D-4B0F-88B2-BD54F95D95AF}" destId="{69136330-53DB-4978-A56B-160862279381}" srcOrd="7" destOrd="0" presId="urn:microsoft.com/office/officeart/2005/8/layout/hList9"/>
    <dgm:cxn modelId="{060C3BB6-E5F6-4DAB-971A-CFBE2B9764BF}" type="presParOf" srcId="{0DC7A063-583D-4B0F-88B2-BD54F95D95AF}" destId="{FD776C1E-557E-4553-9447-49B69EEC7907}" srcOrd="8" destOrd="0" presId="urn:microsoft.com/office/officeart/2005/8/layout/hList9"/>
    <dgm:cxn modelId="{DAA38444-F843-45E7-9473-CD2ADA46BD56}" type="presParOf" srcId="{0DC7A063-583D-4B0F-88B2-BD54F95D95AF}" destId="{FC2522F1-14BB-4B37-B60E-2E8A7E8A6C30}" srcOrd="9" destOrd="0" presId="urn:microsoft.com/office/officeart/2005/8/layout/hList9"/>
    <dgm:cxn modelId="{D6E541DC-F839-478B-95A8-41586CCDB7F0}" type="presParOf" srcId="{0DC7A063-583D-4B0F-88B2-BD54F95D95AF}" destId="{500E1B72-B695-4534-AD60-448569713315}" srcOrd="10" destOrd="0" presId="urn:microsoft.com/office/officeart/2005/8/layout/hList9"/>
    <dgm:cxn modelId="{5D739751-3326-42FE-8254-A16A6764E904}" type="presParOf" srcId="{0DC7A063-583D-4B0F-88B2-BD54F95D95AF}" destId="{94C03456-BE47-44E0-A589-B33575EEABD7}" srcOrd="11" destOrd="0" presId="urn:microsoft.com/office/officeart/2005/8/layout/hList9"/>
    <dgm:cxn modelId="{1FAAFD16-3801-4AEA-B4B9-CE2CD176A86F}" type="presParOf" srcId="{94C03456-BE47-44E0-A589-B33575EEABD7}" destId="{A5895A79-EFE0-46B9-BF7D-7E0D7692684D}" srcOrd="0" destOrd="0" presId="urn:microsoft.com/office/officeart/2005/8/layout/hList9"/>
    <dgm:cxn modelId="{0FEC585A-958B-4B40-B149-383B7BCED584}" type="presParOf" srcId="{94C03456-BE47-44E0-A589-B33575EEABD7}" destId="{1283F7E4-BEBC-4403-A08B-374AD60C7309}" srcOrd="1" destOrd="0" presId="urn:microsoft.com/office/officeart/2005/8/layout/hList9"/>
    <dgm:cxn modelId="{442DD3F0-7779-4694-80B1-D40B18261CAD}" type="presParOf" srcId="{1283F7E4-BEBC-4403-A08B-374AD60C7309}" destId="{B1E5A3FF-30FE-4E2E-B112-F21ADDD1F65C}" srcOrd="0" destOrd="0" presId="urn:microsoft.com/office/officeart/2005/8/layout/hList9"/>
    <dgm:cxn modelId="{72BA1831-E6F5-45BD-A605-34054837EC75}" type="presParOf" srcId="{1283F7E4-BEBC-4403-A08B-374AD60C7309}" destId="{A1D784CE-37E6-44F2-947F-6BA6096A66F4}" srcOrd="1" destOrd="0" presId="urn:microsoft.com/office/officeart/2005/8/layout/hList9"/>
    <dgm:cxn modelId="{260C88C4-3DF0-4BF9-8F3C-DE0B23D63257}" type="presParOf" srcId="{0DC7A063-583D-4B0F-88B2-BD54F95D95AF}" destId="{BE63889A-24AD-4E11-89A5-90A2F0376E28}" srcOrd="12" destOrd="0" presId="urn:microsoft.com/office/officeart/2005/8/layout/hList9"/>
    <dgm:cxn modelId="{0640E7BA-F55A-4C24-818A-39BA15CFB9BC}" type="presParOf" srcId="{0DC7A063-583D-4B0F-88B2-BD54F95D95AF}" destId="{110CA526-3F1E-4D7D-BC0D-3DC14733B0B7}" srcOrd="13" destOrd="0" presId="urn:microsoft.com/office/officeart/2005/8/layout/hList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smtClean="0"/>
            <a:t>1 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 smtClean="0"/>
            <a:t>Use of mobile is strictly prohibited .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 smtClean="0"/>
            <a:t>Be disciplined!!!!</a:t>
          </a:r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pPr algn="l"/>
          <a:r>
            <a:rPr lang="en-US" dirty="0" smtClean="0"/>
            <a:t>If you don’t understand a point, raise your hand and ask me to explain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 smtClean="0"/>
            <a:t>For any query, contact me during my office hours. </a:t>
          </a:r>
          <a:endParaRPr lang="en-US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pPr algn="just"/>
          <a:r>
            <a:rPr lang="en-US" dirty="0" smtClean="0"/>
            <a:t>Remember:</a:t>
          </a:r>
        </a:p>
        <a:p>
          <a:pPr algn="just"/>
          <a:r>
            <a:rPr lang="en-US" dirty="0" smtClean="0">
              <a:solidFill>
                <a:srgbClr val="C00000"/>
              </a:solidFill>
            </a:rPr>
            <a:t>Your first priority must be your studies.</a:t>
          </a:r>
          <a:endParaRPr lang="en-US" dirty="0">
            <a:solidFill>
              <a:srgbClr val="C00000"/>
            </a:solidFill>
          </a:endParaRP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 smtClean="0"/>
            <a:t>Any kind of Misconduct will not be tolerated</a:t>
          </a:r>
          <a:endParaRPr lang="en-US" dirty="0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6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6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2" presStyleCnt="6"/>
      <dgm:spPr/>
      <dgm:t>
        <a:bodyPr/>
        <a:lstStyle/>
        <a:p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3" presStyleCnt="6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4" presStyleCnt="6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5" presStyleCnt="6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85CEE5AA-447E-437F-8A7E-4D92E7A2145E}" type="presOf" srcId="{B4F1B46E-22B2-4721-950C-8704487586DC}" destId="{FC7ED273-8CFD-43C2-9C05-44FADF3E0637}" srcOrd="0" destOrd="0" presId="urn:microsoft.com/office/officeart/2005/8/layout/hList9"/>
    <dgm:cxn modelId="{8FAB4659-6291-457D-941A-93BCD304031A}" srcId="{B4F1B46E-22B2-4721-950C-8704487586DC}" destId="{70879558-61CA-4CCD-B2D6-5349B01EF337}" srcOrd="2" destOrd="0" parTransId="{95F5E6EE-4E8D-49F8-8C9E-8BBFD01B6A0E}" sibTransId="{053E317B-DD3F-4AFF-90D1-A55D37D325DC}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8D46AF59-646D-44BF-85E2-C8B99D7E68AF}" type="presOf" srcId="{9D72CDD3-5859-43DB-BD75-0C3C30E3DE62}" destId="{6B08AC4B-4CEC-41E5-AE19-47A4E2720563}" srcOrd="0" destOrd="0" presId="urn:microsoft.com/office/officeart/2005/8/layout/hList9"/>
    <dgm:cxn modelId="{C1D71403-2357-4787-8CD1-67AD33BC92D5}" type="presOf" srcId="{D5197DDB-D5D2-499F-B255-CF7BB5AE2B43}" destId="{F660F4B9-35DB-4256-A868-A35C6DCCF6B2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7AF69368-477A-4644-B4EE-94C6D592DCAF}" type="presOf" srcId="{9614A323-64B1-4077-A841-022051EC749A}" destId="{F8977219-728E-448F-AE8B-46B14F4F17DE}" srcOrd="1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D4C1A5FE-B0A8-408C-98F8-0504C5EF0255}" type="presOf" srcId="{9D72CDD3-5859-43DB-BD75-0C3C30E3DE62}" destId="{187D4E8C-5C91-4D00-870C-2C45D4EA263C}" srcOrd="1" destOrd="0" presId="urn:microsoft.com/office/officeart/2005/8/layout/hList9"/>
    <dgm:cxn modelId="{2934DFB4-2F43-459E-BD96-79C3C52DC91D}" type="presOf" srcId="{70879558-61CA-4CCD-B2D6-5349B01EF337}" destId="{51F68A05-A560-4C6F-BC90-521AEF3B0907}" srcOrd="0" destOrd="0" presId="urn:microsoft.com/office/officeart/2005/8/layout/hList9"/>
    <dgm:cxn modelId="{ED7FB030-B168-467B-9473-561AD04C282F}" type="presOf" srcId="{29E78340-8EBE-415C-B973-78A91A054B9C}" destId="{B12AEB83-0A64-4B36-BF01-B2F834861BAA}" srcOrd="1" destOrd="0" presId="urn:microsoft.com/office/officeart/2005/8/layout/hList9"/>
    <dgm:cxn modelId="{BD05089E-091C-412D-A1D9-B37626160A13}" type="presOf" srcId="{00C18FBF-3FF5-4C16-97CF-AF03740D7AB6}" destId="{0DC7A063-583D-4B0F-88B2-BD54F95D95AF}" srcOrd="0" destOrd="0" presId="urn:microsoft.com/office/officeart/2005/8/layout/hList9"/>
    <dgm:cxn modelId="{1EAE5558-17A8-4B9F-A474-8E347CC109A2}" type="presOf" srcId="{70879558-61CA-4CCD-B2D6-5349B01EF337}" destId="{3EBE42F0-6491-49CC-95DC-985BA00CD458}" srcOrd="1" destOrd="0" presId="urn:microsoft.com/office/officeart/2005/8/layout/hList9"/>
    <dgm:cxn modelId="{D4D6F01F-C1AF-4C41-965B-9A49EBF00D84}" type="presOf" srcId="{6352CA33-6755-44BE-808F-400DA4CF80A7}" destId="{89E6DA6E-7A23-44BD-8A99-378091FF741D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9EE960D8-B634-4D47-97E7-BC228EDB723D}" type="presOf" srcId="{D5197DDB-D5D2-499F-B255-CF7BB5AE2B43}" destId="{10C9E3CF-3A8F-4100-8ACD-91E2373197A2}" srcOrd="1" destOrd="0" presId="urn:microsoft.com/office/officeart/2005/8/layout/hList9"/>
    <dgm:cxn modelId="{E10A69C7-AAA8-4E81-BD47-2D003F546474}" type="presOf" srcId="{29E78340-8EBE-415C-B973-78A91A054B9C}" destId="{614EBA0E-D12B-447E-B378-B0FA2DEBEA2F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0177D8A5-2446-4556-A4E4-DA611E22E7ED}" type="presOf" srcId="{F9D46839-CD06-4669-AAE4-4D1E9AFEDA78}" destId="{4AE7D907-B6F4-4647-AB3F-ABE94C438AE8}" srcOrd="1" destOrd="0" presId="urn:microsoft.com/office/officeart/2005/8/layout/hList9"/>
    <dgm:cxn modelId="{BE82D417-F5C7-4150-8ACF-296F0E5F07C9}" type="presOf" srcId="{9614A323-64B1-4077-A841-022051EC749A}" destId="{AD2806AC-6A03-4F05-9F4D-F72EA0E56FBF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E22AF9A8-959F-4618-889C-1543158103BB}" type="presOf" srcId="{F9D46839-CD06-4669-AAE4-4D1E9AFEDA78}" destId="{59179C9B-8BA4-4AC7-ACB1-A12DE00142E2}" srcOrd="0" destOrd="0" presId="urn:microsoft.com/office/officeart/2005/8/layout/hList9"/>
    <dgm:cxn modelId="{A9EEA3F4-3F88-4C77-9416-B02025887555}" type="presOf" srcId="{F2881FB1-6580-4F21-A283-BFAA6F91D5D2}" destId="{FD776C1E-557E-4553-9447-49B69EEC7907}" srcOrd="0" destOrd="0" presId="urn:microsoft.com/office/officeart/2005/8/layout/hList9"/>
    <dgm:cxn modelId="{E3323BE9-C306-4CF9-BFF9-9656B3F171C8}" type="presParOf" srcId="{0DC7A063-583D-4B0F-88B2-BD54F95D95AF}" destId="{3B23570A-ECC9-4DF8-BCB4-0465C69CBB88}" srcOrd="0" destOrd="0" presId="urn:microsoft.com/office/officeart/2005/8/layout/hList9"/>
    <dgm:cxn modelId="{5E602982-2119-458B-B191-AEE4892B1D61}" type="presParOf" srcId="{0DC7A063-583D-4B0F-88B2-BD54F95D95AF}" destId="{FC66A233-6BBA-46AF-B2F6-28E379B158E2}" srcOrd="1" destOrd="0" presId="urn:microsoft.com/office/officeart/2005/8/layout/hList9"/>
    <dgm:cxn modelId="{C0F7CFE0-548C-4B96-8320-CE1E873A77AF}" type="presParOf" srcId="{FC66A233-6BBA-46AF-B2F6-28E379B158E2}" destId="{46739A04-1AA3-49C6-8EA7-EB1DE975B900}" srcOrd="0" destOrd="0" presId="urn:microsoft.com/office/officeart/2005/8/layout/hList9"/>
    <dgm:cxn modelId="{1129E952-FEAA-42DD-BF25-16379CBA5A1D}" type="presParOf" srcId="{FC66A233-6BBA-46AF-B2F6-28E379B158E2}" destId="{535C6EC9-8098-42C5-8527-E62FF045E4EB}" srcOrd="1" destOrd="0" presId="urn:microsoft.com/office/officeart/2005/8/layout/hList9"/>
    <dgm:cxn modelId="{9EE8A76D-2D62-43A8-BAB6-9AF1384E160C}" type="presParOf" srcId="{535C6EC9-8098-42C5-8527-E62FF045E4EB}" destId="{6B08AC4B-4CEC-41E5-AE19-47A4E2720563}" srcOrd="0" destOrd="0" presId="urn:microsoft.com/office/officeart/2005/8/layout/hList9"/>
    <dgm:cxn modelId="{062DBB4F-35EA-4235-8E49-5302C3DCFA47}" type="presParOf" srcId="{535C6EC9-8098-42C5-8527-E62FF045E4EB}" destId="{187D4E8C-5C91-4D00-870C-2C45D4EA263C}" srcOrd="1" destOrd="0" presId="urn:microsoft.com/office/officeart/2005/8/layout/hList9"/>
    <dgm:cxn modelId="{4F2F7116-0824-4C00-B695-756601C286B2}" type="presParOf" srcId="{FC66A233-6BBA-46AF-B2F6-28E379B158E2}" destId="{ADF61BBD-28F4-4815-BC7F-82CF00464E8B}" srcOrd="2" destOrd="0" presId="urn:microsoft.com/office/officeart/2005/8/layout/hList9"/>
    <dgm:cxn modelId="{88041220-1A77-48C4-93F7-D93D357D827F}" type="presParOf" srcId="{ADF61BBD-28F4-4815-BC7F-82CF00464E8B}" destId="{59179C9B-8BA4-4AC7-ACB1-A12DE00142E2}" srcOrd="0" destOrd="0" presId="urn:microsoft.com/office/officeart/2005/8/layout/hList9"/>
    <dgm:cxn modelId="{D7FCE089-1C73-49DF-A66C-13AFDE42E158}" type="presParOf" srcId="{ADF61BBD-28F4-4815-BC7F-82CF00464E8B}" destId="{4AE7D907-B6F4-4647-AB3F-ABE94C438AE8}" srcOrd="1" destOrd="0" presId="urn:microsoft.com/office/officeart/2005/8/layout/hList9"/>
    <dgm:cxn modelId="{66AE990E-A72F-4B0B-A769-542292E81CFA}" type="presParOf" srcId="{FC66A233-6BBA-46AF-B2F6-28E379B158E2}" destId="{E5677DE7-299C-4C9C-A4BC-6335CC601D12}" srcOrd="3" destOrd="0" presId="urn:microsoft.com/office/officeart/2005/8/layout/hList9"/>
    <dgm:cxn modelId="{45339E98-4FBB-40BE-973A-58B57BCF2046}" type="presParOf" srcId="{E5677DE7-299C-4C9C-A4BC-6335CC601D12}" destId="{51F68A05-A560-4C6F-BC90-521AEF3B0907}" srcOrd="0" destOrd="0" presId="urn:microsoft.com/office/officeart/2005/8/layout/hList9"/>
    <dgm:cxn modelId="{8623E0A5-7955-4CE6-BD94-8B48E0FDFCCC}" type="presParOf" srcId="{E5677DE7-299C-4C9C-A4BC-6335CC601D12}" destId="{3EBE42F0-6491-49CC-95DC-985BA00CD458}" srcOrd="1" destOrd="0" presId="urn:microsoft.com/office/officeart/2005/8/layout/hList9"/>
    <dgm:cxn modelId="{3ABE4EDE-5795-46D2-B65C-C33492B6D0FA}" type="presParOf" srcId="{0DC7A063-583D-4B0F-88B2-BD54F95D95AF}" destId="{3845DB9A-BEF3-4D5D-B9C7-5FC0456401AC}" srcOrd="2" destOrd="0" presId="urn:microsoft.com/office/officeart/2005/8/layout/hList9"/>
    <dgm:cxn modelId="{B2BB890B-0B78-4277-BD7F-821083A258BD}" type="presParOf" srcId="{0DC7A063-583D-4B0F-88B2-BD54F95D95AF}" destId="{FC7ED273-8CFD-43C2-9C05-44FADF3E0637}" srcOrd="3" destOrd="0" presId="urn:microsoft.com/office/officeart/2005/8/layout/hList9"/>
    <dgm:cxn modelId="{A9B5B1DF-6CFA-46C2-ACD5-28DA8DD87C6C}" type="presParOf" srcId="{0DC7A063-583D-4B0F-88B2-BD54F95D95AF}" destId="{13C564B0-C27E-4ABA-AFDA-59E145B256BA}" srcOrd="4" destOrd="0" presId="urn:microsoft.com/office/officeart/2005/8/layout/hList9"/>
    <dgm:cxn modelId="{C051645D-C875-474C-87AE-03B66983B1A7}" type="presParOf" srcId="{0DC7A063-583D-4B0F-88B2-BD54F95D95AF}" destId="{6300E233-87DF-4270-9808-160BFEB8A5BE}" srcOrd="5" destOrd="0" presId="urn:microsoft.com/office/officeart/2005/8/layout/hList9"/>
    <dgm:cxn modelId="{21BA9127-EA42-4257-87BF-1BCCC5586B89}" type="presParOf" srcId="{0DC7A063-583D-4B0F-88B2-BD54F95D95AF}" destId="{6E53DEF7-499E-42EE-802D-59B2F8915392}" srcOrd="6" destOrd="0" presId="urn:microsoft.com/office/officeart/2005/8/layout/hList9"/>
    <dgm:cxn modelId="{F00CEE03-1FA8-4639-997B-58298F4EC352}" type="presParOf" srcId="{6E53DEF7-499E-42EE-802D-59B2F8915392}" destId="{E08C30D1-35EA-4D05-9731-5D01E3FCBD09}" srcOrd="0" destOrd="0" presId="urn:microsoft.com/office/officeart/2005/8/layout/hList9"/>
    <dgm:cxn modelId="{533404D8-166C-4D7C-B340-0D30D9B0DDEA}" type="presParOf" srcId="{6E53DEF7-499E-42EE-802D-59B2F8915392}" destId="{2F3BD88A-9166-4A26-B941-B9BAEE1A11D5}" srcOrd="1" destOrd="0" presId="urn:microsoft.com/office/officeart/2005/8/layout/hList9"/>
    <dgm:cxn modelId="{895EBC27-3095-425F-A346-EBC68C066002}" type="presParOf" srcId="{2F3BD88A-9166-4A26-B941-B9BAEE1A11D5}" destId="{F660F4B9-35DB-4256-A868-A35C6DCCF6B2}" srcOrd="0" destOrd="0" presId="urn:microsoft.com/office/officeart/2005/8/layout/hList9"/>
    <dgm:cxn modelId="{F3AE0892-A748-4059-A580-35F878F921A6}" type="presParOf" srcId="{2F3BD88A-9166-4A26-B941-B9BAEE1A11D5}" destId="{10C9E3CF-3A8F-4100-8ACD-91E2373197A2}" srcOrd="1" destOrd="0" presId="urn:microsoft.com/office/officeart/2005/8/layout/hList9"/>
    <dgm:cxn modelId="{EC321266-44FA-45E6-B598-E99A7AB9AC84}" type="presParOf" srcId="{6E53DEF7-499E-42EE-802D-59B2F8915392}" destId="{60887C36-4733-46AC-A452-5444F6BC3B23}" srcOrd="2" destOrd="0" presId="urn:microsoft.com/office/officeart/2005/8/layout/hList9"/>
    <dgm:cxn modelId="{E6AE83B6-8D72-4DA9-B9ED-E761BE6C07DB}" type="presParOf" srcId="{60887C36-4733-46AC-A452-5444F6BC3B23}" destId="{614EBA0E-D12B-447E-B378-B0FA2DEBEA2F}" srcOrd="0" destOrd="0" presId="urn:microsoft.com/office/officeart/2005/8/layout/hList9"/>
    <dgm:cxn modelId="{027484B4-8F78-488F-A326-1522839BE88C}" type="presParOf" srcId="{60887C36-4733-46AC-A452-5444F6BC3B23}" destId="{B12AEB83-0A64-4B36-BF01-B2F834861BAA}" srcOrd="1" destOrd="0" presId="urn:microsoft.com/office/officeart/2005/8/layout/hList9"/>
    <dgm:cxn modelId="{6F7212F8-AD96-4AD5-8A26-E0BA418C4759}" type="presParOf" srcId="{0DC7A063-583D-4B0F-88B2-BD54F95D95AF}" destId="{69136330-53DB-4978-A56B-160862279381}" srcOrd="7" destOrd="0" presId="urn:microsoft.com/office/officeart/2005/8/layout/hList9"/>
    <dgm:cxn modelId="{AD901C90-D9D8-4249-A61C-4E19DEF1B572}" type="presParOf" srcId="{0DC7A063-583D-4B0F-88B2-BD54F95D95AF}" destId="{FD776C1E-557E-4553-9447-49B69EEC7907}" srcOrd="8" destOrd="0" presId="urn:microsoft.com/office/officeart/2005/8/layout/hList9"/>
    <dgm:cxn modelId="{B3099C71-D7F1-4C66-BF57-327A646EF47A}" type="presParOf" srcId="{0DC7A063-583D-4B0F-88B2-BD54F95D95AF}" destId="{FC2522F1-14BB-4B37-B60E-2E8A7E8A6C30}" srcOrd="9" destOrd="0" presId="urn:microsoft.com/office/officeart/2005/8/layout/hList9"/>
    <dgm:cxn modelId="{1EA9FC55-C045-46AE-8BA3-C4068F112B17}" type="presParOf" srcId="{0DC7A063-583D-4B0F-88B2-BD54F95D95AF}" destId="{2C2F6211-85A7-47FE-9239-DE94DF41A263}" srcOrd="10" destOrd="0" presId="urn:microsoft.com/office/officeart/2005/8/layout/hList9"/>
    <dgm:cxn modelId="{65EFF6DE-634F-4500-BABB-64EB187416A4}" type="presParOf" srcId="{0DC7A063-583D-4B0F-88B2-BD54F95D95AF}" destId="{7B0C2EAE-70CB-4160-863D-210C3C66D5FD}" srcOrd="11" destOrd="0" presId="urn:microsoft.com/office/officeart/2005/8/layout/hList9"/>
    <dgm:cxn modelId="{03D89A9C-0E8D-43C2-A1D8-DFAE7808562B}" type="presParOf" srcId="{7B0C2EAE-70CB-4160-863D-210C3C66D5FD}" destId="{5AF3752E-55A6-443C-AD35-C49DF50A4566}" srcOrd="0" destOrd="0" presId="urn:microsoft.com/office/officeart/2005/8/layout/hList9"/>
    <dgm:cxn modelId="{E7992D7F-2A5A-46C0-B449-E47410790F68}" type="presParOf" srcId="{7B0C2EAE-70CB-4160-863D-210C3C66D5FD}" destId="{53567A66-F0E9-4EF8-ADA9-764BA36AA6A9}" srcOrd="1" destOrd="0" presId="urn:microsoft.com/office/officeart/2005/8/layout/hList9"/>
    <dgm:cxn modelId="{E2014344-9D6D-448B-ADE0-B80FF043D809}" type="presParOf" srcId="{53567A66-F0E9-4EF8-ADA9-764BA36AA6A9}" destId="{AD2806AC-6A03-4F05-9F4D-F72EA0E56FBF}" srcOrd="0" destOrd="0" presId="urn:microsoft.com/office/officeart/2005/8/layout/hList9"/>
    <dgm:cxn modelId="{C1C13869-31D9-448D-BE00-418178FBB48C}" type="presParOf" srcId="{53567A66-F0E9-4EF8-ADA9-764BA36AA6A9}" destId="{F8977219-728E-448F-AE8B-46B14F4F17DE}" srcOrd="1" destOrd="0" presId="urn:microsoft.com/office/officeart/2005/8/layout/hList9"/>
    <dgm:cxn modelId="{9527C1D2-9039-4EA4-9919-F4D8A09E7819}" type="presParOf" srcId="{0DC7A063-583D-4B0F-88B2-BD54F95D95AF}" destId="{FBCC4E74-37C0-494F-ABC0-7D18132E1437}" srcOrd="12" destOrd="0" presId="urn:microsoft.com/office/officeart/2005/8/layout/hList9"/>
    <dgm:cxn modelId="{A58BBB1B-22AD-445D-A5F4-71C48B89603B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1C667A-D310-4763-ACC9-753BBCA9BFA9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FA8087C9-2F58-48E2-BC46-2712743E9DEB}">
      <dgm:prSet phldrT="[Text]"/>
      <dgm:spPr/>
      <dgm:t>
        <a:bodyPr/>
        <a:lstStyle/>
        <a:p>
          <a:r>
            <a:rPr lang="en-US" dirty="0" smtClean="0"/>
            <a:t>Produces </a:t>
          </a:r>
          <a:r>
            <a:rPr lang="en-US" b="1" dirty="0" smtClean="0">
              <a:solidFill>
                <a:schemeClr val="accent6">
                  <a:lumMod val="75000"/>
                </a:schemeClr>
              </a:solidFill>
            </a:rPr>
            <a:t>information</a:t>
          </a:r>
          <a:r>
            <a:rPr lang="en-US" b="0" dirty="0" smtClean="0"/>
            <a:t> (output)</a:t>
          </a:r>
          <a:endParaRPr lang="en-US" dirty="0"/>
        </a:p>
      </dgm:t>
    </dgm:pt>
    <dgm:pt modelId="{BAA8D6F9-EFCD-4930-BE96-52012372C180}" type="sibTrans" cxnId="{1A0E51BD-BCDB-4BE5-9791-A69D6C3EAD32}">
      <dgm:prSet/>
      <dgm:spPr/>
      <dgm:t>
        <a:bodyPr/>
        <a:lstStyle/>
        <a:p>
          <a:endParaRPr lang="en-US"/>
        </a:p>
      </dgm:t>
    </dgm:pt>
    <dgm:pt modelId="{CC7E2EDA-2642-46DE-B7E8-F1854F83CC3F}" type="parTrans" cxnId="{1A0E51BD-BCDB-4BE5-9791-A69D6C3EAD32}">
      <dgm:prSet/>
      <dgm:spPr/>
      <dgm:t>
        <a:bodyPr/>
        <a:lstStyle/>
        <a:p>
          <a:endParaRPr lang="en-US"/>
        </a:p>
      </dgm:t>
    </dgm:pt>
    <dgm:pt modelId="{1174BD7F-C4A9-4C61-BC33-523BD768E33F}">
      <dgm:prSet phldrT="[Text]"/>
      <dgm:spPr/>
      <dgm:t>
        <a:bodyPr/>
        <a:lstStyle/>
        <a:p>
          <a:r>
            <a:rPr lang="en-US" dirty="0" smtClean="0"/>
            <a:t>Processing</a:t>
          </a:r>
          <a:endParaRPr lang="en-US" dirty="0"/>
        </a:p>
      </dgm:t>
    </dgm:pt>
    <dgm:pt modelId="{C9D08436-5380-4B43-BD10-447344C0009D}" type="sibTrans" cxnId="{F033DE4F-7425-40E5-8455-61F7676AA202}">
      <dgm:prSet/>
      <dgm:spPr/>
      <dgm:t>
        <a:bodyPr/>
        <a:lstStyle/>
        <a:p>
          <a:endParaRPr lang="en-US"/>
        </a:p>
      </dgm:t>
    </dgm:pt>
    <dgm:pt modelId="{EBEC916C-DDBD-4E19-AF4B-627D0645BFE9}" type="parTrans" cxnId="{F033DE4F-7425-40E5-8455-61F7676AA202}">
      <dgm:prSet/>
      <dgm:spPr/>
      <dgm:t>
        <a:bodyPr/>
        <a:lstStyle/>
        <a:p>
          <a:endParaRPr lang="en-US"/>
        </a:p>
      </dgm:t>
    </dgm:pt>
    <dgm:pt modelId="{6D4279D2-03BF-4B1D-B787-907508243DE8}">
      <dgm:prSet phldrT="[Text]"/>
      <dgm:spPr/>
      <dgm:t>
        <a:bodyPr/>
        <a:lstStyle/>
        <a:p>
          <a:r>
            <a:rPr lang="en-US" dirty="0" smtClean="0"/>
            <a:t>Collects </a:t>
          </a:r>
          <a:r>
            <a:rPr lang="en-US" b="1" dirty="0" smtClean="0">
              <a:solidFill>
                <a:schemeClr val="accent6">
                  <a:lumMod val="75000"/>
                </a:schemeClr>
              </a:solidFill>
            </a:rPr>
            <a:t>data</a:t>
          </a:r>
          <a:r>
            <a:rPr lang="en-US" b="0" dirty="0" smtClean="0"/>
            <a:t> </a:t>
          </a:r>
          <a:br>
            <a:rPr lang="en-US" b="0" dirty="0" smtClean="0"/>
          </a:br>
          <a:r>
            <a:rPr lang="en-US" b="0" dirty="0" smtClean="0"/>
            <a:t>(input)</a:t>
          </a:r>
          <a:endParaRPr lang="en-US" dirty="0"/>
        </a:p>
      </dgm:t>
    </dgm:pt>
    <dgm:pt modelId="{A48B6DCA-659D-4118-916D-E16AA4512686}" type="sibTrans" cxnId="{E2610A7C-AA81-4A63-AB96-FE40980C4E62}">
      <dgm:prSet/>
      <dgm:spPr/>
      <dgm:t>
        <a:bodyPr/>
        <a:lstStyle/>
        <a:p>
          <a:endParaRPr lang="en-US"/>
        </a:p>
      </dgm:t>
    </dgm:pt>
    <dgm:pt modelId="{2BA20D1A-6D87-4197-8FDE-DEBFA04082ED}" type="parTrans" cxnId="{E2610A7C-AA81-4A63-AB96-FE40980C4E62}">
      <dgm:prSet/>
      <dgm:spPr/>
      <dgm:t>
        <a:bodyPr/>
        <a:lstStyle/>
        <a:p>
          <a:endParaRPr lang="en-US"/>
        </a:p>
      </dgm:t>
    </dgm:pt>
    <dgm:pt modelId="{F5DBF1F5-1366-4F08-B66A-627EF92BC2DC}" type="pres">
      <dgm:prSet presAssocID="{EF1C667A-D310-4763-ACC9-753BBCA9BFA9}" presName="CompostProcess" presStyleCnt="0">
        <dgm:presLayoutVars>
          <dgm:dir/>
          <dgm:resizeHandles val="exact"/>
        </dgm:presLayoutVars>
      </dgm:prSet>
      <dgm:spPr/>
    </dgm:pt>
    <dgm:pt modelId="{FC7E71E9-C861-4252-A8B3-7133E3096461}" type="pres">
      <dgm:prSet presAssocID="{EF1C667A-D310-4763-ACC9-753BBCA9BFA9}" presName="arrow" presStyleLbl="bgShp" presStyleIdx="0" presStyleCn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52A0DC1D-AA5A-422D-989B-688F8AFE066A}" type="pres">
      <dgm:prSet presAssocID="{EF1C667A-D310-4763-ACC9-753BBCA9BFA9}" presName="linearProcess" presStyleCnt="0"/>
      <dgm:spPr/>
    </dgm:pt>
    <dgm:pt modelId="{AD0FAD57-6986-4AE2-A3DE-AE00CF9B49C2}" type="pres">
      <dgm:prSet presAssocID="{6D4279D2-03BF-4B1D-B787-907508243DE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655D8-AA55-46D8-8B3D-C6DCFBE9A871}" type="pres">
      <dgm:prSet presAssocID="{A48B6DCA-659D-4118-916D-E16AA4512686}" presName="sibTrans" presStyleCnt="0"/>
      <dgm:spPr/>
    </dgm:pt>
    <dgm:pt modelId="{4C7C901D-E847-4BA3-AC60-D3B610B8E90D}" type="pres">
      <dgm:prSet presAssocID="{1174BD7F-C4A9-4C61-BC33-523BD768E33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B0510-1590-4CF0-AB53-647B5E678660}" type="pres">
      <dgm:prSet presAssocID="{C9D08436-5380-4B43-BD10-447344C0009D}" presName="sibTrans" presStyleCnt="0"/>
      <dgm:spPr/>
    </dgm:pt>
    <dgm:pt modelId="{E12E5BBC-717A-4906-B450-1D7042878745}" type="pres">
      <dgm:prSet presAssocID="{FA8087C9-2F58-48E2-BC46-2712743E9DE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836A94-5500-49CE-8126-AB77F65EF7E2}" type="presOf" srcId="{EF1C667A-D310-4763-ACC9-753BBCA9BFA9}" destId="{F5DBF1F5-1366-4F08-B66A-627EF92BC2DC}" srcOrd="0" destOrd="0" presId="urn:microsoft.com/office/officeart/2005/8/layout/hProcess9"/>
    <dgm:cxn modelId="{F033DE4F-7425-40E5-8455-61F7676AA202}" srcId="{EF1C667A-D310-4763-ACC9-753BBCA9BFA9}" destId="{1174BD7F-C4A9-4C61-BC33-523BD768E33F}" srcOrd="1" destOrd="0" parTransId="{EBEC916C-DDBD-4E19-AF4B-627D0645BFE9}" sibTransId="{C9D08436-5380-4B43-BD10-447344C0009D}"/>
    <dgm:cxn modelId="{0283C2BE-623C-4E12-9631-76688781BD6B}" type="presOf" srcId="{6D4279D2-03BF-4B1D-B787-907508243DE8}" destId="{AD0FAD57-6986-4AE2-A3DE-AE00CF9B49C2}" srcOrd="0" destOrd="0" presId="urn:microsoft.com/office/officeart/2005/8/layout/hProcess9"/>
    <dgm:cxn modelId="{BCE077CB-540E-4DBC-ABE9-51C344185B14}" type="presOf" srcId="{1174BD7F-C4A9-4C61-BC33-523BD768E33F}" destId="{4C7C901D-E847-4BA3-AC60-D3B610B8E90D}" srcOrd="0" destOrd="0" presId="urn:microsoft.com/office/officeart/2005/8/layout/hProcess9"/>
    <dgm:cxn modelId="{1A0E51BD-BCDB-4BE5-9791-A69D6C3EAD32}" srcId="{EF1C667A-D310-4763-ACC9-753BBCA9BFA9}" destId="{FA8087C9-2F58-48E2-BC46-2712743E9DEB}" srcOrd="2" destOrd="0" parTransId="{CC7E2EDA-2642-46DE-B7E8-F1854F83CC3F}" sibTransId="{BAA8D6F9-EFCD-4930-BE96-52012372C180}"/>
    <dgm:cxn modelId="{E2610A7C-AA81-4A63-AB96-FE40980C4E62}" srcId="{EF1C667A-D310-4763-ACC9-753BBCA9BFA9}" destId="{6D4279D2-03BF-4B1D-B787-907508243DE8}" srcOrd="0" destOrd="0" parTransId="{2BA20D1A-6D87-4197-8FDE-DEBFA04082ED}" sibTransId="{A48B6DCA-659D-4118-916D-E16AA4512686}"/>
    <dgm:cxn modelId="{8F7D75E4-79DC-4996-8FAF-F346ECC6955A}" type="presOf" srcId="{FA8087C9-2F58-48E2-BC46-2712743E9DEB}" destId="{E12E5BBC-717A-4906-B450-1D7042878745}" srcOrd="0" destOrd="0" presId="urn:microsoft.com/office/officeart/2005/8/layout/hProcess9"/>
    <dgm:cxn modelId="{81A50674-7893-44A4-B25A-2D0C4DCE73DA}" type="presParOf" srcId="{F5DBF1F5-1366-4F08-B66A-627EF92BC2DC}" destId="{FC7E71E9-C861-4252-A8B3-7133E3096461}" srcOrd="0" destOrd="0" presId="urn:microsoft.com/office/officeart/2005/8/layout/hProcess9"/>
    <dgm:cxn modelId="{A3988D35-37D2-41B4-8B2A-E59DBC683354}" type="presParOf" srcId="{F5DBF1F5-1366-4F08-B66A-627EF92BC2DC}" destId="{52A0DC1D-AA5A-422D-989B-688F8AFE066A}" srcOrd="1" destOrd="0" presId="urn:microsoft.com/office/officeart/2005/8/layout/hProcess9"/>
    <dgm:cxn modelId="{B56BEA12-47FB-4381-8BC9-D7450E2E7316}" type="presParOf" srcId="{52A0DC1D-AA5A-422D-989B-688F8AFE066A}" destId="{AD0FAD57-6986-4AE2-A3DE-AE00CF9B49C2}" srcOrd="0" destOrd="0" presId="urn:microsoft.com/office/officeart/2005/8/layout/hProcess9"/>
    <dgm:cxn modelId="{98AB1530-A2D9-4B01-A8AA-2DD4379A58BF}" type="presParOf" srcId="{52A0DC1D-AA5A-422D-989B-688F8AFE066A}" destId="{BDC655D8-AA55-46D8-8B3D-C6DCFBE9A871}" srcOrd="1" destOrd="0" presId="urn:microsoft.com/office/officeart/2005/8/layout/hProcess9"/>
    <dgm:cxn modelId="{F041E9D8-CDA0-4DC3-9C9D-B32966249804}" type="presParOf" srcId="{52A0DC1D-AA5A-422D-989B-688F8AFE066A}" destId="{4C7C901D-E847-4BA3-AC60-D3B610B8E90D}" srcOrd="2" destOrd="0" presId="urn:microsoft.com/office/officeart/2005/8/layout/hProcess9"/>
    <dgm:cxn modelId="{1CF5B44E-98DF-497A-9F1E-50C2AF482850}" type="presParOf" srcId="{52A0DC1D-AA5A-422D-989B-688F8AFE066A}" destId="{885B0510-1590-4CF0-AB53-647B5E678660}" srcOrd="3" destOrd="0" presId="urn:microsoft.com/office/officeart/2005/8/layout/hProcess9"/>
    <dgm:cxn modelId="{1997E13A-7CCE-474A-A2AF-AE61458C3397}" type="presParOf" srcId="{52A0DC1D-AA5A-422D-989B-688F8AFE066A}" destId="{E12E5BBC-717A-4906-B450-1D7042878745}" srcOrd="4" destOrd="0" presId="urn:microsoft.com/office/officeart/2005/8/layout/hProcess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D8AD60-FD75-417C-B35A-20B2006921F0}" type="doc">
      <dgm:prSet loTypeId="urn:microsoft.com/office/officeart/2005/8/layout/vList5" loCatId="list" qsTypeId="urn:microsoft.com/office/officeart/2005/8/quickstyle/simple5" qsCatId="simple" csTypeId="urn:microsoft.com/office/officeart/2005/8/colors/accent6_3" csCatId="accent6" phldr="1"/>
      <dgm:spPr/>
    </dgm:pt>
    <dgm:pt modelId="{B58B5ADA-51BF-453A-9970-5BDA83E95EB6}">
      <dgm:prSet phldrT="[Text]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b="1" dirty="0" smtClean="0"/>
            <a:t>Input Device</a:t>
          </a:r>
          <a:endParaRPr lang="en-US" b="1" dirty="0"/>
        </a:p>
      </dgm:t>
    </dgm:pt>
    <dgm:pt modelId="{2621FABA-E9DE-472F-AF18-00CF0D8CB953}" type="parTrans" cxnId="{77FCA073-24F3-49B0-9818-7520A6B7D74C}">
      <dgm:prSet/>
      <dgm:spPr/>
      <dgm:t>
        <a:bodyPr/>
        <a:lstStyle/>
        <a:p>
          <a:endParaRPr lang="en-US"/>
        </a:p>
      </dgm:t>
    </dgm:pt>
    <dgm:pt modelId="{AA6264D7-E02E-4896-BB3E-A62F71024D7C}" type="sibTrans" cxnId="{77FCA073-24F3-49B0-9818-7520A6B7D74C}">
      <dgm:prSet/>
      <dgm:spPr/>
      <dgm:t>
        <a:bodyPr/>
        <a:lstStyle/>
        <a:p>
          <a:endParaRPr lang="en-US"/>
        </a:p>
      </dgm:t>
    </dgm:pt>
    <dgm:pt modelId="{C55D9AEC-C04C-4980-9F45-64CF56BEC7D1}">
      <dgm:prSet phldrT="[Text]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b="1" dirty="0" smtClean="0"/>
            <a:t>Output Device</a:t>
          </a:r>
          <a:endParaRPr lang="en-US" b="1" dirty="0"/>
        </a:p>
      </dgm:t>
    </dgm:pt>
    <dgm:pt modelId="{0BE96C16-9FCA-47D0-8261-6AC9C7A88BD1}" type="parTrans" cxnId="{B3CD9687-FF40-451C-A945-0AE39458EA84}">
      <dgm:prSet/>
      <dgm:spPr/>
      <dgm:t>
        <a:bodyPr/>
        <a:lstStyle/>
        <a:p>
          <a:endParaRPr lang="en-US"/>
        </a:p>
      </dgm:t>
    </dgm:pt>
    <dgm:pt modelId="{D02979CA-75D8-482A-81B1-FE937368C8C4}" type="sibTrans" cxnId="{B3CD9687-FF40-451C-A945-0AE39458EA84}">
      <dgm:prSet/>
      <dgm:spPr/>
      <dgm:t>
        <a:bodyPr/>
        <a:lstStyle/>
        <a:p>
          <a:endParaRPr lang="en-US"/>
        </a:p>
      </dgm:t>
    </dgm:pt>
    <dgm:pt modelId="{564BFBAB-CE1C-4E0A-92DA-C9DD8B6DB0EF}">
      <dgm:prSet phldrT="[Text]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b="1" dirty="0" smtClean="0"/>
            <a:t>System Unit</a:t>
          </a:r>
          <a:endParaRPr lang="en-US" b="1" dirty="0"/>
        </a:p>
      </dgm:t>
    </dgm:pt>
    <dgm:pt modelId="{BB0DC320-FAB7-4C9F-86C6-A2BDB92EB9C5}" type="parTrans" cxnId="{0C3FB1AD-C546-440E-8E2E-485E9130AF7C}">
      <dgm:prSet/>
      <dgm:spPr/>
      <dgm:t>
        <a:bodyPr/>
        <a:lstStyle/>
        <a:p>
          <a:endParaRPr lang="en-US"/>
        </a:p>
      </dgm:t>
    </dgm:pt>
    <dgm:pt modelId="{3D5C4DB2-EDC0-4603-843D-DD9E53D7D9F8}" type="sibTrans" cxnId="{0C3FB1AD-C546-440E-8E2E-485E9130AF7C}">
      <dgm:prSet/>
      <dgm:spPr/>
      <dgm:t>
        <a:bodyPr/>
        <a:lstStyle/>
        <a:p>
          <a:endParaRPr lang="en-US"/>
        </a:p>
      </dgm:t>
    </dgm:pt>
    <dgm:pt modelId="{E749E631-F74B-445F-94A9-50C5A6F62B8C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b="1" dirty="0" smtClean="0"/>
            <a:t>Storage Device</a:t>
          </a:r>
          <a:endParaRPr lang="en-US" b="1" dirty="0"/>
        </a:p>
      </dgm:t>
    </dgm:pt>
    <dgm:pt modelId="{12273832-99E5-4CFD-868A-504B92299B3F}" type="parTrans" cxnId="{31E016DA-BF75-455F-906B-A8DF0BE1EEF3}">
      <dgm:prSet/>
      <dgm:spPr/>
      <dgm:t>
        <a:bodyPr/>
        <a:lstStyle/>
        <a:p>
          <a:endParaRPr lang="en-US"/>
        </a:p>
      </dgm:t>
    </dgm:pt>
    <dgm:pt modelId="{C210DB8E-7BCC-40D2-9126-1333627827A1}" type="sibTrans" cxnId="{31E016DA-BF75-455F-906B-A8DF0BE1EEF3}">
      <dgm:prSet/>
      <dgm:spPr/>
      <dgm:t>
        <a:bodyPr/>
        <a:lstStyle/>
        <a:p>
          <a:endParaRPr lang="en-US"/>
        </a:p>
      </dgm:t>
    </dgm:pt>
    <dgm:pt modelId="{A4950391-42BC-4934-8010-E150D7B950C3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b="1" dirty="0" smtClean="0"/>
            <a:t>Communications Device</a:t>
          </a:r>
          <a:endParaRPr lang="en-US" b="1" dirty="0"/>
        </a:p>
      </dgm:t>
    </dgm:pt>
    <dgm:pt modelId="{A9458EA3-E682-49E2-B690-13D3DAFA24CF}" type="parTrans" cxnId="{DA31B41F-DE18-467D-8020-8F3FCE746DA4}">
      <dgm:prSet/>
      <dgm:spPr/>
      <dgm:t>
        <a:bodyPr/>
        <a:lstStyle/>
        <a:p>
          <a:endParaRPr lang="en-US"/>
        </a:p>
      </dgm:t>
    </dgm:pt>
    <dgm:pt modelId="{F1D60257-0866-4493-8650-3C8E08CA8F76}" type="sibTrans" cxnId="{DA31B41F-DE18-467D-8020-8F3FCE746DA4}">
      <dgm:prSet/>
      <dgm:spPr/>
      <dgm:t>
        <a:bodyPr/>
        <a:lstStyle/>
        <a:p>
          <a:endParaRPr lang="en-US"/>
        </a:p>
      </dgm:t>
    </dgm:pt>
    <dgm:pt modelId="{463554D6-856F-40BE-924A-05AEEE8484D7}">
      <dgm:prSet phldrT="[Text]" custT="1"/>
      <dgm:spPr/>
      <dgm:t>
        <a:bodyPr/>
        <a:lstStyle/>
        <a:p>
          <a:r>
            <a:rPr lang="en-US" sz="1600" dirty="0" smtClean="0"/>
            <a:t>Allows you to enter data and instructions into a computer</a:t>
          </a:r>
          <a:endParaRPr lang="en-US" sz="1600" dirty="0"/>
        </a:p>
      </dgm:t>
    </dgm:pt>
    <dgm:pt modelId="{80491670-26EE-4742-9B43-A2194BE1E8D8}" type="parTrans" cxnId="{154F1F3E-FB44-4726-A302-C96D821EE34D}">
      <dgm:prSet/>
      <dgm:spPr/>
      <dgm:t>
        <a:bodyPr/>
        <a:lstStyle/>
        <a:p>
          <a:endParaRPr lang="en-US"/>
        </a:p>
      </dgm:t>
    </dgm:pt>
    <dgm:pt modelId="{AFDC230E-D27E-47D0-9505-C2FCEE767424}" type="sibTrans" cxnId="{154F1F3E-FB44-4726-A302-C96D821EE34D}">
      <dgm:prSet/>
      <dgm:spPr/>
      <dgm:t>
        <a:bodyPr/>
        <a:lstStyle/>
        <a:p>
          <a:endParaRPr lang="en-US"/>
        </a:p>
      </dgm:t>
    </dgm:pt>
    <dgm:pt modelId="{30837CB0-65BF-4C15-AC9B-1049EB44A212}">
      <dgm:prSet phldrT="[Text]" custT="1"/>
      <dgm:spPr/>
      <dgm:t>
        <a:bodyPr/>
        <a:lstStyle/>
        <a:p>
          <a:r>
            <a:rPr lang="en-US" sz="1600" dirty="0" smtClean="0"/>
            <a:t>Hardware component that conveys information to one or more people</a:t>
          </a:r>
          <a:endParaRPr lang="en-US" sz="1600" dirty="0"/>
        </a:p>
      </dgm:t>
    </dgm:pt>
    <dgm:pt modelId="{ED81E30F-BF59-46D6-A666-8A22D96ACCBF}" type="parTrans" cxnId="{0EBA277F-6342-4F35-B669-01D9D5C33BBE}">
      <dgm:prSet/>
      <dgm:spPr/>
      <dgm:t>
        <a:bodyPr/>
        <a:lstStyle/>
        <a:p>
          <a:endParaRPr lang="en-US"/>
        </a:p>
      </dgm:t>
    </dgm:pt>
    <dgm:pt modelId="{9DC2D67B-3756-429D-BF79-277225FCE98F}" type="sibTrans" cxnId="{0EBA277F-6342-4F35-B669-01D9D5C33BBE}">
      <dgm:prSet/>
      <dgm:spPr/>
      <dgm:t>
        <a:bodyPr/>
        <a:lstStyle/>
        <a:p>
          <a:endParaRPr lang="en-US"/>
        </a:p>
      </dgm:t>
    </dgm:pt>
    <dgm:pt modelId="{8BC0D309-0F9C-48A3-9985-F7F11175B2F1}">
      <dgm:prSet phldrT="[Text]" custT="1"/>
      <dgm:spPr/>
      <dgm:t>
        <a:bodyPr/>
        <a:lstStyle/>
        <a:p>
          <a:r>
            <a:rPr lang="en-US" sz="1600" dirty="0" smtClean="0"/>
            <a:t>Case that contains the electronic components of the computer that are used to process data</a:t>
          </a:r>
          <a:endParaRPr lang="en-US" sz="1600" dirty="0"/>
        </a:p>
      </dgm:t>
    </dgm:pt>
    <dgm:pt modelId="{A3E969A1-6503-4F57-8E8B-485EC9847035}" type="parTrans" cxnId="{CDE7486B-71F0-4B7C-AD00-2BDCEB9ED913}">
      <dgm:prSet/>
      <dgm:spPr/>
      <dgm:t>
        <a:bodyPr/>
        <a:lstStyle/>
        <a:p>
          <a:endParaRPr lang="en-US"/>
        </a:p>
      </dgm:t>
    </dgm:pt>
    <dgm:pt modelId="{26D3D8BB-B46E-4370-AA2C-50475E2697AE}" type="sibTrans" cxnId="{CDE7486B-71F0-4B7C-AD00-2BDCEB9ED913}">
      <dgm:prSet/>
      <dgm:spPr/>
      <dgm:t>
        <a:bodyPr/>
        <a:lstStyle/>
        <a:p>
          <a:endParaRPr lang="en-US"/>
        </a:p>
      </dgm:t>
    </dgm:pt>
    <dgm:pt modelId="{8A41F1ED-0310-424C-B051-13D57AD4CFD0}">
      <dgm:prSet custT="1"/>
      <dgm:spPr/>
      <dgm:t>
        <a:bodyPr/>
        <a:lstStyle/>
        <a:p>
          <a:r>
            <a:rPr lang="en-US" sz="1600" dirty="0" smtClean="0"/>
            <a:t>Holds data, instructions, and information for future use</a:t>
          </a:r>
          <a:endParaRPr lang="en-US" sz="1600" dirty="0"/>
        </a:p>
      </dgm:t>
    </dgm:pt>
    <dgm:pt modelId="{FBFE3A66-F90A-423E-BA68-0341E45BF05D}" type="parTrans" cxnId="{D15FBC40-CDA4-4938-B466-A0B66B2E38CF}">
      <dgm:prSet/>
      <dgm:spPr/>
      <dgm:t>
        <a:bodyPr/>
        <a:lstStyle/>
        <a:p>
          <a:endParaRPr lang="en-US"/>
        </a:p>
      </dgm:t>
    </dgm:pt>
    <dgm:pt modelId="{D8EF978B-8E1B-4B3B-8A02-1807C5538A18}" type="sibTrans" cxnId="{D15FBC40-CDA4-4938-B466-A0B66B2E38CF}">
      <dgm:prSet/>
      <dgm:spPr/>
      <dgm:t>
        <a:bodyPr/>
        <a:lstStyle/>
        <a:p>
          <a:endParaRPr lang="en-US"/>
        </a:p>
      </dgm:t>
    </dgm:pt>
    <dgm:pt modelId="{FAE42BC8-FC3B-424B-BAEF-20D9BDEDBB23}">
      <dgm:prSet custT="1"/>
      <dgm:spPr/>
      <dgm:t>
        <a:bodyPr/>
        <a:lstStyle/>
        <a:p>
          <a:r>
            <a:rPr lang="en-US" sz="1600" dirty="0" smtClean="0"/>
            <a:t>Enables a computer to send and receive data, instructions, and information to and from one or more computers or mobile devices</a:t>
          </a:r>
          <a:endParaRPr lang="en-US" sz="1600" dirty="0"/>
        </a:p>
      </dgm:t>
    </dgm:pt>
    <dgm:pt modelId="{D421A393-534C-4BA0-AD19-84323BDF3DEA}" type="parTrans" cxnId="{016E16D1-8119-4D5A-958B-4A23B450634F}">
      <dgm:prSet/>
      <dgm:spPr/>
      <dgm:t>
        <a:bodyPr/>
        <a:lstStyle/>
        <a:p>
          <a:endParaRPr lang="en-US"/>
        </a:p>
      </dgm:t>
    </dgm:pt>
    <dgm:pt modelId="{D805BF04-97D5-4C2D-924C-795E718EF5F8}" type="sibTrans" cxnId="{016E16D1-8119-4D5A-958B-4A23B450634F}">
      <dgm:prSet/>
      <dgm:spPr/>
      <dgm:t>
        <a:bodyPr/>
        <a:lstStyle/>
        <a:p>
          <a:endParaRPr lang="en-US"/>
        </a:p>
      </dgm:t>
    </dgm:pt>
    <dgm:pt modelId="{07A39B71-647F-428E-933F-DADCCDE8FCA8}" type="pres">
      <dgm:prSet presAssocID="{A1D8AD60-FD75-417C-B35A-20B2006921F0}" presName="Name0" presStyleCnt="0">
        <dgm:presLayoutVars>
          <dgm:dir/>
          <dgm:animLvl val="lvl"/>
          <dgm:resizeHandles val="exact"/>
        </dgm:presLayoutVars>
      </dgm:prSet>
      <dgm:spPr/>
    </dgm:pt>
    <dgm:pt modelId="{65925DF9-C0F1-4C5D-ABCE-EF006CBEF566}" type="pres">
      <dgm:prSet presAssocID="{B58B5ADA-51BF-453A-9970-5BDA83E95EB6}" presName="linNode" presStyleCnt="0"/>
      <dgm:spPr/>
    </dgm:pt>
    <dgm:pt modelId="{C0FD1A82-68CA-4267-87FB-08A961C314FA}" type="pres">
      <dgm:prSet presAssocID="{B58B5ADA-51BF-453A-9970-5BDA83E95EB6}" presName="parentText" presStyleLbl="node1" presStyleIdx="0" presStyleCnt="5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7AA43-A296-410A-98A3-96DC358A019C}" type="pres">
      <dgm:prSet presAssocID="{B58B5ADA-51BF-453A-9970-5BDA83E95EB6}" presName="descendantText" presStyleLbl="alignAccFollowNode1" presStyleIdx="0" presStyleCnt="5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DDB24-61E0-4122-B995-5685268B07C4}" type="pres">
      <dgm:prSet presAssocID="{AA6264D7-E02E-4896-BB3E-A62F71024D7C}" presName="sp" presStyleCnt="0"/>
      <dgm:spPr/>
    </dgm:pt>
    <dgm:pt modelId="{AB4DB10A-E713-4A15-BC41-42F5D1710623}" type="pres">
      <dgm:prSet presAssocID="{C55D9AEC-C04C-4980-9F45-64CF56BEC7D1}" presName="linNode" presStyleCnt="0"/>
      <dgm:spPr/>
    </dgm:pt>
    <dgm:pt modelId="{F160A00B-12F0-462A-8214-E5F3F2872EB4}" type="pres">
      <dgm:prSet presAssocID="{C55D9AEC-C04C-4980-9F45-64CF56BEC7D1}" presName="parentText" presStyleLbl="node1" presStyleIdx="1" presStyleCnt="5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5710B-A323-43FC-98D3-DAA356D83BC7}" type="pres">
      <dgm:prSet presAssocID="{C55D9AEC-C04C-4980-9F45-64CF56BEC7D1}" presName="descendantText" presStyleLbl="alignAccFollowNode1" presStyleIdx="1" presStyleCnt="5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B4066-98A4-4279-92B0-F481A7A21F59}" type="pres">
      <dgm:prSet presAssocID="{D02979CA-75D8-482A-81B1-FE937368C8C4}" presName="sp" presStyleCnt="0"/>
      <dgm:spPr/>
    </dgm:pt>
    <dgm:pt modelId="{11A23619-DAB1-46D3-808C-73DC8AC5EA03}" type="pres">
      <dgm:prSet presAssocID="{564BFBAB-CE1C-4E0A-92DA-C9DD8B6DB0EF}" presName="linNode" presStyleCnt="0"/>
      <dgm:spPr/>
    </dgm:pt>
    <dgm:pt modelId="{401A0B0A-72FD-4B1A-8967-C0DFFFB36043}" type="pres">
      <dgm:prSet presAssocID="{564BFBAB-CE1C-4E0A-92DA-C9DD8B6DB0EF}" presName="parentText" presStyleLbl="node1" presStyleIdx="2" presStyleCnt="5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A6BAD-18CF-4F91-BBFE-0AC211AA2038}" type="pres">
      <dgm:prSet presAssocID="{564BFBAB-CE1C-4E0A-92DA-C9DD8B6DB0EF}" presName="descendantText" presStyleLbl="alignAccFollowNode1" presStyleIdx="2" presStyleCnt="5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FBE63-DFD8-434E-A2E5-4E99EF017002}" type="pres">
      <dgm:prSet presAssocID="{3D5C4DB2-EDC0-4603-843D-DD9E53D7D9F8}" presName="sp" presStyleCnt="0"/>
      <dgm:spPr/>
    </dgm:pt>
    <dgm:pt modelId="{1E29590B-683F-4F99-95B6-8FE0FCA397B5}" type="pres">
      <dgm:prSet presAssocID="{E749E631-F74B-445F-94A9-50C5A6F62B8C}" presName="linNode" presStyleCnt="0"/>
      <dgm:spPr/>
    </dgm:pt>
    <dgm:pt modelId="{E7FD9BA6-A611-49CD-8BCD-5FAB9A0BDAF3}" type="pres">
      <dgm:prSet presAssocID="{E749E631-F74B-445F-94A9-50C5A6F62B8C}" presName="parentText" presStyleLbl="node1" presStyleIdx="3" presStyleCnt="5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67231-0FB0-4EE1-958A-9318A949D06E}" type="pres">
      <dgm:prSet presAssocID="{E749E631-F74B-445F-94A9-50C5A6F62B8C}" presName="descendantText" presStyleLbl="alignAccFollowNode1" presStyleIdx="3" presStyleCnt="5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8BDC6-CDDE-4F9C-A502-AFE6A714CE9C}" type="pres">
      <dgm:prSet presAssocID="{C210DB8E-7BCC-40D2-9126-1333627827A1}" presName="sp" presStyleCnt="0"/>
      <dgm:spPr/>
    </dgm:pt>
    <dgm:pt modelId="{DF118C53-C04A-4982-B4A9-53C475437607}" type="pres">
      <dgm:prSet presAssocID="{A4950391-42BC-4934-8010-E150D7B950C3}" presName="linNode" presStyleCnt="0"/>
      <dgm:spPr/>
    </dgm:pt>
    <dgm:pt modelId="{366AA491-FD27-4849-B6BC-A5F5A5DD9A15}" type="pres">
      <dgm:prSet presAssocID="{A4950391-42BC-4934-8010-E150D7B950C3}" presName="parentText" presStyleLbl="node1" presStyleIdx="4" presStyleCnt="5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CC944-CE4B-4EB8-AF91-33222C734747}" type="pres">
      <dgm:prSet presAssocID="{A4950391-42BC-4934-8010-E150D7B950C3}" presName="descendantText" presStyleLbl="alignAccFollowNode1" presStyleIdx="4" presStyleCnt="5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1E4B7-0533-4ECB-8EDE-B6B71FDA43A7}" type="presOf" srcId="{463554D6-856F-40BE-924A-05AEEE8484D7}" destId="{9C77AA43-A296-410A-98A3-96DC358A019C}" srcOrd="0" destOrd="0" presId="urn:microsoft.com/office/officeart/2005/8/layout/vList5"/>
    <dgm:cxn modelId="{016E16D1-8119-4D5A-958B-4A23B450634F}" srcId="{A4950391-42BC-4934-8010-E150D7B950C3}" destId="{FAE42BC8-FC3B-424B-BAEF-20D9BDEDBB23}" srcOrd="0" destOrd="0" parTransId="{D421A393-534C-4BA0-AD19-84323BDF3DEA}" sibTransId="{D805BF04-97D5-4C2D-924C-795E718EF5F8}"/>
    <dgm:cxn modelId="{31E016DA-BF75-455F-906B-A8DF0BE1EEF3}" srcId="{A1D8AD60-FD75-417C-B35A-20B2006921F0}" destId="{E749E631-F74B-445F-94A9-50C5A6F62B8C}" srcOrd="3" destOrd="0" parTransId="{12273832-99E5-4CFD-868A-504B92299B3F}" sibTransId="{C210DB8E-7BCC-40D2-9126-1333627827A1}"/>
    <dgm:cxn modelId="{D8344933-A451-4206-A02F-8059B443A6F7}" type="presOf" srcId="{8A41F1ED-0310-424C-B051-13D57AD4CFD0}" destId="{57F67231-0FB0-4EE1-958A-9318A949D06E}" srcOrd="0" destOrd="0" presId="urn:microsoft.com/office/officeart/2005/8/layout/vList5"/>
    <dgm:cxn modelId="{38550F38-7812-4038-8B74-D39A015BEB64}" type="presOf" srcId="{E749E631-F74B-445F-94A9-50C5A6F62B8C}" destId="{E7FD9BA6-A611-49CD-8BCD-5FAB9A0BDAF3}" srcOrd="0" destOrd="0" presId="urn:microsoft.com/office/officeart/2005/8/layout/vList5"/>
    <dgm:cxn modelId="{6A2D9F88-7E70-4EBE-B5B0-2C5EB0F4CF99}" type="presOf" srcId="{8BC0D309-0F9C-48A3-9985-F7F11175B2F1}" destId="{B1BA6BAD-18CF-4F91-BBFE-0AC211AA2038}" srcOrd="0" destOrd="0" presId="urn:microsoft.com/office/officeart/2005/8/layout/vList5"/>
    <dgm:cxn modelId="{DA31B41F-DE18-467D-8020-8F3FCE746DA4}" srcId="{A1D8AD60-FD75-417C-B35A-20B2006921F0}" destId="{A4950391-42BC-4934-8010-E150D7B950C3}" srcOrd="4" destOrd="0" parTransId="{A9458EA3-E682-49E2-B690-13D3DAFA24CF}" sibTransId="{F1D60257-0866-4493-8650-3C8E08CA8F76}"/>
    <dgm:cxn modelId="{D0DB4EF3-75DF-4564-B5D1-9BDC6BA7C8F6}" type="presOf" srcId="{C55D9AEC-C04C-4980-9F45-64CF56BEC7D1}" destId="{F160A00B-12F0-462A-8214-E5F3F2872EB4}" srcOrd="0" destOrd="0" presId="urn:microsoft.com/office/officeart/2005/8/layout/vList5"/>
    <dgm:cxn modelId="{E8E16844-4C05-4494-84AD-F5E5D68ACB41}" type="presOf" srcId="{564BFBAB-CE1C-4E0A-92DA-C9DD8B6DB0EF}" destId="{401A0B0A-72FD-4B1A-8967-C0DFFFB36043}" srcOrd="0" destOrd="0" presId="urn:microsoft.com/office/officeart/2005/8/layout/vList5"/>
    <dgm:cxn modelId="{77C606E5-0487-401A-8682-9D050418EC1F}" type="presOf" srcId="{A1D8AD60-FD75-417C-B35A-20B2006921F0}" destId="{07A39B71-647F-428E-933F-DADCCDE8FCA8}" srcOrd="0" destOrd="0" presId="urn:microsoft.com/office/officeart/2005/8/layout/vList5"/>
    <dgm:cxn modelId="{CDE7486B-71F0-4B7C-AD00-2BDCEB9ED913}" srcId="{564BFBAB-CE1C-4E0A-92DA-C9DD8B6DB0EF}" destId="{8BC0D309-0F9C-48A3-9985-F7F11175B2F1}" srcOrd="0" destOrd="0" parTransId="{A3E969A1-6503-4F57-8E8B-485EC9847035}" sibTransId="{26D3D8BB-B46E-4370-AA2C-50475E2697AE}"/>
    <dgm:cxn modelId="{CA18D7F0-92A3-4399-8122-80779434CD05}" type="presOf" srcId="{A4950391-42BC-4934-8010-E150D7B950C3}" destId="{366AA491-FD27-4849-B6BC-A5F5A5DD9A15}" srcOrd="0" destOrd="0" presId="urn:microsoft.com/office/officeart/2005/8/layout/vList5"/>
    <dgm:cxn modelId="{D15FBC40-CDA4-4938-B466-A0B66B2E38CF}" srcId="{E749E631-F74B-445F-94A9-50C5A6F62B8C}" destId="{8A41F1ED-0310-424C-B051-13D57AD4CFD0}" srcOrd="0" destOrd="0" parTransId="{FBFE3A66-F90A-423E-BA68-0341E45BF05D}" sibTransId="{D8EF978B-8E1B-4B3B-8A02-1807C5538A18}"/>
    <dgm:cxn modelId="{0C3FB1AD-C546-440E-8E2E-485E9130AF7C}" srcId="{A1D8AD60-FD75-417C-B35A-20B2006921F0}" destId="{564BFBAB-CE1C-4E0A-92DA-C9DD8B6DB0EF}" srcOrd="2" destOrd="0" parTransId="{BB0DC320-FAB7-4C9F-86C6-A2BDB92EB9C5}" sibTransId="{3D5C4DB2-EDC0-4603-843D-DD9E53D7D9F8}"/>
    <dgm:cxn modelId="{0EBA277F-6342-4F35-B669-01D9D5C33BBE}" srcId="{C55D9AEC-C04C-4980-9F45-64CF56BEC7D1}" destId="{30837CB0-65BF-4C15-AC9B-1049EB44A212}" srcOrd="0" destOrd="0" parTransId="{ED81E30F-BF59-46D6-A666-8A22D96ACCBF}" sibTransId="{9DC2D67B-3756-429D-BF79-277225FCE98F}"/>
    <dgm:cxn modelId="{B3CD9687-FF40-451C-A945-0AE39458EA84}" srcId="{A1D8AD60-FD75-417C-B35A-20B2006921F0}" destId="{C55D9AEC-C04C-4980-9F45-64CF56BEC7D1}" srcOrd="1" destOrd="0" parTransId="{0BE96C16-9FCA-47D0-8261-6AC9C7A88BD1}" sibTransId="{D02979CA-75D8-482A-81B1-FE937368C8C4}"/>
    <dgm:cxn modelId="{9EE6F6D1-B2D5-4E77-A563-0D0E9B3580E8}" type="presOf" srcId="{FAE42BC8-FC3B-424B-BAEF-20D9BDEDBB23}" destId="{58DCC944-CE4B-4EB8-AF91-33222C734747}" srcOrd="0" destOrd="0" presId="urn:microsoft.com/office/officeart/2005/8/layout/vList5"/>
    <dgm:cxn modelId="{76BBA7C9-0F59-42CD-B8CA-AE59881E2419}" type="presOf" srcId="{30837CB0-65BF-4C15-AC9B-1049EB44A212}" destId="{9A85710B-A323-43FC-98D3-DAA356D83BC7}" srcOrd="0" destOrd="0" presId="urn:microsoft.com/office/officeart/2005/8/layout/vList5"/>
    <dgm:cxn modelId="{77FCA073-24F3-49B0-9818-7520A6B7D74C}" srcId="{A1D8AD60-FD75-417C-B35A-20B2006921F0}" destId="{B58B5ADA-51BF-453A-9970-5BDA83E95EB6}" srcOrd="0" destOrd="0" parTransId="{2621FABA-E9DE-472F-AF18-00CF0D8CB953}" sibTransId="{AA6264D7-E02E-4896-BB3E-A62F71024D7C}"/>
    <dgm:cxn modelId="{E7FCC69D-4D84-4BE9-99E4-727E7A63DAFB}" type="presOf" srcId="{B58B5ADA-51BF-453A-9970-5BDA83E95EB6}" destId="{C0FD1A82-68CA-4267-87FB-08A961C314FA}" srcOrd="0" destOrd="0" presId="urn:microsoft.com/office/officeart/2005/8/layout/vList5"/>
    <dgm:cxn modelId="{154F1F3E-FB44-4726-A302-C96D821EE34D}" srcId="{B58B5ADA-51BF-453A-9970-5BDA83E95EB6}" destId="{463554D6-856F-40BE-924A-05AEEE8484D7}" srcOrd="0" destOrd="0" parTransId="{80491670-26EE-4742-9B43-A2194BE1E8D8}" sibTransId="{AFDC230E-D27E-47D0-9505-C2FCEE767424}"/>
    <dgm:cxn modelId="{532DAB76-91F0-40DB-8B31-1B72442D3D07}" type="presParOf" srcId="{07A39B71-647F-428E-933F-DADCCDE8FCA8}" destId="{65925DF9-C0F1-4C5D-ABCE-EF006CBEF566}" srcOrd="0" destOrd="0" presId="urn:microsoft.com/office/officeart/2005/8/layout/vList5"/>
    <dgm:cxn modelId="{B1EEBD34-E9B0-4626-9B31-0D5E0835F313}" type="presParOf" srcId="{65925DF9-C0F1-4C5D-ABCE-EF006CBEF566}" destId="{C0FD1A82-68CA-4267-87FB-08A961C314FA}" srcOrd="0" destOrd="0" presId="urn:microsoft.com/office/officeart/2005/8/layout/vList5"/>
    <dgm:cxn modelId="{73689BFE-740A-4524-9DA1-FA729F9F8159}" type="presParOf" srcId="{65925DF9-C0F1-4C5D-ABCE-EF006CBEF566}" destId="{9C77AA43-A296-410A-98A3-96DC358A019C}" srcOrd="1" destOrd="0" presId="urn:microsoft.com/office/officeart/2005/8/layout/vList5"/>
    <dgm:cxn modelId="{F03FE723-4B5E-4F6B-BB8B-0D663C393D94}" type="presParOf" srcId="{07A39B71-647F-428E-933F-DADCCDE8FCA8}" destId="{8E4DDB24-61E0-4122-B995-5685268B07C4}" srcOrd="1" destOrd="0" presId="urn:microsoft.com/office/officeart/2005/8/layout/vList5"/>
    <dgm:cxn modelId="{DA3EA2C1-8A7E-4587-AE16-0E16A0681292}" type="presParOf" srcId="{07A39B71-647F-428E-933F-DADCCDE8FCA8}" destId="{AB4DB10A-E713-4A15-BC41-42F5D1710623}" srcOrd="2" destOrd="0" presId="urn:microsoft.com/office/officeart/2005/8/layout/vList5"/>
    <dgm:cxn modelId="{643EF530-91E9-4AE8-92A0-2CB6456AEFB2}" type="presParOf" srcId="{AB4DB10A-E713-4A15-BC41-42F5D1710623}" destId="{F160A00B-12F0-462A-8214-E5F3F2872EB4}" srcOrd="0" destOrd="0" presId="urn:microsoft.com/office/officeart/2005/8/layout/vList5"/>
    <dgm:cxn modelId="{E13CD055-E692-4DAB-B39D-1164C0155DF5}" type="presParOf" srcId="{AB4DB10A-E713-4A15-BC41-42F5D1710623}" destId="{9A85710B-A323-43FC-98D3-DAA356D83BC7}" srcOrd="1" destOrd="0" presId="urn:microsoft.com/office/officeart/2005/8/layout/vList5"/>
    <dgm:cxn modelId="{43C09907-5C68-41BB-AAAC-8DA5B8B1664D}" type="presParOf" srcId="{07A39B71-647F-428E-933F-DADCCDE8FCA8}" destId="{657B4066-98A4-4279-92B0-F481A7A21F59}" srcOrd="3" destOrd="0" presId="urn:microsoft.com/office/officeart/2005/8/layout/vList5"/>
    <dgm:cxn modelId="{D6FCC813-EF4B-4E16-B381-47F06DFE3E65}" type="presParOf" srcId="{07A39B71-647F-428E-933F-DADCCDE8FCA8}" destId="{11A23619-DAB1-46D3-808C-73DC8AC5EA03}" srcOrd="4" destOrd="0" presId="urn:microsoft.com/office/officeart/2005/8/layout/vList5"/>
    <dgm:cxn modelId="{1841807F-6050-4F2D-9F56-10A1736B5C33}" type="presParOf" srcId="{11A23619-DAB1-46D3-808C-73DC8AC5EA03}" destId="{401A0B0A-72FD-4B1A-8967-C0DFFFB36043}" srcOrd="0" destOrd="0" presId="urn:microsoft.com/office/officeart/2005/8/layout/vList5"/>
    <dgm:cxn modelId="{9DBAA406-C5E7-45A5-AFDD-945AA41015DA}" type="presParOf" srcId="{11A23619-DAB1-46D3-808C-73DC8AC5EA03}" destId="{B1BA6BAD-18CF-4F91-BBFE-0AC211AA2038}" srcOrd="1" destOrd="0" presId="urn:microsoft.com/office/officeart/2005/8/layout/vList5"/>
    <dgm:cxn modelId="{4063E9DA-ABAA-4AB2-9CA2-F1806DB84F92}" type="presParOf" srcId="{07A39B71-647F-428E-933F-DADCCDE8FCA8}" destId="{345FBE63-DFD8-434E-A2E5-4E99EF017002}" srcOrd="5" destOrd="0" presId="urn:microsoft.com/office/officeart/2005/8/layout/vList5"/>
    <dgm:cxn modelId="{652D15DD-9730-49E1-B005-36D3C44BD7FF}" type="presParOf" srcId="{07A39B71-647F-428E-933F-DADCCDE8FCA8}" destId="{1E29590B-683F-4F99-95B6-8FE0FCA397B5}" srcOrd="6" destOrd="0" presId="urn:microsoft.com/office/officeart/2005/8/layout/vList5"/>
    <dgm:cxn modelId="{6AE259A8-B3E7-413E-93DF-435D718D901F}" type="presParOf" srcId="{1E29590B-683F-4F99-95B6-8FE0FCA397B5}" destId="{E7FD9BA6-A611-49CD-8BCD-5FAB9A0BDAF3}" srcOrd="0" destOrd="0" presId="urn:microsoft.com/office/officeart/2005/8/layout/vList5"/>
    <dgm:cxn modelId="{F7FE282F-0AD0-4836-BACE-CFA9D388ECAA}" type="presParOf" srcId="{1E29590B-683F-4F99-95B6-8FE0FCA397B5}" destId="{57F67231-0FB0-4EE1-958A-9318A949D06E}" srcOrd="1" destOrd="0" presId="urn:microsoft.com/office/officeart/2005/8/layout/vList5"/>
    <dgm:cxn modelId="{71DAE099-C24D-43A0-A807-1A2B63AE8781}" type="presParOf" srcId="{07A39B71-647F-428E-933F-DADCCDE8FCA8}" destId="{08C8BDC6-CDDE-4F9C-A502-AFE6A714CE9C}" srcOrd="7" destOrd="0" presId="urn:microsoft.com/office/officeart/2005/8/layout/vList5"/>
    <dgm:cxn modelId="{DCA58796-366B-485A-B697-44240EBA9F47}" type="presParOf" srcId="{07A39B71-647F-428E-933F-DADCCDE8FCA8}" destId="{DF118C53-C04A-4982-B4A9-53C475437607}" srcOrd="8" destOrd="0" presId="urn:microsoft.com/office/officeart/2005/8/layout/vList5"/>
    <dgm:cxn modelId="{4E26A14F-BCBC-467F-BBC6-516984F6E41F}" type="presParOf" srcId="{DF118C53-C04A-4982-B4A9-53C475437607}" destId="{366AA491-FD27-4849-B6BC-A5F5A5DD9A15}" srcOrd="0" destOrd="0" presId="urn:microsoft.com/office/officeart/2005/8/layout/vList5"/>
    <dgm:cxn modelId="{A5E03824-8E39-4AF0-B0C8-86162EA17366}" type="presParOf" srcId="{DF118C53-C04A-4982-B4A9-53C475437607}" destId="{58DCC944-CE4B-4EB8-AF91-33222C734747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164061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Put the effort in</a:t>
          </a:r>
          <a:endParaRPr lang="en-US" sz="1400" kern="1200" dirty="0"/>
        </a:p>
      </dsp:txBody>
      <dsp:txXfrm>
        <a:off x="1486338" y="539326"/>
        <a:ext cx="1691953" cy="1343491"/>
      </dsp:txXfrm>
    </dsp:sp>
    <dsp:sp modelId="{59179C9B-8BA4-4AC7-ACB1-A12DE00142E2}">
      <dsp:nvSpPr>
        <dsp:cNvPr id="0" name=""/>
        <dsp:cNvSpPr/>
      </dsp:nvSpPr>
      <dsp:spPr>
        <a:xfrm>
          <a:off x="1164061" y="1882818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Make good use of available resources</a:t>
          </a:r>
          <a:endParaRPr lang="en-US" sz="1400" kern="1200" dirty="0"/>
        </a:p>
      </dsp:txBody>
      <dsp:txXfrm>
        <a:off x="1486338" y="1882818"/>
        <a:ext cx="1691953" cy="1343491"/>
      </dsp:txXfrm>
    </dsp:sp>
    <dsp:sp modelId="{51F68A05-A560-4C6F-BC90-521AEF3B0907}">
      <dsp:nvSpPr>
        <dsp:cNvPr id="0" name=""/>
        <dsp:cNvSpPr/>
      </dsp:nvSpPr>
      <dsp:spPr>
        <a:xfrm>
          <a:off x="1164061" y="3226309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Read the books and online material</a:t>
          </a:r>
          <a:endParaRPr lang="en-US" sz="1400" kern="1200" dirty="0"/>
        </a:p>
      </dsp:txBody>
      <dsp:txXfrm>
        <a:off x="1486338" y="3226309"/>
        <a:ext cx="1691953" cy="1343491"/>
      </dsp:txXfrm>
    </dsp:sp>
    <dsp:sp modelId="{FC7ED273-8CFD-43C2-9C05-44FADF3E0637}">
      <dsp:nvSpPr>
        <dsp:cNvPr id="0" name=""/>
        <dsp:cNvSpPr/>
      </dsp:nvSpPr>
      <dsp:spPr>
        <a:xfrm>
          <a:off x="89805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1 </a:t>
          </a:r>
          <a:endParaRPr lang="en-US" sz="6100" kern="1200" dirty="0"/>
        </a:p>
      </dsp:txBody>
      <dsp:txXfrm>
        <a:off x="89805" y="2198"/>
        <a:ext cx="1342820" cy="1342820"/>
      </dsp:txXfrm>
    </dsp:sp>
    <dsp:sp modelId="{F660F4B9-35DB-4256-A868-A35C6DCCF6B2}">
      <dsp:nvSpPr>
        <dsp:cNvPr id="0" name=""/>
        <dsp:cNvSpPr/>
      </dsp:nvSpPr>
      <dsp:spPr>
        <a:xfrm>
          <a:off x="4521112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Attend lectures and labs regularly</a:t>
          </a:r>
          <a:endParaRPr lang="en-US" sz="1400" kern="1200" dirty="0"/>
        </a:p>
      </dsp:txBody>
      <dsp:txXfrm>
        <a:off x="4843389" y="539326"/>
        <a:ext cx="1691953" cy="1343491"/>
      </dsp:txXfrm>
    </dsp:sp>
    <dsp:sp modelId="{614EBA0E-D12B-447E-B378-B0FA2DEBEA2F}">
      <dsp:nvSpPr>
        <dsp:cNvPr id="0" name=""/>
        <dsp:cNvSpPr/>
      </dsp:nvSpPr>
      <dsp:spPr>
        <a:xfrm>
          <a:off x="4521112" y="1882818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 punctual</a:t>
          </a:r>
          <a:endParaRPr lang="en-US" sz="1400" kern="1200" dirty="0"/>
        </a:p>
      </dsp:txBody>
      <dsp:txXfrm>
        <a:off x="4843389" y="1882818"/>
        <a:ext cx="1691953" cy="1343491"/>
      </dsp:txXfrm>
    </dsp:sp>
    <dsp:sp modelId="{FD776C1E-557E-4553-9447-49B69EEC7907}">
      <dsp:nvSpPr>
        <dsp:cNvPr id="0" name=""/>
        <dsp:cNvSpPr/>
      </dsp:nvSpPr>
      <dsp:spPr>
        <a:xfrm>
          <a:off x="3446856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2</a:t>
          </a:r>
          <a:endParaRPr lang="en-US" sz="6100" kern="1200" dirty="0"/>
        </a:p>
      </dsp:txBody>
      <dsp:txXfrm>
        <a:off x="3446856" y="2198"/>
        <a:ext cx="1342820" cy="1342820"/>
      </dsp:txXfrm>
    </dsp:sp>
    <dsp:sp modelId="{AD2806AC-6A03-4F05-9F4D-F72EA0E56FBF}">
      <dsp:nvSpPr>
        <dsp:cNvPr id="0" name=""/>
        <dsp:cNvSpPr/>
      </dsp:nvSpPr>
      <dsp:spPr>
        <a:xfrm>
          <a:off x="7878163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Lots of Practice.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Remember: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exercises are not enough</a:t>
          </a:r>
          <a:endParaRPr lang="en-US" sz="1400" kern="1200" dirty="0">
            <a:solidFill>
              <a:srgbClr val="C00000"/>
            </a:solidFill>
          </a:endParaRPr>
        </a:p>
      </dsp:txBody>
      <dsp:txXfrm>
        <a:off x="8200440" y="539326"/>
        <a:ext cx="1691953" cy="1343491"/>
      </dsp:txXfrm>
    </dsp:sp>
    <dsp:sp modelId="{89E6DA6E-7A23-44BD-8A99-378091FF741D}">
      <dsp:nvSpPr>
        <dsp:cNvPr id="0" name=""/>
        <dsp:cNvSpPr/>
      </dsp:nvSpPr>
      <dsp:spPr>
        <a:xfrm>
          <a:off x="6803907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3</a:t>
          </a:r>
          <a:endParaRPr lang="en-US" sz="6100" kern="1200" dirty="0"/>
        </a:p>
      </dsp:txBody>
      <dsp:txXfrm>
        <a:off x="6803907" y="2198"/>
        <a:ext cx="1342820" cy="13428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164061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Relax too much</a:t>
          </a:r>
          <a:endParaRPr lang="en-US" sz="1200" kern="1200" dirty="0"/>
        </a:p>
      </dsp:txBody>
      <dsp:txXfrm>
        <a:off x="1486338" y="539326"/>
        <a:ext cx="1691953" cy="1343491"/>
      </dsp:txXfrm>
    </dsp:sp>
    <dsp:sp modelId="{59179C9B-8BA4-4AC7-ACB1-A12DE00142E2}">
      <dsp:nvSpPr>
        <dsp:cNvPr id="0" name=""/>
        <dsp:cNvSpPr/>
      </dsp:nvSpPr>
      <dsp:spPr>
        <a:xfrm>
          <a:off x="1164061" y="1882818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Absent in theory and Labs</a:t>
          </a:r>
          <a:endParaRPr lang="en-US" sz="1400" kern="1200" dirty="0"/>
        </a:p>
      </dsp:txBody>
      <dsp:txXfrm>
        <a:off x="1486338" y="1882818"/>
        <a:ext cx="1691953" cy="1343491"/>
      </dsp:txXfrm>
    </dsp:sp>
    <dsp:sp modelId="{51F68A05-A560-4C6F-BC90-521AEF3B0907}">
      <dsp:nvSpPr>
        <dsp:cNvPr id="0" name=""/>
        <dsp:cNvSpPr/>
      </dsp:nvSpPr>
      <dsp:spPr>
        <a:xfrm>
          <a:off x="1164061" y="3226309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Don’t seek help</a:t>
          </a:r>
          <a:endParaRPr lang="en-US" sz="1400" kern="1200" dirty="0"/>
        </a:p>
      </dsp:txBody>
      <dsp:txXfrm>
        <a:off x="1486338" y="3226309"/>
        <a:ext cx="1691953" cy="1343491"/>
      </dsp:txXfrm>
    </dsp:sp>
    <dsp:sp modelId="{FC7ED273-8CFD-43C2-9C05-44FADF3E0637}">
      <dsp:nvSpPr>
        <dsp:cNvPr id="0" name=""/>
        <dsp:cNvSpPr/>
      </dsp:nvSpPr>
      <dsp:spPr>
        <a:xfrm>
          <a:off x="89805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1 </a:t>
          </a:r>
          <a:endParaRPr lang="en-US" sz="6100" kern="1200" dirty="0"/>
        </a:p>
      </dsp:txBody>
      <dsp:txXfrm>
        <a:off x="89805" y="2198"/>
        <a:ext cx="1342820" cy="1342820"/>
      </dsp:txXfrm>
    </dsp:sp>
    <dsp:sp modelId="{F660F4B9-35DB-4256-A868-A35C6DCCF6B2}">
      <dsp:nvSpPr>
        <dsp:cNvPr id="0" name=""/>
        <dsp:cNvSpPr/>
      </dsp:nvSpPr>
      <dsp:spPr>
        <a:xfrm>
          <a:off x="4521112" y="539326"/>
          <a:ext cx="2014230" cy="1575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“Borrowing” assignments from “others”.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B050"/>
              </a:solidFill>
            </a:rPr>
            <a:t>Remember: They will not help you in the quizzes and exams!!!</a:t>
          </a:r>
          <a:endParaRPr lang="en-US" sz="1400" kern="1200" dirty="0" smtClean="0"/>
        </a:p>
      </dsp:txBody>
      <dsp:txXfrm>
        <a:off x="4843389" y="539326"/>
        <a:ext cx="1691953" cy="1575929"/>
      </dsp:txXfrm>
    </dsp:sp>
    <dsp:sp modelId="{614EBA0E-D12B-447E-B378-B0FA2DEBEA2F}">
      <dsp:nvSpPr>
        <dsp:cNvPr id="0" name=""/>
        <dsp:cNvSpPr/>
      </dsp:nvSpPr>
      <dsp:spPr>
        <a:xfrm>
          <a:off x="4521112" y="2115255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Copy paste Culture</a:t>
          </a:r>
          <a:endParaRPr lang="en-US" sz="1400" kern="1200" dirty="0"/>
        </a:p>
      </dsp:txBody>
      <dsp:txXfrm>
        <a:off x="4843389" y="2115255"/>
        <a:ext cx="1691953" cy="1343491"/>
      </dsp:txXfrm>
    </dsp:sp>
    <dsp:sp modelId="{FD776C1E-557E-4553-9447-49B69EEC7907}">
      <dsp:nvSpPr>
        <dsp:cNvPr id="0" name=""/>
        <dsp:cNvSpPr/>
      </dsp:nvSpPr>
      <dsp:spPr>
        <a:xfrm>
          <a:off x="3446856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2</a:t>
          </a:r>
          <a:endParaRPr lang="en-US" sz="6100" kern="1200" dirty="0"/>
        </a:p>
      </dsp:txBody>
      <dsp:txXfrm>
        <a:off x="3446856" y="2198"/>
        <a:ext cx="1342820" cy="1342820"/>
      </dsp:txXfrm>
    </dsp:sp>
    <dsp:sp modelId="{B1E5A3FF-30FE-4E2E-B112-F21ADDD1F65C}">
      <dsp:nvSpPr>
        <dsp:cNvPr id="0" name=""/>
        <dsp:cNvSpPr/>
      </dsp:nvSpPr>
      <dsp:spPr>
        <a:xfrm>
          <a:off x="7878163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Don’t understand and don’t ask questions regarding material given in lectures  </a:t>
          </a:r>
          <a:endParaRPr lang="en-US" sz="1400" kern="1200" dirty="0"/>
        </a:p>
      </dsp:txBody>
      <dsp:txXfrm>
        <a:off x="8200440" y="539326"/>
        <a:ext cx="1691953" cy="1343491"/>
      </dsp:txXfrm>
    </dsp:sp>
    <dsp:sp modelId="{110CA526-3F1E-4D7D-BC0D-3DC14733B0B7}">
      <dsp:nvSpPr>
        <dsp:cNvPr id="0" name=""/>
        <dsp:cNvSpPr/>
      </dsp:nvSpPr>
      <dsp:spPr>
        <a:xfrm>
          <a:off x="6803907" y="2198"/>
          <a:ext cx="1342820" cy="13437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3</a:t>
          </a:r>
        </a:p>
      </dsp:txBody>
      <dsp:txXfrm>
        <a:off x="6803907" y="2198"/>
        <a:ext cx="1342820" cy="134377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164061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 of mobile is strictly prohibited .</a:t>
          </a:r>
          <a:endParaRPr lang="en-US" sz="1400" kern="1200" dirty="0"/>
        </a:p>
      </dsp:txBody>
      <dsp:txXfrm>
        <a:off x="1486338" y="539326"/>
        <a:ext cx="1691953" cy="1343491"/>
      </dsp:txXfrm>
    </dsp:sp>
    <dsp:sp modelId="{59179C9B-8BA4-4AC7-ACB1-A12DE00142E2}">
      <dsp:nvSpPr>
        <dsp:cNvPr id="0" name=""/>
        <dsp:cNvSpPr/>
      </dsp:nvSpPr>
      <dsp:spPr>
        <a:xfrm>
          <a:off x="1164061" y="1882818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 disciplined!!!!</a:t>
          </a:r>
          <a:endParaRPr lang="en-US" sz="1400" kern="1200" dirty="0"/>
        </a:p>
      </dsp:txBody>
      <dsp:txXfrm>
        <a:off x="1486338" y="1882818"/>
        <a:ext cx="1691953" cy="1343491"/>
      </dsp:txXfrm>
    </dsp:sp>
    <dsp:sp modelId="{51F68A05-A560-4C6F-BC90-521AEF3B0907}">
      <dsp:nvSpPr>
        <dsp:cNvPr id="0" name=""/>
        <dsp:cNvSpPr/>
      </dsp:nvSpPr>
      <dsp:spPr>
        <a:xfrm>
          <a:off x="1164061" y="3226309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Any kind of Misconduct will not be tolerated</a:t>
          </a:r>
          <a:endParaRPr lang="en-US" sz="1400" kern="1200" dirty="0"/>
        </a:p>
      </dsp:txBody>
      <dsp:txXfrm>
        <a:off x="1486338" y="3226309"/>
        <a:ext cx="1691953" cy="1343491"/>
      </dsp:txXfrm>
    </dsp:sp>
    <dsp:sp modelId="{FC7ED273-8CFD-43C2-9C05-44FADF3E0637}">
      <dsp:nvSpPr>
        <dsp:cNvPr id="0" name=""/>
        <dsp:cNvSpPr/>
      </dsp:nvSpPr>
      <dsp:spPr>
        <a:xfrm>
          <a:off x="89805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1 </a:t>
          </a:r>
          <a:endParaRPr lang="en-US" sz="6100" kern="1200" dirty="0"/>
        </a:p>
      </dsp:txBody>
      <dsp:txXfrm>
        <a:off x="89805" y="2198"/>
        <a:ext cx="1342820" cy="1342820"/>
      </dsp:txXfrm>
    </dsp:sp>
    <dsp:sp modelId="{F660F4B9-35DB-4256-A868-A35C6DCCF6B2}">
      <dsp:nvSpPr>
        <dsp:cNvPr id="0" name=""/>
        <dsp:cNvSpPr/>
      </dsp:nvSpPr>
      <dsp:spPr>
        <a:xfrm>
          <a:off x="4521112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If you don’t understand a point, raise your hand and ask me to explain</a:t>
          </a:r>
        </a:p>
      </dsp:txBody>
      <dsp:txXfrm>
        <a:off x="4843389" y="539326"/>
        <a:ext cx="1691953" cy="1343491"/>
      </dsp:txXfrm>
    </dsp:sp>
    <dsp:sp modelId="{614EBA0E-D12B-447E-B378-B0FA2DEBEA2F}">
      <dsp:nvSpPr>
        <dsp:cNvPr id="0" name=""/>
        <dsp:cNvSpPr/>
      </dsp:nvSpPr>
      <dsp:spPr>
        <a:xfrm>
          <a:off x="4521112" y="1882818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 any query, contact me during my office hours. </a:t>
          </a:r>
          <a:endParaRPr lang="en-US" sz="1400" kern="1200" dirty="0"/>
        </a:p>
      </dsp:txBody>
      <dsp:txXfrm>
        <a:off x="4843389" y="1882818"/>
        <a:ext cx="1691953" cy="1343491"/>
      </dsp:txXfrm>
    </dsp:sp>
    <dsp:sp modelId="{FD776C1E-557E-4553-9447-49B69EEC7907}">
      <dsp:nvSpPr>
        <dsp:cNvPr id="0" name=""/>
        <dsp:cNvSpPr/>
      </dsp:nvSpPr>
      <dsp:spPr>
        <a:xfrm>
          <a:off x="3446856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2</a:t>
          </a:r>
          <a:endParaRPr lang="en-US" sz="6100" kern="1200" dirty="0"/>
        </a:p>
      </dsp:txBody>
      <dsp:txXfrm>
        <a:off x="3446856" y="2198"/>
        <a:ext cx="1342820" cy="1342820"/>
      </dsp:txXfrm>
    </dsp:sp>
    <dsp:sp modelId="{AD2806AC-6A03-4F05-9F4D-F72EA0E56FBF}">
      <dsp:nvSpPr>
        <dsp:cNvPr id="0" name=""/>
        <dsp:cNvSpPr/>
      </dsp:nvSpPr>
      <dsp:spPr>
        <a:xfrm>
          <a:off x="7878163" y="539326"/>
          <a:ext cx="2014230" cy="1343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Remember:</a:t>
          </a:r>
        </a:p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Your first priority must be your studies.</a:t>
          </a:r>
          <a:endParaRPr lang="en-US" sz="1400" kern="1200" dirty="0">
            <a:solidFill>
              <a:srgbClr val="C00000"/>
            </a:solidFill>
          </a:endParaRPr>
        </a:p>
      </dsp:txBody>
      <dsp:txXfrm>
        <a:off x="8200440" y="539326"/>
        <a:ext cx="1691953" cy="1343491"/>
      </dsp:txXfrm>
    </dsp:sp>
    <dsp:sp modelId="{89E6DA6E-7A23-44BD-8A99-378091FF741D}">
      <dsp:nvSpPr>
        <dsp:cNvPr id="0" name=""/>
        <dsp:cNvSpPr/>
      </dsp:nvSpPr>
      <dsp:spPr>
        <a:xfrm>
          <a:off x="6803907" y="2198"/>
          <a:ext cx="1342820" cy="1342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3</a:t>
          </a:r>
          <a:endParaRPr lang="en-US" sz="6100" kern="1200" dirty="0"/>
        </a:p>
      </dsp:txBody>
      <dsp:txXfrm>
        <a:off x="6803907" y="2198"/>
        <a:ext cx="1342820" cy="134282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7E71E9-C861-4252-A8B3-7133E3096461}">
      <dsp:nvSpPr>
        <dsp:cNvPr id="0" name=""/>
        <dsp:cNvSpPr/>
      </dsp:nvSpPr>
      <dsp:spPr>
        <a:xfrm>
          <a:off x="331469" y="0"/>
          <a:ext cx="3756660" cy="2997200"/>
        </a:xfrm>
        <a:prstGeom prst="rightArrow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FAD57-6986-4AE2-A3DE-AE00CF9B49C2}">
      <dsp:nvSpPr>
        <dsp:cNvPr id="0" name=""/>
        <dsp:cNvSpPr/>
      </dsp:nvSpPr>
      <dsp:spPr>
        <a:xfrm>
          <a:off x="4747" y="899160"/>
          <a:ext cx="1422558" cy="1198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Collects </a:t>
          </a:r>
          <a:r>
            <a:rPr lang="en-US" sz="1700" b="1" kern="1200" dirty="0" smtClean="0">
              <a:solidFill>
                <a:schemeClr val="accent6">
                  <a:lumMod val="75000"/>
                </a:schemeClr>
              </a:solidFill>
            </a:rPr>
            <a:t>data</a:t>
          </a:r>
          <a:r>
            <a:rPr lang="en-US" sz="1700" b="0" kern="1200" dirty="0" smtClean="0"/>
            <a:t> </a:t>
          </a:r>
          <a:br>
            <a:rPr lang="en-US" sz="1700" b="0" kern="1200" dirty="0" smtClean="0"/>
          </a:br>
          <a:r>
            <a:rPr lang="en-US" sz="1700" b="0" kern="1200" dirty="0" smtClean="0"/>
            <a:t>(input)</a:t>
          </a:r>
          <a:endParaRPr lang="en-US" sz="1700" kern="1200" dirty="0"/>
        </a:p>
      </dsp:txBody>
      <dsp:txXfrm>
        <a:off x="4747" y="899160"/>
        <a:ext cx="1422558" cy="1198880"/>
      </dsp:txXfrm>
    </dsp:sp>
    <dsp:sp modelId="{4C7C901D-E847-4BA3-AC60-D3B610B8E90D}">
      <dsp:nvSpPr>
        <dsp:cNvPr id="0" name=""/>
        <dsp:cNvSpPr/>
      </dsp:nvSpPr>
      <dsp:spPr>
        <a:xfrm>
          <a:off x="1498520" y="899160"/>
          <a:ext cx="1422558" cy="1198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Processing</a:t>
          </a:r>
          <a:endParaRPr lang="en-US" sz="1700" kern="1200" dirty="0"/>
        </a:p>
      </dsp:txBody>
      <dsp:txXfrm>
        <a:off x="1498520" y="899160"/>
        <a:ext cx="1422558" cy="1198880"/>
      </dsp:txXfrm>
    </dsp:sp>
    <dsp:sp modelId="{E12E5BBC-717A-4906-B450-1D7042878745}">
      <dsp:nvSpPr>
        <dsp:cNvPr id="0" name=""/>
        <dsp:cNvSpPr/>
      </dsp:nvSpPr>
      <dsp:spPr>
        <a:xfrm>
          <a:off x="2992293" y="899160"/>
          <a:ext cx="1422558" cy="1198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Produces </a:t>
          </a:r>
          <a:r>
            <a:rPr lang="en-US" sz="1700" b="1" kern="1200" dirty="0" smtClean="0">
              <a:solidFill>
                <a:schemeClr val="accent6">
                  <a:lumMod val="75000"/>
                </a:schemeClr>
              </a:solidFill>
            </a:rPr>
            <a:t>information</a:t>
          </a:r>
          <a:r>
            <a:rPr lang="en-US" sz="1700" b="0" kern="1200" dirty="0" smtClean="0"/>
            <a:t> (output)</a:t>
          </a:r>
          <a:endParaRPr lang="en-US" sz="1700" kern="1200" dirty="0"/>
        </a:p>
      </dsp:txBody>
      <dsp:txXfrm>
        <a:off x="2992293" y="899160"/>
        <a:ext cx="1422558" cy="119888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77AA43-A296-410A-98A3-96DC358A019C}">
      <dsp:nvSpPr>
        <dsp:cNvPr id="0" name=""/>
        <dsp:cNvSpPr/>
      </dsp:nvSpPr>
      <dsp:spPr>
        <a:xfrm rot="5400000">
          <a:off x="5789966" y="-3255586"/>
          <a:ext cx="565407" cy="722116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Allows you to enter data and instructions into a computer</a:t>
          </a:r>
          <a:endParaRPr lang="en-US" sz="1600" kern="1200" dirty="0"/>
        </a:p>
      </dsp:txBody>
      <dsp:txXfrm rot="5400000">
        <a:off x="5789966" y="-3255586"/>
        <a:ext cx="565407" cy="7221164"/>
      </dsp:txXfrm>
    </dsp:sp>
    <dsp:sp modelId="{C0FD1A82-68CA-4267-87FB-08A961C314FA}">
      <dsp:nvSpPr>
        <dsp:cNvPr id="0" name=""/>
        <dsp:cNvSpPr/>
      </dsp:nvSpPr>
      <dsp:spPr>
        <a:xfrm>
          <a:off x="84201" y="1616"/>
          <a:ext cx="2377886" cy="706759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Input Device</a:t>
          </a:r>
          <a:endParaRPr lang="en-US" sz="1800" b="1" kern="1200" dirty="0"/>
        </a:p>
      </dsp:txBody>
      <dsp:txXfrm>
        <a:off x="84201" y="1616"/>
        <a:ext cx="2377886" cy="706759"/>
      </dsp:txXfrm>
    </dsp:sp>
    <dsp:sp modelId="{9A85710B-A323-43FC-98D3-DAA356D83BC7}">
      <dsp:nvSpPr>
        <dsp:cNvPr id="0" name=""/>
        <dsp:cNvSpPr/>
      </dsp:nvSpPr>
      <dsp:spPr>
        <a:xfrm rot="5400000">
          <a:off x="5789966" y="-2513488"/>
          <a:ext cx="565407" cy="722116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Hardware component that conveys information to one or more people</a:t>
          </a:r>
          <a:endParaRPr lang="en-US" sz="1600" kern="1200" dirty="0"/>
        </a:p>
      </dsp:txBody>
      <dsp:txXfrm rot="5400000">
        <a:off x="5789966" y="-2513488"/>
        <a:ext cx="565407" cy="7221164"/>
      </dsp:txXfrm>
    </dsp:sp>
    <dsp:sp modelId="{F160A00B-12F0-462A-8214-E5F3F2872EB4}">
      <dsp:nvSpPr>
        <dsp:cNvPr id="0" name=""/>
        <dsp:cNvSpPr/>
      </dsp:nvSpPr>
      <dsp:spPr>
        <a:xfrm>
          <a:off x="84201" y="743713"/>
          <a:ext cx="2377886" cy="706759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Output Device</a:t>
          </a:r>
          <a:endParaRPr lang="en-US" sz="1800" b="1" kern="1200" dirty="0"/>
        </a:p>
      </dsp:txBody>
      <dsp:txXfrm>
        <a:off x="84201" y="743713"/>
        <a:ext cx="2377886" cy="706759"/>
      </dsp:txXfrm>
    </dsp:sp>
    <dsp:sp modelId="{B1BA6BAD-18CF-4F91-BBFE-0AC211AA2038}">
      <dsp:nvSpPr>
        <dsp:cNvPr id="0" name=""/>
        <dsp:cNvSpPr/>
      </dsp:nvSpPr>
      <dsp:spPr>
        <a:xfrm rot="5400000">
          <a:off x="5789966" y="-1771391"/>
          <a:ext cx="565407" cy="722116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Case that contains the electronic components of the computer that are used to process data</a:t>
          </a:r>
          <a:endParaRPr lang="en-US" sz="1600" kern="1200" dirty="0"/>
        </a:p>
      </dsp:txBody>
      <dsp:txXfrm rot="5400000">
        <a:off x="5789966" y="-1771391"/>
        <a:ext cx="565407" cy="7221164"/>
      </dsp:txXfrm>
    </dsp:sp>
    <dsp:sp modelId="{401A0B0A-72FD-4B1A-8967-C0DFFFB36043}">
      <dsp:nvSpPr>
        <dsp:cNvPr id="0" name=""/>
        <dsp:cNvSpPr/>
      </dsp:nvSpPr>
      <dsp:spPr>
        <a:xfrm>
          <a:off x="84201" y="1485811"/>
          <a:ext cx="2377886" cy="706759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System Unit</a:t>
          </a:r>
          <a:endParaRPr lang="en-US" sz="1800" b="1" kern="1200" dirty="0"/>
        </a:p>
      </dsp:txBody>
      <dsp:txXfrm>
        <a:off x="84201" y="1485811"/>
        <a:ext cx="2377886" cy="706759"/>
      </dsp:txXfrm>
    </dsp:sp>
    <dsp:sp modelId="{57F67231-0FB0-4EE1-958A-9318A949D06E}">
      <dsp:nvSpPr>
        <dsp:cNvPr id="0" name=""/>
        <dsp:cNvSpPr/>
      </dsp:nvSpPr>
      <dsp:spPr>
        <a:xfrm rot="5400000">
          <a:off x="5789966" y="-1029293"/>
          <a:ext cx="565407" cy="722116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Holds data, instructions, and information for future use</a:t>
          </a:r>
          <a:endParaRPr lang="en-US" sz="1600" kern="1200" dirty="0"/>
        </a:p>
      </dsp:txBody>
      <dsp:txXfrm rot="5400000">
        <a:off x="5789966" y="-1029293"/>
        <a:ext cx="565407" cy="7221164"/>
      </dsp:txXfrm>
    </dsp:sp>
    <dsp:sp modelId="{E7FD9BA6-A611-49CD-8BCD-5FAB9A0BDAF3}">
      <dsp:nvSpPr>
        <dsp:cNvPr id="0" name=""/>
        <dsp:cNvSpPr/>
      </dsp:nvSpPr>
      <dsp:spPr>
        <a:xfrm>
          <a:off x="84201" y="2227908"/>
          <a:ext cx="2377886" cy="706759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Storage Device</a:t>
          </a:r>
          <a:endParaRPr lang="en-US" sz="1800" b="1" kern="1200" dirty="0"/>
        </a:p>
      </dsp:txBody>
      <dsp:txXfrm>
        <a:off x="84201" y="2227908"/>
        <a:ext cx="2377886" cy="706759"/>
      </dsp:txXfrm>
    </dsp:sp>
    <dsp:sp modelId="{58DCC944-CE4B-4EB8-AF91-33222C734747}">
      <dsp:nvSpPr>
        <dsp:cNvPr id="0" name=""/>
        <dsp:cNvSpPr/>
      </dsp:nvSpPr>
      <dsp:spPr>
        <a:xfrm rot="5400000">
          <a:off x="5789966" y="-287196"/>
          <a:ext cx="565407" cy="722116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Enables a computer to send and receive data, instructions, and information to and from one or more computers or mobile devices</a:t>
          </a:r>
          <a:endParaRPr lang="en-US" sz="1600" kern="1200" dirty="0"/>
        </a:p>
      </dsp:txBody>
      <dsp:txXfrm rot="5400000">
        <a:off x="5789966" y="-287196"/>
        <a:ext cx="565407" cy="7221164"/>
      </dsp:txXfrm>
    </dsp:sp>
    <dsp:sp modelId="{366AA491-FD27-4849-B6BC-A5F5A5DD9A15}">
      <dsp:nvSpPr>
        <dsp:cNvPr id="0" name=""/>
        <dsp:cNvSpPr/>
      </dsp:nvSpPr>
      <dsp:spPr>
        <a:xfrm>
          <a:off x="84201" y="2970006"/>
          <a:ext cx="2377886" cy="706759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Communications Device</a:t>
          </a:r>
          <a:endParaRPr lang="en-US" sz="1800" b="1" kern="1200" dirty="0"/>
        </a:p>
      </dsp:txBody>
      <dsp:txXfrm>
        <a:off x="84201" y="2970006"/>
        <a:ext cx="2377886" cy="706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8/16/2017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8/16/2017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975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8/16/2017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696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8/16/2017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20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8/16/2017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459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8/16/2017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8687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39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8/16/2017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26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8/16/2017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2779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8/16/2017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7101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8/16/2017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811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8/16/2017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41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8/16/2017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6976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microsoft.com/office/2007/relationships/diagramDrawing" Target="../diagrams/drawing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" y="2292094"/>
            <a:ext cx="7329055" cy="2219691"/>
          </a:xfrm>
        </p:spPr>
        <p:txBody>
          <a:bodyPr anchor="ctr"/>
          <a:lstStyle/>
          <a:p>
            <a:pPr marL="1427163" indent="-1427163"/>
            <a:r>
              <a:rPr lang="en-US" dirty="0" smtClean="0"/>
              <a:t>Introduction to    computing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1673" y="4031674"/>
            <a:ext cx="6617277" cy="1435676"/>
          </a:xfrm>
        </p:spPr>
        <p:txBody>
          <a:bodyPr/>
          <a:lstStyle/>
          <a:p>
            <a:r>
              <a:rPr lang="en-US" dirty="0" smtClean="0"/>
              <a:t>Course Code: CSC -101       Credit Hrs:3+1</a:t>
            </a:r>
          </a:p>
          <a:p>
            <a:endParaRPr lang="en-US" dirty="0" smtClean="0"/>
          </a:p>
          <a:p>
            <a:r>
              <a:rPr lang="en-US" dirty="0" smtClean="0"/>
              <a:t>Course Teacher: </a:t>
            </a:r>
            <a:r>
              <a:rPr lang="en-US" dirty="0" err="1" smtClean="0"/>
              <a:t>Noman</a:t>
            </a:r>
            <a:r>
              <a:rPr lang="en-US" dirty="0" smtClean="0"/>
              <a:t> </a:t>
            </a:r>
            <a:r>
              <a:rPr lang="en-US" dirty="0" err="1" smtClean="0"/>
              <a:t>Atique</a:t>
            </a:r>
            <a:r>
              <a:rPr lang="en-US" dirty="0" smtClean="0"/>
              <a:t>/M. Shahzad/</a:t>
            </a:r>
            <a:r>
              <a:rPr lang="en-US" dirty="0" err="1" smtClean="0"/>
              <a:t>Javeria</a:t>
            </a:r>
            <a:r>
              <a:rPr lang="en-US" dirty="0" smtClean="0"/>
              <a:t> </a:t>
            </a:r>
            <a:r>
              <a:rPr lang="en-US" dirty="0" smtClean="0"/>
              <a:t>Farooq</a:t>
            </a:r>
            <a:endParaRPr lang="en-US" dirty="0"/>
          </a:p>
        </p:txBody>
      </p:sp>
      <p:pic>
        <p:nvPicPr>
          <p:cNvPr id="8" name="Picture Placeholder 7" descr="introduction-to-computer-science-1-638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rcRect t="1704" b="1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smtClean="0"/>
              <a:t>Computers are everywhere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pPr algn="r"/>
            <a:r>
              <a:rPr lang="en-US" dirty="0" smtClean="0"/>
              <a:t>A World of Computers</a:t>
            </a:r>
            <a:endParaRPr lang="en-US" dirty="0"/>
          </a:p>
        </p:txBody>
      </p:sp>
      <p:pic>
        <p:nvPicPr>
          <p:cNvPr id="5" name="Picture 4" descr="Fig1-0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9416825" cy="381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>
                <a:ea typeface="新細明體" pitchFamily="18" charset="-120"/>
              </a:rPr>
              <a:t>What’s so special about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electronic device, operating under the control of instructions stored in its own memory.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135645" y="2798585"/>
          <a:ext cx="44196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dirty="0" smtClean="0">
                <a:cs typeface="Arial" charset="0"/>
              </a:rPr>
              <a:t>What Is a Computer?</a:t>
            </a:r>
            <a:endParaRPr lang="en-US" dirty="0"/>
          </a:p>
        </p:txBody>
      </p:sp>
      <p:pic>
        <p:nvPicPr>
          <p:cNvPr id="6" name="Picture 5" descr="Fig1-02.gif"/>
          <p:cNvPicPr/>
          <p:nvPr/>
        </p:nvPicPr>
        <p:blipFill>
          <a:blip r:embed="rId2" cstate="print">
            <a:duotone>
              <a:srgbClr val="4F81BD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4109182" y="1347380"/>
            <a:ext cx="4522211" cy="5510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How Does a Computer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computer follows a series of "code" instructions</a:t>
            </a:r>
          </a:p>
          <a:p>
            <a:r>
              <a:rPr lang="en-US" dirty="0" smtClean="0"/>
              <a:t>Each instruction is simple, mechanical</a:t>
            </a:r>
          </a:p>
          <a:p>
            <a:pPr>
              <a:buNone/>
            </a:pPr>
            <a:r>
              <a:rPr lang="en-US" dirty="0" smtClean="0"/>
              <a:t>  e.g. add 2 numbers</a:t>
            </a:r>
          </a:p>
          <a:p>
            <a:r>
              <a:rPr lang="en-US" dirty="0" smtClean="0"/>
              <a:t>The computer "runs" a long series of instructions</a:t>
            </a:r>
          </a:p>
          <a:p>
            <a:r>
              <a:rPr lang="en-US" dirty="0" smtClean="0"/>
              <a:t>Purely mechanical</a:t>
            </a:r>
          </a:p>
          <a:p>
            <a:endParaRPr lang="en-US" dirty="0"/>
          </a:p>
        </p:txBody>
      </p:sp>
      <p:pic>
        <p:nvPicPr>
          <p:cNvPr id="4" name="Picture 5" descr="computer running its simple instruc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90" y="3706080"/>
            <a:ext cx="4032762" cy="238125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Components of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system consists of both hardware and information stored on hardware. Information stored on computer hardware is often called </a:t>
            </a:r>
            <a:r>
              <a:rPr lang="en-US" i="1" dirty="0" smtClean="0"/>
              <a:t>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hardware</a:t>
            </a:r>
            <a:r>
              <a:rPr lang="en-US" dirty="0" smtClean="0"/>
              <a:t> components of a computer system are the electronic and mechanical parts.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software</a:t>
            </a:r>
            <a:r>
              <a:rPr lang="en-US" dirty="0" smtClean="0"/>
              <a:t> components of a computer system are the data and the computer programs.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dirty="0" smtClean="0">
                <a:cs typeface="Arial" charset="0"/>
              </a:rPr>
              <a:t>Hardware Components of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contains many electric, electronic, and mechanical components known as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330037" y="2514601"/>
          <a:ext cx="9767454" cy="367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dirty="0" smtClean="0">
                <a:cs typeface="Arial" charset="0"/>
              </a:rPr>
              <a:t>Hardware Components of a Computer</a:t>
            </a:r>
            <a:endParaRPr lang="en-US" dirty="0"/>
          </a:p>
        </p:txBody>
      </p:sp>
      <p:pic>
        <p:nvPicPr>
          <p:cNvPr id="6" name="Content Placeholder 5" descr="common computer hardware coponen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6120" y="1378520"/>
            <a:ext cx="7189708" cy="54794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is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software is a set of programs , procedures and associated documents( flowcharts, manuals etc.).</a:t>
            </a:r>
          </a:p>
          <a:p>
            <a:r>
              <a:rPr lang="en-US" dirty="0" smtClean="0"/>
              <a:t>Describes the programs and how they are to be used.</a:t>
            </a:r>
          </a:p>
          <a:p>
            <a:r>
              <a:rPr lang="en-US" dirty="0" smtClean="0"/>
              <a:t>Collection of a program whose objective is to enhance the capabilities of the hardware.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Types of 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can be divided into two categories. </a:t>
            </a:r>
          </a:p>
          <a:p>
            <a:pPr marL="803275" indent="-234950"/>
            <a:r>
              <a:rPr lang="en-US" dirty="0" smtClean="0"/>
              <a:t>System Software </a:t>
            </a:r>
          </a:p>
          <a:p>
            <a:pPr marL="803275" indent="-234950"/>
            <a:r>
              <a:rPr lang="en-US" dirty="0" smtClean="0"/>
              <a:t>Application Software</a:t>
            </a:r>
          </a:p>
          <a:p>
            <a:pPr>
              <a:buNone/>
            </a:pPr>
            <a:r>
              <a:rPr lang="en-US" dirty="0" smtClean="0"/>
              <a:t>          </a:t>
            </a:r>
          </a:p>
          <a:p>
            <a:endParaRPr lang="en-US" dirty="0"/>
          </a:p>
        </p:txBody>
      </p:sp>
      <p:pic>
        <p:nvPicPr>
          <p:cNvPr id="4" name="Picture 3" descr="softwar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873" y="1468576"/>
            <a:ext cx="5846618" cy="5042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System 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/>
            <a:r>
              <a:rPr lang="en-US" dirty="0" smtClean="0"/>
              <a:t>Designed to control operations and extend the processing capability of a computer     system.</a:t>
            </a:r>
          </a:p>
          <a:p>
            <a:pPr marL="234950" indent="-234950"/>
            <a:r>
              <a:rPr lang="en-US" dirty="0" smtClean="0"/>
              <a:t>The functions of system software are:</a:t>
            </a:r>
          </a:p>
          <a:p>
            <a:pPr marL="457200" indent="0">
              <a:buFont typeface="+mj-lt"/>
              <a:buAutoNum type="arabicPeriod"/>
            </a:pPr>
            <a:r>
              <a:rPr lang="en-US" dirty="0" smtClean="0"/>
              <a:t>  Supports the development of other application software.</a:t>
            </a:r>
          </a:p>
          <a:p>
            <a:pPr marL="457200" indent="0">
              <a:buFont typeface="+mj-lt"/>
              <a:buAutoNum type="arabicPeriod"/>
            </a:pPr>
            <a:r>
              <a:rPr lang="en-US" dirty="0" smtClean="0"/>
              <a:t>	Supports the execution of other application software.</a:t>
            </a:r>
          </a:p>
          <a:p>
            <a:pPr marL="457200" indent="0">
              <a:buFont typeface="+mj-lt"/>
              <a:buAutoNum type="arabicPeriod"/>
            </a:pPr>
            <a:r>
              <a:rPr lang="en-US" dirty="0" smtClean="0"/>
              <a:t>	Monitors effective use of various hardware resources.</a:t>
            </a:r>
          </a:p>
          <a:p>
            <a:pPr marL="457200" indent="0">
              <a:buFont typeface="+mj-lt"/>
              <a:buAutoNum type="arabicPeriod"/>
            </a:pPr>
            <a:r>
              <a:rPr lang="en-US" dirty="0" smtClean="0"/>
              <a:t>	Communicate the operations of peripheral devices. </a:t>
            </a:r>
          </a:p>
          <a:p>
            <a:r>
              <a:rPr lang="en-US" dirty="0" smtClean="0"/>
              <a:t>Examples are operating system, program language translator, utility programs etc.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00891" y="4657418"/>
            <a:ext cx="2391109" cy="2200582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Course Assessment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1864451" y="2002971"/>
            <a:ext cx="3069772" cy="38970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10222" y="2329543"/>
            <a:ext cx="4957893" cy="51063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Examination method Mid 1, Mid2, Final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453771" y="4351368"/>
            <a:ext cx="4985651" cy="5007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Final    50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57469" y="4598244"/>
            <a:ext cx="239486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475542" y="5040785"/>
            <a:ext cx="4985651" cy="5007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Assignment/Quizzes/ Projects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20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411683" y="2991394"/>
            <a:ext cx="4985651" cy="50076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Mid1   15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96506" y="3236690"/>
            <a:ext cx="239486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432003" y="3661954"/>
            <a:ext cx="4985651" cy="5007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Mid2    15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19731" y="3924659"/>
            <a:ext cx="239486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Application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one or more program designed to solve a specific problems or do a specific task.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78748" y="2521522"/>
            <a:ext cx="5417212" cy="3560673"/>
            <a:chOff x="2175158" y="2521522"/>
            <a:chExt cx="5417212" cy="3560673"/>
          </a:xfrm>
        </p:grpSpPr>
        <p:sp>
          <p:nvSpPr>
            <p:cNvPr id="4" name="Rectangle 3"/>
            <p:cNvSpPr/>
            <p:nvPr/>
          </p:nvSpPr>
          <p:spPr>
            <a:xfrm>
              <a:off x="2189018" y="2521527"/>
              <a:ext cx="2673927" cy="17456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Word Processing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04593" y="2521522"/>
              <a:ext cx="2673927" cy="174567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Spreadsheet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75158" y="4322672"/>
              <a:ext cx="2673927" cy="174567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18443" y="4336522"/>
              <a:ext cx="2673927" cy="174567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PowerPoint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Program Development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Analyze</a:t>
            </a:r>
            <a:r>
              <a:rPr lang="en-US" dirty="0" smtClean="0"/>
              <a:t>:  Define the problem</a:t>
            </a:r>
          </a:p>
          <a:p>
            <a:pPr lvl="1"/>
            <a:r>
              <a:rPr lang="en-US" sz="2000" dirty="0" smtClean="0"/>
              <a:t>Be sure you understand what the program should do.</a:t>
            </a:r>
          </a:p>
          <a:p>
            <a:pPr lvl="1"/>
            <a:r>
              <a:rPr lang="en-US" sz="2000" dirty="0" smtClean="0"/>
              <a:t>Have a clear idea of what data(or input) are given.</a:t>
            </a:r>
          </a:p>
          <a:p>
            <a:pPr lvl="1"/>
            <a:r>
              <a:rPr lang="en-US" sz="2000" dirty="0" smtClean="0"/>
              <a:t>Relationship between input and the desired output should be cleared.</a:t>
            </a:r>
          </a:p>
          <a:p>
            <a:pPr lvl="1">
              <a:buNone/>
            </a:pPr>
            <a:endParaRPr lang="en-US" sz="2000" dirty="0" smtClean="0"/>
          </a:p>
          <a:p>
            <a:pPr marL="0" lvl="1" indent="0"/>
            <a:r>
              <a:rPr lang="en-US" sz="2000" dirty="0" smtClean="0"/>
              <a:t> </a:t>
            </a:r>
            <a:r>
              <a:rPr lang="en-US" sz="2000" b="1" dirty="0" smtClean="0"/>
              <a:t>Design</a:t>
            </a:r>
            <a:r>
              <a:rPr lang="en-US" sz="2000" dirty="0" smtClean="0"/>
              <a:t>:  Plan the solution to the problem</a:t>
            </a:r>
          </a:p>
          <a:p>
            <a:pPr marL="457200" lvl="1" indent="0">
              <a:tabLst>
                <a:tab pos="692150" algn="l"/>
              </a:tabLst>
            </a:pPr>
            <a:r>
              <a:rPr lang="en-US" sz="2000" dirty="0" smtClean="0"/>
              <a:t> Find a logical sequence of precise steps called algorithm.</a:t>
            </a:r>
          </a:p>
          <a:p>
            <a:pPr marL="457200" lvl="1" indent="0">
              <a:tabLst>
                <a:tab pos="692150" algn="l"/>
              </a:tabLst>
            </a:pPr>
            <a:r>
              <a:rPr lang="en-US" sz="2000" dirty="0" smtClean="0"/>
              <a:t>	Every detail, including obvious steps, should appear in the algorithm.</a:t>
            </a:r>
          </a:p>
          <a:p>
            <a:pPr marL="457200" lvl="1" indent="0">
              <a:buNone/>
              <a:tabLst>
                <a:tab pos="692150" algn="l"/>
              </a:tabLst>
            </a:pPr>
            <a:endParaRPr lang="en-US" sz="2000" b="1" dirty="0" smtClean="0"/>
          </a:p>
          <a:p>
            <a:pPr marL="0" lvl="1" indent="0">
              <a:tabLst>
                <a:tab pos="692150" algn="l"/>
              </a:tabLst>
            </a:pPr>
            <a:r>
              <a:rPr lang="en-US" sz="2000" b="1" dirty="0" smtClean="0"/>
              <a:t> Choose the interface</a:t>
            </a:r>
            <a:r>
              <a:rPr lang="en-US" sz="2000" dirty="0" smtClean="0"/>
              <a:t>:  Selects the objects.</a:t>
            </a:r>
          </a:p>
          <a:p>
            <a:pPr lvl="1"/>
            <a:r>
              <a:rPr lang="en-US" sz="2000" dirty="0" smtClean="0"/>
              <a:t>Determine how the input will be obtained.</a:t>
            </a:r>
          </a:p>
          <a:p>
            <a:pPr lvl="1"/>
            <a:r>
              <a:rPr lang="en-US" sz="2000" dirty="0" smtClean="0"/>
              <a:t>Determined how the output will be displayed.</a:t>
            </a:r>
          </a:p>
          <a:p>
            <a:pPr lvl="1"/>
            <a:r>
              <a:rPr lang="en-US" sz="2000" dirty="0" smtClean="0"/>
              <a:t>Create appropriate commands to allow the use to control program.</a:t>
            </a:r>
          </a:p>
          <a:p>
            <a:pPr marL="0" lvl="1" indent="0">
              <a:buFont typeface="Arial" pitchFamily="34" charset="0"/>
              <a:buChar char="•"/>
            </a:pPr>
            <a:endParaRPr lang="en-US" sz="2000" dirty="0" smtClean="0"/>
          </a:p>
          <a:p>
            <a:pPr marL="0" lvl="1" indent="0">
              <a:tabLst>
                <a:tab pos="692150" algn="l"/>
              </a:tabLst>
            </a:pPr>
            <a:endParaRPr lang="en-US" sz="2000" dirty="0" smtClean="0"/>
          </a:p>
          <a:p>
            <a:pPr marL="0" lvl="1" indent="0">
              <a:buNone/>
            </a:pPr>
            <a:r>
              <a:rPr lang="en-US" sz="2000" dirty="0" smtClean="0"/>
              <a:t>	</a:t>
            </a:r>
          </a:p>
          <a:p>
            <a:pPr marL="400050" lvl="2" indent="0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Program Development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4950" lvl="1" indent="-234950"/>
            <a:r>
              <a:rPr lang="en-US" sz="2000" b="1" dirty="0" smtClean="0"/>
              <a:t>Code:</a:t>
            </a:r>
            <a:r>
              <a:rPr lang="en-US" sz="2000" dirty="0" smtClean="0"/>
              <a:t> Translate the algorithm into a programming language.</a:t>
            </a:r>
          </a:p>
          <a:p>
            <a:pPr marL="234950" lvl="1" indent="-234950">
              <a:buNone/>
            </a:pPr>
            <a:endParaRPr lang="en-US" sz="2000" dirty="0" smtClean="0"/>
          </a:p>
          <a:p>
            <a:pPr marL="234950" lvl="1" indent="-234950"/>
            <a:r>
              <a:rPr lang="en-US" sz="2000" b="1" dirty="0" smtClean="0"/>
              <a:t>Test and Debug</a:t>
            </a:r>
            <a:r>
              <a:rPr lang="en-US" sz="2000" dirty="0" smtClean="0"/>
              <a:t>:  Locate and remove any errors in the program.</a:t>
            </a:r>
          </a:p>
          <a:p>
            <a:pPr marL="234950" lvl="1" indent="-234950">
              <a:buNone/>
            </a:pPr>
            <a:endParaRPr lang="en-US" sz="2000" dirty="0" smtClean="0"/>
          </a:p>
          <a:p>
            <a:pPr marL="234950" lvl="1" indent="-234950"/>
            <a:r>
              <a:rPr lang="en-US" sz="2000" b="1" dirty="0" smtClean="0"/>
              <a:t>Complete the documentation</a:t>
            </a:r>
            <a:r>
              <a:rPr lang="en-US" sz="2000" dirty="0" smtClean="0"/>
              <a:t>:  organize all material that described the program.</a:t>
            </a:r>
          </a:p>
          <a:p>
            <a:pPr lvl="1"/>
            <a:r>
              <a:rPr lang="en-US" sz="2000" dirty="0" smtClean="0"/>
              <a:t>Intend to allow another person, or the programmer later to understand the program.</a:t>
            </a:r>
          </a:p>
          <a:p>
            <a:pPr lvl="1"/>
            <a:r>
              <a:rPr lang="en-US" sz="2000" dirty="0" smtClean="0"/>
              <a:t>Documentation includes flowchart and </a:t>
            </a:r>
            <a:r>
              <a:rPr lang="en-US" sz="2000" dirty="0" err="1" smtClean="0"/>
              <a:t>pseudocode</a:t>
            </a:r>
            <a:r>
              <a:rPr lang="en-US" sz="2000" dirty="0" smtClean="0"/>
              <a:t>. </a:t>
            </a:r>
          </a:p>
          <a:p>
            <a:pPr marL="234950" lvl="1" indent="-234950"/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1e2ecfab771bf53b3ace74843f6744f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algorithm is often used to refer to the logic of a program.</a:t>
            </a:r>
          </a:p>
          <a:p>
            <a:r>
              <a:rPr lang="en-US" dirty="0" smtClean="0"/>
              <a:t>Should be precise and unambiguous.</a:t>
            </a:r>
          </a:p>
          <a:p>
            <a:r>
              <a:rPr lang="en-US" dirty="0" smtClean="0"/>
              <a:t>Instruction should be such that it can be performed in a finite time.</a:t>
            </a:r>
          </a:p>
          <a:p>
            <a:r>
              <a:rPr lang="en-US" dirty="0" smtClean="0"/>
              <a:t>Ensure the termination of algorithm.</a:t>
            </a:r>
          </a:p>
          <a:p>
            <a:r>
              <a:rPr lang="en-US" dirty="0" smtClean="0"/>
              <a:t>Tools used to convert algorithms into computer programs:</a:t>
            </a:r>
          </a:p>
          <a:p>
            <a:pPr marL="803275" indent="-111125"/>
            <a:r>
              <a:rPr lang="en-US" dirty="0" smtClean="0"/>
              <a:t>	</a:t>
            </a:r>
            <a:r>
              <a:rPr lang="en-US" dirty="0" err="1" smtClean="0"/>
              <a:t>Pseudocode</a:t>
            </a:r>
            <a:endParaRPr lang="en-US" dirty="0" smtClean="0"/>
          </a:p>
          <a:p>
            <a:pPr marL="803275" indent="-111125"/>
            <a:r>
              <a:rPr lang="en-US" dirty="0" smtClean="0"/>
              <a:t> Flowchart.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7056" y="3990783"/>
            <a:ext cx="5514112" cy="2784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informal high level description of the operating principle of a computer program.</a:t>
            </a:r>
          </a:p>
          <a:p>
            <a:r>
              <a:rPr lang="en-US" dirty="0" smtClean="0"/>
              <a:t>It uses the structural conventions of a programming language.</a:t>
            </a:r>
          </a:p>
          <a:p>
            <a:r>
              <a:rPr lang="en-US" dirty="0" smtClean="0"/>
              <a:t>Understandable for human reading rather than machine reading.</a:t>
            </a:r>
          </a:p>
          <a:p>
            <a:endParaRPr lang="en-US" dirty="0"/>
          </a:p>
        </p:txBody>
      </p:sp>
      <p:pic>
        <p:nvPicPr>
          <p:cNvPr id="4" name="Picture 3" descr="Pseudocode_Word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89268" y="3264480"/>
            <a:ext cx="4364182" cy="3369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Flowchart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pictorial representation of an algorithm.</a:t>
            </a:r>
          </a:p>
          <a:p>
            <a:r>
              <a:rPr lang="en-US" dirty="0" smtClean="0"/>
              <a:t>Plan to be followed when the corresponding algorithm is converted into a program by writing in a programming language.</a:t>
            </a:r>
          </a:p>
          <a:p>
            <a:r>
              <a:rPr lang="en-US" dirty="0" smtClean="0"/>
              <a:t>It is roadmap for a programmer.</a:t>
            </a:r>
          </a:p>
          <a:p>
            <a:endParaRPr lang="en-US" dirty="0"/>
          </a:p>
        </p:txBody>
      </p:sp>
      <p:pic>
        <p:nvPicPr>
          <p:cNvPr id="5" name="Picture 4" descr="analysis-and-design_tools-analysis-definition-and-flow-charts_introduction_1066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8727" y="2940862"/>
            <a:ext cx="5181600" cy="3742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had to summarize the intellectual contribution of computer science in one word, it would be “reduction”.</a:t>
            </a:r>
          </a:p>
          <a:p>
            <a:r>
              <a:rPr lang="en-US" dirty="0" smtClean="0"/>
              <a:t>Computer scientist solve problems by reducing them to simpler problem.</a:t>
            </a:r>
          </a:p>
          <a:p>
            <a:endParaRPr lang="en-US" dirty="0"/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6125" y="2734114"/>
            <a:ext cx="3447839" cy="4123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P.K. </a:t>
            </a:r>
            <a:r>
              <a:rPr lang="en-US" dirty="0" err="1" smtClean="0"/>
              <a:t>Sinha</a:t>
            </a:r>
            <a:r>
              <a:rPr lang="en-US" dirty="0" smtClean="0"/>
              <a:t> &amp; </a:t>
            </a:r>
            <a:r>
              <a:rPr lang="en-US" dirty="0" err="1" smtClean="0"/>
              <a:t>Priti</a:t>
            </a:r>
            <a:r>
              <a:rPr lang="en-US" dirty="0" smtClean="0"/>
              <a:t> </a:t>
            </a:r>
            <a:r>
              <a:rPr lang="en-US" dirty="0" err="1" smtClean="0"/>
              <a:t>Sinha</a:t>
            </a:r>
            <a:r>
              <a:rPr lang="en-US" dirty="0" smtClean="0"/>
              <a:t>, “Foundations of Computing”, Customized Edition for C-DAC Courses. (Chapter 1)</a:t>
            </a:r>
          </a:p>
          <a:p>
            <a:r>
              <a:rPr lang="en-US" dirty="0" smtClean="0"/>
              <a:t>Donald H. Sanders, “Computers Today”, 3</a:t>
            </a:r>
            <a:r>
              <a:rPr lang="en-US" baseline="30000" dirty="0" smtClean="0"/>
              <a:t>rd</a:t>
            </a:r>
            <a:r>
              <a:rPr lang="en-US" dirty="0" smtClean="0"/>
              <a:t> Edition. (Chapter 1)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Lecture Notes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course related material and announcements will be available on slate.</a:t>
            </a:r>
            <a:endParaRPr lang="en-US" dirty="0"/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3366940"/>
            <a:ext cx="4210255" cy="30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027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Text Book</a:t>
            </a:r>
            <a:endParaRPr lang="en-US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843950">
            <a:off x="2613415" y="1934472"/>
            <a:ext cx="3260555" cy="4185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194553">
            <a:off x="6585240" y="2023999"/>
            <a:ext cx="41890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</a:rPr>
              <a:t>Deitel</a:t>
            </a:r>
            <a:r>
              <a:rPr lang="en-US" sz="2800" dirty="0" smtClean="0">
                <a:solidFill>
                  <a:srgbClr val="0070C0"/>
                </a:solidFill>
              </a:rPr>
              <a:t> &amp; </a:t>
            </a:r>
            <a:r>
              <a:rPr lang="en-US" sz="2800" dirty="0" err="1" smtClean="0">
                <a:solidFill>
                  <a:srgbClr val="0070C0"/>
                </a:solidFill>
              </a:rPr>
              <a:t>Deitel</a:t>
            </a:r>
            <a:r>
              <a:rPr lang="en-US" sz="2800" dirty="0" smtClean="0">
                <a:solidFill>
                  <a:srgbClr val="0070C0"/>
                </a:solidFill>
              </a:rPr>
              <a:t> “</a:t>
            </a:r>
            <a:r>
              <a:rPr lang="en-US" sz="3200" b="1" dirty="0" smtClean="0">
                <a:solidFill>
                  <a:srgbClr val="0070C0"/>
                </a:solidFill>
              </a:rPr>
              <a:t>C How to Program</a:t>
            </a:r>
            <a:r>
              <a:rPr lang="en-US" sz="2800" dirty="0" smtClean="0">
                <a:solidFill>
                  <a:srgbClr val="0070C0"/>
                </a:solidFill>
              </a:rPr>
              <a:t>”, 6</a:t>
            </a:r>
            <a:r>
              <a:rPr lang="en-US" sz="2800" baseline="30000" dirty="0" smtClean="0">
                <a:solidFill>
                  <a:srgbClr val="0070C0"/>
                </a:solidFill>
              </a:rPr>
              <a:t>th</a:t>
            </a:r>
            <a:r>
              <a:rPr lang="en-US" sz="2800" dirty="0" smtClean="0">
                <a:solidFill>
                  <a:srgbClr val="0070C0"/>
                </a:solidFill>
              </a:rPr>
              <a:t> Edition.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78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Do’s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925730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24" descr="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00891" y="4657418"/>
            <a:ext cx="239110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450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Don’t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925730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24" descr="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00891" y="4657418"/>
            <a:ext cx="239110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450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Class Rules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925730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24" descr="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00891" y="4657418"/>
            <a:ext cx="239110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450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Course Orientation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THEORETICAL FOCUS</a:t>
            </a:r>
          </a:p>
          <a:p>
            <a:pPr>
              <a:buNone/>
            </a:pPr>
            <a:r>
              <a:rPr lang="en-US" dirty="0" smtClean="0"/>
              <a:t>		Getting students acquainted with Computer Science concepts and proficient in Problem Solving and Programming Language especially C Language.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25254" y="52958"/>
            <a:ext cx="10058381" cy="114300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Computer Defined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80675" y="1641765"/>
            <a:ext cx="10016816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“Electronic device for storing and 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data, making calculations, or controlling machinery.” (The Pocket Oxford Dictionary)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“An electronic device that 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data, converting it into information that is useful to people.” (Peter Norton)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“A programmable, multiuse machine that accepts data – raw facts and figures – and 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or manipulates, it into information we can use.” (Williams and Sawyer)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80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1063</TotalTime>
  <Words>976</Words>
  <Application>Microsoft Office PowerPoint</Application>
  <PresentationFormat>Custom</PresentationFormat>
  <Paragraphs>166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tf03431380</vt:lpstr>
      <vt:lpstr>Introduction to    computing </vt:lpstr>
      <vt:lpstr>Course Assessment</vt:lpstr>
      <vt:lpstr>Lecture Notes</vt:lpstr>
      <vt:lpstr>Text Book</vt:lpstr>
      <vt:lpstr>Do’s</vt:lpstr>
      <vt:lpstr>Don’t</vt:lpstr>
      <vt:lpstr>Class Rules</vt:lpstr>
      <vt:lpstr>Course Orientation </vt:lpstr>
      <vt:lpstr>Slide 9</vt:lpstr>
      <vt:lpstr>A World of Computers</vt:lpstr>
      <vt:lpstr>What’s so special about computer?</vt:lpstr>
      <vt:lpstr>What Is a Computer?</vt:lpstr>
      <vt:lpstr>How Does a Computer Work?</vt:lpstr>
      <vt:lpstr>Components of Computer</vt:lpstr>
      <vt:lpstr>Hardware Components of a Computer</vt:lpstr>
      <vt:lpstr>Hardware Components of a Computer</vt:lpstr>
      <vt:lpstr>What is Software</vt:lpstr>
      <vt:lpstr>Types of Software </vt:lpstr>
      <vt:lpstr>System Software </vt:lpstr>
      <vt:lpstr>Application Software</vt:lpstr>
      <vt:lpstr>Program Development Cycle</vt:lpstr>
      <vt:lpstr>Program Development Cycle</vt:lpstr>
      <vt:lpstr>Slide 23</vt:lpstr>
      <vt:lpstr>Algorithm</vt:lpstr>
      <vt:lpstr>Pseudocode</vt:lpstr>
      <vt:lpstr>Flowchart </vt:lpstr>
      <vt:lpstr>Summary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Javeria Farooq</dc:creator>
  <cp:lastModifiedBy>muhammad.shahzad</cp:lastModifiedBy>
  <cp:revision>13</cp:revision>
  <dcterms:created xsi:type="dcterms:W3CDTF">2017-08-10T07:49:05Z</dcterms:created>
  <dcterms:modified xsi:type="dcterms:W3CDTF">2017-08-16T02:59:20Z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