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31"/>
  </p:notesMasterIdLst>
  <p:sldIdLst>
    <p:sldId id="256" r:id="rId2"/>
    <p:sldId id="257" r:id="rId3"/>
    <p:sldId id="269" r:id="rId4"/>
    <p:sldId id="270" r:id="rId5"/>
    <p:sldId id="271" r:id="rId6"/>
    <p:sldId id="273" r:id="rId7"/>
    <p:sldId id="274" r:id="rId8"/>
    <p:sldId id="289" r:id="rId9"/>
    <p:sldId id="276" r:id="rId10"/>
    <p:sldId id="277" r:id="rId11"/>
    <p:sldId id="278" r:id="rId12"/>
    <p:sldId id="279" r:id="rId13"/>
    <p:sldId id="280" r:id="rId14"/>
    <p:sldId id="281" r:id="rId15"/>
    <p:sldId id="282" r:id="rId16"/>
    <p:sldId id="283" r:id="rId17"/>
    <p:sldId id="284" r:id="rId18"/>
    <p:sldId id="285" r:id="rId19"/>
    <p:sldId id="286" r:id="rId20"/>
    <p:sldId id="259" r:id="rId21"/>
    <p:sldId id="262" r:id="rId22"/>
    <p:sldId id="263" r:id="rId23"/>
    <p:sldId id="264" r:id="rId24"/>
    <p:sldId id="265" r:id="rId25"/>
    <p:sldId id="266" r:id="rId26"/>
    <p:sldId id="287" r:id="rId27"/>
    <p:sldId id="288" r:id="rId28"/>
    <p:sldId id="267" r:id="rId29"/>
    <p:sldId id="268" r:id="rId30"/>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Tahoma" charset="0"/>
        <a:ea typeface="+mn-ea"/>
        <a:cs typeface="+mn-cs"/>
      </a:defRPr>
    </a:lvl1pPr>
    <a:lvl2pPr marL="457200" algn="l" rtl="0" eaLnBrk="0" fontAlgn="base" hangingPunct="0">
      <a:spcBef>
        <a:spcPct val="0"/>
      </a:spcBef>
      <a:spcAft>
        <a:spcPct val="0"/>
      </a:spcAft>
      <a:defRPr kern="1200">
        <a:solidFill>
          <a:schemeClr val="tx1"/>
        </a:solidFill>
        <a:latin typeface="Tahoma" charset="0"/>
        <a:ea typeface="+mn-ea"/>
        <a:cs typeface="+mn-cs"/>
      </a:defRPr>
    </a:lvl2pPr>
    <a:lvl3pPr marL="914400" algn="l" rtl="0" eaLnBrk="0" fontAlgn="base" hangingPunct="0">
      <a:spcBef>
        <a:spcPct val="0"/>
      </a:spcBef>
      <a:spcAft>
        <a:spcPct val="0"/>
      </a:spcAft>
      <a:defRPr kern="1200">
        <a:solidFill>
          <a:schemeClr val="tx1"/>
        </a:solidFill>
        <a:latin typeface="Tahoma" charset="0"/>
        <a:ea typeface="+mn-ea"/>
        <a:cs typeface="+mn-cs"/>
      </a:defRPr>
    </a:lvl3pPr>
    <a:lvl4pPr marL="1371600" algn="l" rtl="0" eaLnBrk="0" fontAlgn="base" hangingPunct="0">
      <a:spcBef>
        <a:spcPct val="0"/>
      </a:spcBef>
      <a:spcAft>
        <a:spcPct val="0"/>
      </a:spcAft>
      <a:defRPr kern="1200">
        <a:solidFill>
          <a:schemeClr val="tx1"/>
        </a:solidFill>
        <a:latin typeface="Tahoma" charset="0"/>
        <a:ea typeface="+mn-ea"/>
        <a:cs typeface="+mn-cs"/>
      </a:defRPr>
    </a:lvl4pPr>
    <a:lvl5pPr marL="1828800" algn="l" rtl="0" eaLnBrk="0" fontAlgn="base" hangingPunct="0">
      <a:spcBef>
        <a:spcPct val="0"/>
      </a:spcBef>
      <a:spcAft>
        <a:spcPct val="0"/>
      </a:spcAft>
      <a:defRPr kern="1200">
        <a:solidFill>
          <a:schemeClr val="tx1"/>
        </a:solidFill>
        <a:latin typeface="Tahoma" charset="0"/>
        <a:ea typeface="+mn-ea"/>
        <a:cs typeface="+mn-cs"/>
      </a:defRPr>
    </a:lvl5pPr>
    <a:lvl6pPr marL="2286000" algn="l" defTabSz="914400" rtl="0" eaLnBrk="1" latinLnBrk="0" hangingPunct="1">
      <a:defRPr kern="1200">
        <a:solidFill>
          <a:schemeClr val="tx1"/>
        </a:solidFill>
        <a:latin typeface="Tahoma" charset="0"/>
        <a:ea typeface="+mn-ea"/>
        <a:cs typeface="+mn-cs"/>
      </a:defRPr>
    </a:lvl6pPr>
    <a:lvl7pPr marL="2743200" algn="l" defTabSz="914400" rtl="0" eaLnBrk="1" latinLnBrk="0" hangingPunct="1">
      <a:defRPr kern="1200">
        <a:solidFill>
          <a:schemeClr val="tx1"/>
        </a:solidFill>
        <a:latin typeface="Tahoma" charset="0"/>
        <a:ea typeface="+mn-ea"/>
        <a:cs typeface="+mn-cs"/>
      </a:defRPr>
    </a:lvl7pPr>
    <a:lvl8pPr marL="3200400" algn="l" defTabSz="914400" rtl="0" eaLnBrk="1" latinLnBrk="0" hangingPunct="1">
      <a:defRPr kern="1200">
        <a:solidFill>
          <a:schemeClr val="tx1"/>
        </a:solidFill>
        <a:latin typeface="Tahoma" charset="0"/>
        <a:ea typeface="+mn-ea"/>
        <a:cs typeface="+mn-cs"/>
      </a:defRPr>
    </a:lvl8pPr>
    <a:lvl9pPr marL="3657600" algn="l" defTabSz="914400" rtl="0" eaLnBrk="1" latinLnBrk="0" hangingPunct="1">
      <a:defRPr kern="1200">
        <a:solidFill>
          <a:schemeClr val="tx1"/>
        </a:solidFill>
        <a:latin typeface="Tahoma"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CCE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5722" autoAdjust="0"/>
  </p:normalViewPr>
  <p:slideViewPr>
    <p:cSldViewPr>
      <p:cViewPr varScale="1">
        <p:scale>
          <a:sx n="56" d="100"/>
          <a:sy n="56" d="100"/>
        </p:scale>
        <p:origin x="1476" y="4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0B75883-CB3D-46D9-A342-B3AD3DA51746}" type="doc">
      <dgm:prSet loTypeId="urn:microsoft.com/office/officeart/2005/8/layout/orgChart1" loCatId="hierarchy" qsTypeId="urn:microsoft.com/office/officeart/2005/8/quickstyle/simple1" qsCatId="simple" csTypeId="urn:microsoft.com/office/officeart/2005/8/colors/accent1_2" csCatId="accent1"/>
      <dgm:spPr/>
    </dgm:pt>
    <dgm:pt modelId="{27E3E585-8502-4DBE-96BE-58F377570B91}">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smtClean="0">
              <a:ln>
                <a:noFill/>
              </a:ln>
              <a:solidFill>
                <a:schemeClr val="bg1"/>
              </a:solidFill>
              <a:effectLst/>
              <a:latin typeface="Arial" panose="020B0604020202020204" pitchFamily="34" charset="0"/>
            </a:rPr>
            <a:t>Selection</a:t>
          </a:r>
        </a:p>
      </dgm:t>
    </dgm:pt>
    <dgm:pt modelId="{E57B4821-4968-4805-BF73-079547EA9819}" type="parTrans" cxnId="{F65A14F1-9D68-410F-B85E-E442D7A16A75}">
      <dgm:prSet/>
      <dgm:spPr/>
      <dgm:t>
        <a:bodyPr/>
        <a:lstStyle/>
        <a:p>
          <a:endParaRPr lang="en-US"/>
        </a:p>
      </dgm:t>
    </dgm:pt>
    <dgm:pt modelId="{FB775FD3-E343-4C70-BF8C-623CDD5F53EB}" type="sibTrans" cxnId="{F65A14F1-9D68-410F-B85E-E442D7A16A75}">
      <dgm:prSet/>
      <dgm:spPr/>
      <dgm:t>
        <a:bodyPr/>
        <a:lstStyle/>
        <a:p>
          <a:endParaRPr lang="en-US"/>
        </a:p>
      </dgm:t>
    </dgm:pt>
    <dgm:pt modelId="{61F9E911-C9BB-4214-8E3E-CE3F78F81A6A}">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smtClean="0">
              <a:ln>
                <a:noFill/>
              </a:ln>
              <a:solidFill>
                <a:schemeClr val="bg1"/>
              </a:solidFill>
              <a:effectLst/>
              <a:latin typeface="Courier New" panose="02070309020205020404" pitchFamily="49" charset="0"/>
            </a:rPr>
            <a:t>if</a:t>
          </a:r>
        </a:p>
      </dgm:t>
    </dgm:pt>
    <dgm:pt modelId="{C152192C-5570-4A01-93AC-C04B93C52ADB}" type="parTrans" cxnId="{BA93E6FB-5448-4356-88D1-E94BE3494CC0}">
      <dgm:prSet/>
      <dgm:spPr/>
      <dgm:t>
        <a:bodyPr/>
        <a:lstStyle/>
        <a:p>
          <a:endParaRPr lang="en-US"/>
        </a:p>
      </dgm:t>
    </dgm:pt>
    <dgm:pt modelId="{79C6FD88-6A5C-4560-BA07-853BF86C1E1E}" type="sibTrans" cxnId="{BA93E6FB-5448-4356-88D1-E94BE3494CC0}">
      <dgm:prSet/>
      <dgm:spPr/>
      <dgm:t>
        <a:bodyPr/>
        <a:lstStyle/>
        <a:p>
          <a:endParaRPr lang="en-US"/>
        </a:p>
      </dgm:t>
    </dgm:pt>
    <dgm:pt modelId="{534F4A63-28A8-4A7C-B663-32602A119899}">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smtClean="0">
              <a:ln>
                <a:noFill/>
              </a:ln>
              <a:solidFill>
                <a:schemeClr val="bg1"/>
              </a:solidFill>
              <a:effectLst/>
              <a:latin typeface="Arial" panose="020B0604020202020204" pitchFamily="34" charset="0"/>
            </a:rPr>
            <a:t>One – way selection</a:t>
          </a:r>
        </a:p>
      </dgm:t>
    </dgm:pt>
    <dgm:pt modelId="{B4CC1176-76D0-4CD3-A992-DA633F0F65ED}" type="parTrans" cxnId="{71CC9823-2571-4AFB-AB16-4012029D4F92}">
      <dgm:prSet/>
      <dgm:spPr/>
      <dgm:t>
        <a:bodyPr/>
        <a:lstStyle/>
        <a:p>
          <a:endParaRPr lang="en-US"/>
        </a:p>
      </dgm:t>
    </dgm:pt>
    <dgm:pt modelId="{75A1E099-CA13-4AD8-B8D4-10730E1AD5A1}" type="sibTrans" cxnId="{71CC9823-2571-4AFB-AB16-4012029D4F92}">
      <dgm:prSet/>
      <dgm:spPr/>
      <dgm:t>
        <a:bodyPr/>
        <a:lstStyle/>
        <a:p>
          <a:endParaRPr lang="en-US"/>
        </a:p>
      </dgm:t>
    </dgm:pt>
    <dgm:pt modelId="{EDA7F03B-B15A-4341-B1FC-3BF3F874991A}">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smtClean="0">
              <a:ln>
                <a:noFill/>
              </a:ln>
              <a:solidFill>
                <a:schemeClr val="bg1"/>
              </a:solidFill>
              <a:effectLst/>
              <a:latin typeface="Arial" panose="020B0604020202020204" pitchFamily="34" charset="0"/>
            </a:rPr>
            <a:t>Two – way selection</a:t>
          </a:r>
        </a:p>
      </dgm:t>
    </dgm:pt>
    <dgm:pt modelId="{52411E7F-9031-4255-9E2B-3C6B5DCA4E9D}" type="parTrans" cxnId="{51C0E757-92B1-400A-B61B-C7F49283413E}">
      <dgm:prSet/>
      <dgm:spPr/>
      <dgm:t>
        <a:bodyPr/>
        <a:lstStyle/>
        <a:p>
          <a:endParaRPr lang="en-US"/>
        </a:p>
      </dgm:t>
    </dgm:pt>
    <dgm:pt modelId="{65E81D06-3D92-4FF1-AE52-387AD0D045D5}" type="sibTrans" cxnId="{51C0E757-92B1-400A-B61B-C7F49283413E}">
      <dgm:prSet/>
      <dgm:spPr/>
      <dgm:t>
        <a:bodyPr/>
        <a:lstStyle/>
        <a:p>
          <a:endParaRPr lang="en-US"/>
        </a:p>
      </dgm:t>
    </dgm:pt>
    <dgm:pt modelId="{A5C5CF48-670A-46B9-841F-C8BA5C19E93C}">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smtClean="0">
              <a:ln>
                <a:noFill/>
              </a:ln>
              <a:solidFill>
                <a:schemeClr val="bg1"/>
              </a:solidFill>
              <a:effectLst/>
              <a:latin typeface="Arial" panose="020B0604020202020204" pitchFamily="34" charset="0"/>
            </a:rPr>
            <a:t>Multiple selection</a:t>
          </a:r>
        </a:p>
      </dgm:t>
    </dgm:pt>
    <dgm:pt modelId="{31C70AAB-B5F2-45B9-8E14-F6FF779F3E3A}" type="parTrans" cxnId="{EF8A33DE-69BF-46AF-BA49-B37CF3039746}">
      <dgm:prSet/>
      <dgm:spPr/>
      <dgm:t>
        <a:bodyPr/>
        <a:lstStyle/>
        <a:p>
          <a:endParaRPr lang="en-US"/>
        </a:p>
      </dgm:t>
    </dgm:pt>
    <dgm:pt modelId="{4C3C0C32-ADE1-4D6C-B475-EB523E98E565}" type="sibTrans" cxnId="{EF8A33DE-69BF-46AF-BA49-B37CF3039746}">
      <dgm:prSet/>
      <dgm:spPr/>
      <dgm:t>
        <a:bodyPr/>
        <a:lstStyle/>
        <a:p>
          <a:endParaRPr lang="en-US"/>
        </a:p>
      </dgm:t>
    </dgm:pt>
    <dgm:pt modelId="{87FF9593-7AE4-4FF8-8821-7056994FA6F3}">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smtClean="0">
              <a:ln>
                <a:noFill/>
              </a:ln>
              <a:solidFill>
                <a:schemeClr val="bg1"/>
              </a:solidFill>
              <a:effectLst/>
              <a:latin typeface="Courier New" panose="02070309020205020404" pitchFamily="49" charset="0"/>
            </a:rPr>
            <a:t>switch</a:t>
          </a:r>
        </a:p>
      </dgm:t>
    </dgm:pt>
    <dgm:pt modelId="{9E43386A-48CB-41F2-9DC6-48404C0D96FB}" type="parTrans" cxnId="{91C2A53F-EE33-49E5-B603-427F2F523389}">
      <dgm:prSet/>
      <dgm:spPr/>
      <dgm:t>
        <a:bodyPr/>
        <a:lstStyle/>
        <a:p>
          <a:endParaRPr lang="en-US"/>
        </a:p>
      </dgm:t>
    </dgm:pt>
    <dgm:pt modelId="{4D4FAD28-DAC0-4416-A928-BB2058884228}" type="sibTrans" cxnId="{91C2A53F-EE33-49E5-B603-427F2F523389}">
      <dgm:prSet/>
      <dgm:spPr/>
      <dgm:t>
        <a:bodyPr/>
        <a:lstStyle/>
        <a:p>
          <a:endParaRPr lang="en-US"/>
        </a:p>
      </dgm:t>
    </dgm:pt>
    <dgm:pt modelId="{F2C7AFE6-0A2A-45C0-9E33-5554636B5CA6}" type="pres">
      <dgm:prSet presAssocID="{50B75883-CB3D-46D9-A342-B3AD3DA51746}" presName="hierChild1" presStyleCnt="0">
        <dgm:presLayoutVars>
          <dgm:orgChart val="1"/>
          <dgm:chPref val="1"/>
          <dgm:dir/>
          <dgm:animOne val="branch"/>
          <dgm:animLvl val="lvl"/>
          <dgm:resizeHandles/>
        </dgm:presLayoutVars>
      </dgm:prSet>
      <dgm:spPr/>
    </dgm:pt>
    <dgm:pt modelId="{38DE9643-943C-4318-B059-679F83A05E89}" type="pres">
      <dgm:prSet presAssocID="{27E3E585-8502-4DBE-96BE-58F377570B91}" presName="hierRoot1" presStyleCnt="0">
        <dgm:presLayoutVars>
          <dgm:hierBranch/>
        </dgm:presLayoutVars>
      </dgm:prSet>
      <dgm:spPr/>
    </dgm:pt>
    <dgm:pt modelId="{19061DF1-69F6-4263-A6C9-1FD0082C534D}" type="pres">
      <dgm:prSet presAssocID="{27E3E585-8502-4DBE-96BE-58F377570B91}" presName="rootComposite1" presStyleCnt="0"/>
      <dgm:spPr/>
    </dgm:pt>
    <dgm:pt modelId="{BC0BF518-6B02-41F4-AFF7-8311B3876D2E}" type="pres">
      <dgm:prSet presAssocID="{27E3E585-8502-4DBE-96BE-58F377570B91}" presName="rootText1" presStyleLbl="node0" presStyleIdx="0" presStyleCnt="1">
        <dgm:presLayoutVars>
          <dgm:chPref val="3"/>
        </dgm:presLayoutVars>
      </dgm:prSet>
      <dgm:spPr/>
      <dgm:t>
        <a:bodyPr/>
        <a:lstStyle/>
        <a:p>
          <a:endParaRPr lang="en-US"/>
        </a:p>
      </dgm:t>
    </dgm:pt>
    <dgm:pt modelId="{0F2BE7D4-51A8-4BFC-8AE7-96A0EE89448D}" type="pres">
      <dgm:prSet presAssocID="{27E3E585-8502-4DBE-96BE-58F377570B91}" presName="rootConnector1" presStyleLbl="node1" presStyleIdx="0" presStyleCnt="0"/>
      <dgm:spPr/>
      <dgm:t>
        <a:bodyPr/>
        <a:lstStyle/>
        <a:p>
          <a:endParaRPr lang="en-US"/>
        </a:p>
      </dgm:t>
    </dgm:pt>
    <dgm:pt modelId="{E9E16549-61D2-4131-9AEA-3CEA10B432FD}" type="pres">
      <dgm:prSet presAssocID="{27E3E585-8502-4DBE-96BE-58F377570B91}" presName="hierChild2" presStyleCnt="0"/>
      <dgm:spPr/>
    </dgm:pt>
    <dgm:pt modelId="{FD9F9618-3DE6-4A97-AECB-18154DDD5972}" type="pres">
      <dgm:prSet presAssocID="{C152192C-5570-4A01-93AC-C04B93C52ADB}" presName="Name35" presStyleLbl="parChTrans1D2" presStyleIdx="0" presStyleCnt="2"/>
      <dgm:spPr/>
      <dgm:t>
        <a:bodyPr/>
        <a:lstStyle/>
        <a:p>
          <a:endParaRPr lang="en-US"/>
        </a:p>
      </dgm:t>
    </dgm:pt>
    <dgm:pt modelId="{FC02F1FB-5CCC-4C6A-895A-A07679CDC7CE}" type="pres">
      <dgm:prSet presAssocID="{61F9E911-C9BB-4214-8E3E-CE3F78F81A6A}" presName="hierRoot2" presStyleCnt="0">
        <dgm:presLayoutVars>
          <dgm:hierBranch val="l"/>
        </dgm:presLayoutVars>
      </dgm:prSet>
      <dgm:spPr/>
    </dgm:pt>
    <dgm:pt modelId="{2F5902AA-5159-497E-82A1-CFCDAFB7DB5F}" type="pres">
      <dgm:prSet presAssocID="{61F9E911-C9BB-4214-8E3E-CE3F78F81A6A}" presName="rootComposite" presStyleCnt="0"/>
      <dgm:spPr/>
    </dgm:pt>
    <dgm:pt modelId="{E0B5719D-0066-498F-9B24-D6A0DD6DF9B2}" type="pres">
      <dgm:prSet presAssocID="{61F9E911-C9BB-4214-8E3E-CE3F78F81A6A}" presName="rootText" presStyleLbl="node2" presStyleIdx="0" presStyleCnt="2">
        <dgm:presLayoutVars>
          <dgm:chPref val="3"/>
        </dgm:presLayoutVars>
      </dgm:prSet>
      <dgm:spPr/>
      <dgm:t>
        <a:bodyPr/>
        <a:lstStyle/>
        <a:p>
          <a:endParaRPr lang="en-US"/>
        </a:p>
      </dgm:t>
    </dgm:pt>
    <dgm:pt modelId="{456338FA-CEF9-46FA-BD45-301845811455}" type="pres">
      <dgm:prSet presAssocID="{61F9E911-C9BB-4214-8E3E-CE3F78F81A6A}" presName="rootConnector" presStyleLbl="node2" presStyleIdx="0" presStyleCnt="2"/>
      <dgm:spPr/>
      <dgm:t>
        <a:bodyPr/>
        <a:lstStyle/>
        <a:p>
          <a:endParaRPr lang="en-US"/>
        </a:p>
      </dgm:t>
    </dgm:pt>
    <dgm:pt modelId="{A4473E03-707D-4BA2-A2F6-78F1E49AAAF4}" type="pres">
      <dgm:prSet presAssocID="{61F9E911-C9BB-4214-8E3E-CE3F78F81A6A}" presName="hierChild4" presStyleCnt="0"/>
      <dgm:spPr/>
    </dgm:pt>
    <dgm:pt modelId="{04DC58A1-3C15-49A7-B4D9-1B6D27526AB3}" type="pres">
      <dgm:prSet presAssocID="{B4CC1176-76D0-4CD3-A992-DA633F0F65ED}" presName="Name50" presStyleLbl="parChTrans1D3" presStyleIdx="0" presStyleCnt="3"/>
      <dgm:spPr/>
      <dgm:t>
        <a:bodyPr/>
        <a:lstStyle/>
        <a:p>
          <a:endParaRPr lang="en-US"/>
        </a:p>
      </dgm:t>
    </dgm:pt>
    <dgm:pt modelId="{36C15DF9-9C4F-4CEA-8F66-E04672F470FB}" type="pres">
      <dgm:prSet presAssocID="{534F4A63-28A8-4A7C-B663-32602A119899}" presName="hierRoot2" presStyleCnt="0">
        <dgm:presLayoutVars>
          <dgm:hierBranch val="r"/>
        </dgm:presLayoutVars>
      </dgm:prSet>
      <dgm:spPr/>
    </dgm:pt>
    <dgm:pt modelId="{89AA228E-4D7E-49B5-850C-FFC50FE3C8B3}" type="pres">
      <dgm:prSet presAssocID="{534F4A63-28A8-4A7C-B663-32602A119899}" presName="rootComposite" presStyleCnt="0"/>
      <dgm:spPr/>
    </dgm:pt>
    <dgm:pt modelId="{02BE4768-3885-44F5-9D92-AF4B06C81A77}" type="pres">
      <dgm:prSet presAssocID="{534F4A63-28A8-4A7C-B663-32602A119899}" presName="rootText" presStyleLbl="node3" presStyleIdx="0" presStyleCnt="3">
        <dgm:presLayoutVars>
          <dgm:chPref val="3"/>
        </dgm:presLayoutVars>
      </dgm:prSet>
      <dgm:spPr/>
      <dgm:t>
        <a:bodyPr/>
        <a:lstStyle/>
        <a:p>
          <a:endParaRPr lang="en-US"/>
        </a:p>
      </dgm:t>
    </dgm:pt>
    <dgm:pt modelId="{DB8391ED-7AD4-4E3A-988B-40FEA484349D}" type="pres">
      <dgm:prSet presAssocID="{534F4A63-28A8-4A7C-B663-32602A119899}" presName="rootConnector" presStyleLbl="node3" presStyleIdx="0" presStyleCnt="3"/>
      <dgm:spPr/>
      <dgm:t>
        <a:bodyPr/>
        <a:lstStyle/>
        <a:p>
          <a:endParaRPr lang="en-US"/>
        </a:p>
      </dgm:t>
    </dgm:pt>
    <dgm:pt modelId="{47087DCD-CCC4-4DB8-B43E-04CEC646A093}" type="pres">
      <dgm:prSet presAssocID="{534F4A63-28A8-4A7C-B663-32602A119899}" presName="hierChild4" presStyleCnt="0"/>
      <dgm:spPr/>
    </dgm:pt>
    <dgm:pt modelId="{18FCBCD8-5D33-4FE1-ABA3-5ED21E8E0274}" type="pres">
      <dgm:prSet presAssocID="{534F4A63-28A8-4A7C-B663-32602A119899}" presName="hierChild5" presStyleCnt="0"/>
      <dgm:spPr/>
    </dgm:pt>
    <dgm:pt modelId="{1118212E-D1E4-477B-A967-FC72C0E92FF9}" type="pres">
      <dgm:prSet presAssocID="{52411E7F-9031-4255-9E2B-3C6B5DCA4E9D}" presName="Name50" presStyleLbl="parChTrans1D3" presStyleIdx="1" presStyleCnt="3"/>
      <dgm:spPr/>
      <dgm:t>
        <a:bodyPr/>
        <a:lstStyle/>
        <a:p>
          <a:endParaRPr lang="en-US"/>
        </a:p>
      </dgm:t>
    </dgm:pt>
    <dgm:pt modelId="{2695D211-C2D7-4135-9CC9-4655B051E942}" type="pres">
      <dgm:prSet presAssocID="{EDA7F03B-B15A-4341-B1FC-3BF3F874991A}" presName="hierRoot2" presStyleCnt="0">
        <dgm:presLayoutVars>
          <dgm:hierBranch val="r"/>
        </dgm:presLayoutVars>
      </dgm:prSet>
      <dgm:spPr/>
    </dgm:pt>
    <dgm:pt modelId="{50A0B024-672A-4839-BB5C-56A707E05F98}" type="pres">
      <dgm:prSet presAssocID="{EDA7F03B-B15A-4341-B1FC-3BF3F874991A}" presName="rootComposite" presStyleCnt="0"/>
      <dgm:spPr/>
    </dgm:pt>
    <dgm:pt modelId="{268D7C4B-0E6D-45DB-A436-E93CE26949F3}" type="pres">
      <dgm:prSet presAssocID="{EDA7F03B-B15A-4341-B1FC-3BF3F874991A}" presName="rootText" presStyleLbl="node3" presStyleIdx="1" presStyleCnt="3">
        <dgm:presLayoutVars>
          <dgm:chPref val="3"/>
        </dgm:presLayoutVars>
      </dgm:prSet>
      <dgm:spPr/>
      <dgm:t>
        <a:bodyPr/>
        <a:lstStyle/>
        <a:p>
          <a:endParaRPr lang="en-US"/>
        </a:p>
      </dgm:t>
    </dgm:pt>
    <dgm:pt modelId="{3E248258-B686-4E18-8A61-15589EF7E366}" type="pres">
      <dgm:prSet presAssocID="{EDA7F03B-B15A-4341-B1FC-3BF3F874991A}" presName="rootConnector" presStyleLbl="node3" presStyleIdx="1" presStyleCnt="3"/>
      <dgm:spPr/>
      <dgm:t>
        <a:bodyPr/>
        <a:lstStyle/>
        <a:p>
          <a:endParaRPr lang="en-US"/>
        </a:p>
      </dgm:t>
    </dgm:pt>
    <dgm:pt modelId="{659DDF35-2ECC-4191-B62C-B0873EA9B92B}" type="pres">
      <dgm:prSet presAssocID="{EDA7F03B-B15A-4341-B1FC-3BF3F874991A}" presName="hierChild4" presStyleCnt="0"/>
      <dgm:spPr/>
    </dgm:pt>
    <dgm:pt modelId="{F9BBE38E-1844-4C84-8BB2-8EFB0772A8DE}" type="pres">
      <dgm:prSet presAssocID="{EDA7F03B-B15A-4341-B1FC-3BF3F874991A}" presName="hierChild5" presStyleCnt="0"/>
      <dgm:spPr/>
    </dgm:pt>
    <dgm:pt modelId="{E116475A-BAFF-425B-B9F4-ADB399D9C3D8}" type="pres">
      <dgm:prSet presAssocID="{31C70AAB-B5F2-45B9-8E14-F6FF779F3E3A}" presName="Name50" presStyleLbl="parChTrans1D3" presStyleIdx="2" presStyleCnt="3"/>
      <dgm:spPr/>
      <dgm:t>
        <a:bodyPr/>
        <a:lstStyle/>
        <a:p>
          <a:endParaRPr lang="en-US"/>
        </a:p>
      </dgm:t>
    </dgm:pt>
    <dgm:pt modelId="{11D41C33-8BCC-42BD-BB6F-05257AE874C6}" type="pres">
      <dgm:prSet presAssocID="{A5C5CF48-670A-46B9-841F-C8BA5C19E93C}" presName="hierRoot2" presStyleCnt="0">
        <dgm:presLayoutVars>
          <dgm:hierBranch val="r"/>
        </dgm:presLayoutVars>
      </dgm:prSet>
      <dgm:spPr/>
    </dgm:pt>
    <dgm:pt modelId="{C673F344-D4D5-45C1-949C-075CECF1FC69}" type="pres">
      <dgm:prSet presAssocID="{A5C5CF48-670A-46B9-841F-C8BA5C19E93C}" presName="rootComposite" presStyleCnt="0"/>
      <dgm:spPr/>
    </dgm:pt>
    <dgm:pt modelId="{E389ECA1-F27C-4679-A3D6-DABDB542B839}" type="pres">
      <dgm:prSet presAssocID="{A5C5CF48-670A-46B9-841F-C8BA5C19E93C}" presName="rootText" presStyleLbl="node3" presStyleIdx="2" presStyleCnt="3">
        <dgm:presLayoutVars>
          <dgm:chPref val="3"/>
        </dgm:presLayoutVars>
      </dgm:prSet>
      <dgm:spPr/>
      <dgm:t>
        <a:bodyPr/>
        <a:lstStyle/>
        <a:p>
          <a:endParaRPr lang="en-US"/>
        </a:p>
      </dgm:t>
    </dgm:pt>
    <dgm:pt modelId="{BE10B241-918B-4F8E-9B7E-FD02CDB17AAA}" type="pres">
      <dgm:prSet presAssocID="{A5C5CF48-670A-46B9-841F-C8BA5C19E93C}" presName="rootConnector" presStyleLbl="node3" presStyleIdx="2" presStyleCnt="3"/>
      <dgm:spPr/>
      <dgm:t>
        <a:bodyPr/>
        <a:lstStyle/>
        <a:p>
          <a:endParaRPr lang="en-US"/>
        </a:p>
      </dgm:t>
    </dgm:pt>
    <dgm:pt modelId="{ECCD42C2-A1B9-4BB3-9F30-FA98F1AB7648}" type="pres">
      <dgm:prSet presAssocID="{A5C5CF48-670A-46B9-841F-C8BA5C19E93C}" presName="hierChild4" presStyleCnt="0"/>
      <dgm:spPr/>
    </dgm:pt>
    <dgm:pt modelId="{93960F69-9F92-47EA-B2E1-3756F73933FB}" type="pres">
      <dgm:prSet presAssocID="{A5C5CF48-670A-46B9-841F-C8BA5C19E93C}" presName="hierChild5" presStyleCnt="0"/>
      <dgm:spPr/>
    </dgm:pt>
    <dgm:pt modelId="{24FE127A-5B74-440D-BE4A-F59C8AE946A8}" type="pres">
      <dgm:prSet presAssocID="{61F9E911-C9BB-4214-8E3E-CE3F78F81A6A}" presName="hierChild5" presStyleCnt="0"/>
      <dgm:spPr/>
    </dgm:pt>
    <dgm:pt modelId="{7D4ADA44-2EC0-4DE3-9EC1-EBC979C00ADB}" type="pres">
      <dgm:prSet presAssocID="{9E43386A-48CB-41F2-9DC6-48404C0D96FB}" presName="Name35" presStyleLbl="parChTrans1D2" presStyleIdx="1" presStyleCnt="2"/>
      <dgm:spPr/>
      <dgm:t>
        <a:bodyPr/>
        <a:lstStyle/>
        <a:p>
          <a:endParaRPr lang="en-US"/>
        </a:p>
      </dgm:t>
    </dgm:pt>
    <dgm:pt modelId="{DD55A8A1-7C31-4630-97EC-1D0EBB7A49A0}" type="pres">
      <dgm:prSet presAssocID="{87FF9593-7AE4-4FF8-8821-7056994FA6F3}" presName="hierRoot2" presStyleCnt="0">
        <dgm:presLayoutVars>
          <dgm:hierBranch/>
        </dgm:presLayoutVars>
      </dgm:prSet>
      <dgm:spPr/>
    </dgm:pt>
    <dgm:pt modelId="{310C1D12-C35A-42BD-917F-4E88C2979FAD}" type="pres">
      <dgm:prSet presAssocID="{87FF9593-7AE4-4FF8-8821-7056994FA6F3}" presName="rootComposite" presStyleCnt="0"/>
      <dgm:spPr/>
    </dgm:pt>
    <dgm:pt modelId="{4F4A33C1-4060-4810-B863-55B80948E48C}" type="pres">
      <dgm:prSet presAssocID="{87FF9593-7AE4-4FF8-8821-7056994FA6F3}" presName="rootText" presStyleLbl="node2" presStyleIdx="1" presStyleCnt="2">
        <dgm:presLayoutVars>
          <dgm:chPref val="3"/>
        </dgm:presLayoutVars>
      </dgm:prSet>
      <dgm:spPr/>
      <dgm:t>
        <a:bodyPr/>
        <a:lstStyle/>
        <a:p>
          <a:endParaRPr lang="en-US"/>
        </a:p>
      </dgm:t>
    </dgm:pt>
    <dgm:pt modelId="{BF1F65C1-29BF-4FB7-AE5F-60F5DF9BB513}" type="pres">
      <dgm:prSet presAssocID="{87FF9593-7AE4-4FF8-8821-7056994FA6F3}" presName="rootConnector" presStyleLbl="node2" presStyleIdx="1" presStyleCnt="2"/>
      <dgm:spPr/>
      <dgm:t>
        <a:bodyPr/>
        <a:lstStyle/>
        <a:p>
          <a:endParaRPr lang="en-US"/>
        </a:p>
      </dgm:t>
    </dgm:pt>
    <dgm:pt modelId="{381CA256-9FFF-4745-908C-6C38739213A5}" type="pres">
      <dgm:prSet presAssocID="{87FF9593-7AE4-4FF8-8821-7056994FA6F3}" presName="hierChild4" presStyleCnt="0"/>
      <dgm:spPr/>
    </dgm:pt>
    <dgm:pt modelId="{F962C365-B111-4F20-ACB9-0C6CFA28F854}" type="pres">
      <dgm:prSet presAssocID="{87FF9593-7AE4-4FF8-8821-7056994FA6F3}" presName="hierChild5" presStyleCnt="0"/>
      <dgm:spPr/>
    </dgm:pt>
    <dgm:pt modelId="{D68DB6E6-06FA-4EAB-BF50-8AB6B33E8590}" type="pres">
      <dgm:prSet presAssocID="{27E3E585-8502-4DBE-96BE-58F377570B91}" presName="hierChild3" presStyleCnt="0"/>
      <dgm:spPr/>
    </dgm:pt>
  </dgm:ptLst>
  <dgm:cxnLst>
    <dgm:cxn modelId="{C5270F18-F04C-4D5D-A771-8A68F35037CF}" type="presOf" srcId="{61F9E911-C9BB-4214-8E3E-CE3F78F81A6A}" destId="{456338FA-CEF9-46FA-BD45-301845811455}" srcOrd="1" destOrd="0" presId="urn:microsoft.com/office/officeart/2005/8/layout/orgChart1"/>
    <dgm:cxn modelId="{FFD3088D-E578-4C38-B8DE-A5C6CF8BD6D4}" type="presOf" srcId="{534F4A63-28A8-4A7C-B663-32602A119899}" destId="{DB8391ED-7AD4-4E3A-988B-40FEA484349D}" srcOrd="1" destOrd="0" presId="urn:microsoft.com/office/officeart/2005/8/layout/orgChart1"/>
    <dgm:cxn modelId="{E9E9E555-3EFE-4D91-ADD1-365C85D6334C}" type="presOf" srcId="{31C70AAB-B5F2-45B9-8E14-F6FF779F3E3A}" destId="{E116475A-BAFF-425B-B9F4-ADB399D9C3D8}" srcOrd="0" destOrd="0" presId="urn:microsoft.com/office/officeart/2005/8/layout/orgChart1"/>
    <dgm:cxn modelId="{AC9461B6-2205-4A89-9725-5C3A38F57AE4}" type="presOf" srcId="{61F9E911-C9BB-4214-8E3E-CE3F78F81A6A}" destId="{E0B5719D-0066-498F-9B24-D6A0DD6DF9B2}" srcOrd="0" destOrd="0" presId="urn:microsoft.com/office/officeart/2005/8/layout/orgChart1"/>
    <dgm:cxn modelId="{EF8A33DE-69BF-46AF-BA49-B37CF3039746}" srcId="{61F9E911-C9BB-4214-8E3E-CE3F78F81A6A}" destId="{A5C5CF48-670A-46B9-841F-C8BA5C19E93C}" srcOrd="2" destOrd="0" parTransId="{31C70AAB-B5F2-45B9-8E14-F6FF779F3E3A}" sibTransId="{4C3C0C32-ADE1-4D6C-B475-EB523E98E565}"/>
    <dgm:cxn modelId="{F9F10141-4E00-4509-90C9-E1C32F1145C1}" type="presOf" srcId="{EDA7F03B-B15A-4341-B1FC-3BF3F874991A}" destId="{268D7C4B-0E6D-45DB-A436-E93CE26949F3}" srcOrd="0" destOrd="0" presId="urn:microsoft.com/office/officeart/2005/8/layout/orgChart1"/>
    <dgm:cxn modelId="{52412F90-55A9-431C-8A61-D8833E279F81}" type="presOf" srcId="{B4CC1176-76D0-4CD3-A992-DA633F0F65ED}" destId="{04DC58A1-3C15-49A7-B4D9-1B6D27526AB3}" srcOrd="0" destOrd="0" presId="urn:microsoft.com/office/officeart/2005/8/layout/orgChart1"/>
    <dgm:cxn modelId="{F65A14F1-9D68-410F-B85E-E442D7A16A75}" srcId="{50B75883-CB3D-46D9-A342-B3AD3DA51746}" destId="{27E3E585-8502-4DBE-96BE-58F377570B91}" srcOrd="0" destOrd="0" parTransId="{E57B4821-4968-4805-BF73-079547EA9819}" sibTransId="{FB775FD3-E343-4C70-BF8C-623CDD5F53EB}"/>
    <dgm:cxn modelId="{FA0452E7-CED5-4AAA-9A79-3767ECA6B558}" type="presOf" srcId="{C152192C-5570-4A01-93AC-C04B93C52ADB}" destId="{FD9F9618-3DE6-4A97-AECB-18154DDD5972}" srcOrd="0" destOrd="0" presId="urn:microsoft.com/office/officeart/2005/8/layout/orgChart1"/>
    <dgm:cxn modelId="{604E1FCC-F983-4B1B-9A09-569B8E750677}" type="presOf" srcId="{A5C5CF48-670A-46B9-841F-C8BA5C19E93C}" destId="{E389ECA1-F27C-4679-A3D6-DABDB542B839}" srcOrd="0" destOrd="0" presId="urn:microsoft.com/office/officeart/2005/8/layout/orgChart1"/>
    <dgm:cxn modelId="{51C0E757-92B1-400A-B61B-C7F49283413E}" srcId="{61F9E911-C9BB-4214-8E3E-CE3F78F81A6A}" destId="{EDA7F03B-B15A-4341-B1FC-3BF3F874991A}" srcOrd="1" destOrd="0" parTransId="{52411E7F-9031-4255-9E2B-3C6B5DCA4E9D}" sibTransId="{65E81D06-3D92-4FF1-AE52-387AD0D045D5}"/>
    <dgm:cxn modelId="{DC7E95E2-739A-4925-96F4-78FA50E9681D}" type="presOf" srcId="{52411E7F-9031-4255-9E2B-3C6B5DCA4E9D}" destId="{1118212E-D1E4-477B-A967-FC72C0E92FF9}" srcOrd="0" destOrd="0" presId="urn:microsoft.com/office/officeart/2005/8/layout/orgChart1"/>
    <dgm:cxn modelId="{91C2A53F-EE33-49E5-B603-427F2F523389}" srcId="{27E3E585-8502-4DBE-96BE-58F377570B91}" destId="{87FF9593-7AE4-4FF8-8821-7056994FA6F3}" srcOrd="1" destOrd="0" parTransId="{9E43386A-48CB-41F2-9DC6-48404C0D96FB}" sibTransId="{4D4FAD28-DAC0-4416-A928-BB2058884228}"/>
    <dgm:cxn modelId="{064EDBBB-DDDF-47FD-87D4-11F0C6657BCB}" type="presOf" srcId="{87FF9593-7AE4-4FF8-8821-7056994FA6F3}" destId="{BF1F65C1-29BF-4FB7-AE5F-60F5DF9BB513}" srcOrd="1" destOrd="0" presId="urn:microsoft.com/office/officeart/2005/8/layout/orgChart1"/>
    <dgm:cxn modelId="{71CC9823-2571-4AFB-AB16-4012029D4F92}" srcId="{61F9E911-C9BB-4214-8E3E-CE3F78F81A6A}" destId="{534F4A63-28A8-4A7C-B663-32602A119899}" srcOrd="0" destOrd="0" parTransId="{B4CC1176-76D0-4CD3-A992-DA633F0F65ED}" sibTransId="{75A1E099-CA13-4AD8-B8D4-10730E1AD5A1}"/>
    <dgm:cxn modelId="{F4803B03-38BC-4F54-8329-23DA8E22B8D9}" type="presOf" srcId="{50B75883-CB3D-46D9-A342-B3AD3DA51746}" destId="{F2C7AFE6-0A2A-45C0-9E33-5554636B5CA6}" srcOrd="0" destOrd="0" presId="urn:microsoft.com/office/officeart/2005/8/layout/orgChart1"/>
    <dgm:cxn modelId="{3F752D90-AFFE-4A14-8031-FD37B7A5ECDD}" type="presOf" srcId="{27E3E585-8502-4DBE-96BE-58F377570B91}" destId="{BC0BF518-6B02-41F4-AFF7-8311B3876D2E}" srcOrd="0" destOrd="0" presId="urn:microsoft.com/office/officeart/2005/8/layout/orgChart1"/>
    <dgm:cxn modelId="{8F86911E-9F24-4D69-AAA9-9BBC422F787F}" type="presOf" srcId="{9E43386A-48CB-41F2-9DC6-48404C0D96FB}" destId="{7D4ADA44-2EC0-4DE3-9EC1-EBC979C00ADB}" srcOrd="0" destOrd="0" presId="urn:microsoft.com/office/officeart/2005/8/layout/orgChart1"/>
    <dgm:cxn modelId="{0397FB87-5738-4393-A9D1-E932EC6627B0}" type="presOf" srcId="{A5C5CF48-670A-46B9-841F-C8BA5C19E93C}" destId="{BE10B241-918B-4F8E-9B7E-FD02CDB17AAA}" srcOrd="1" destOrd="0" presId="urn:microsoft.com/office/officeart/2005/8/layout/orgChart1"/>
    <dgm:cxn modelId="{2620235B-5D1A-4EE6-9C4F-50C094F150D3}" type="presOf" srcId="{27E3E585-8502-4DBE-96BE-58F377570B91}" destId="{0F2BE7D4-51A8-4BFC-8AE7-96A0EE89448D}" srcOrd="1" destOrd="0" presId="urn:microsoft.com/office/officeart/2005/8/layout/orgChart1"/>
    <dgm:cxn modelId="{D0B6ED7C-7ED6-4297-9AF5-7E5C5770A258}" type="presOf" srcId="{EDA7F03B-B15A-4341-B1FC-3BF3F874991A}" destId="{3E248258-B686-4E18-8A61-15589EF7E366}" srcOrd="1" destOrd="0" presId="urn:microsoft.com/office/officeart/2005/8/layout/orgChart1"/>
    <dgm:cxn modelId="{004C6147-968D-4F41-898F-6328B5BF1EDB}" type="presOf" srcId="{87FF9593-7AE4-4FF8-8821-7056994FA6F3}" destId="{4F4A33C1-4060-4810-B863-55B80948E48C}" srcOrd="0" destOrd="0" presId="urn:microsoft.com/office/officeart/2005/8/layout/orgChart1"/>
    <dgm:cxn modelId="{BA93E6FB-5448-4356-88D1-E94BE3494CC0}" srcId="{27E3E585-8502-4DBE-96BE-58F377570B91}" destId="{61F9E911-C9BB-4214-8E3E-CE3F78F81A6A}" srcOrd="0" destOrd="0" parTransId="{C152192C-5570-4A01-93AC-C04B93C52ADB}" sibTransId="{79C6FD88-6A5C-4560-BA07-853BF86C1E1E}"/>
    <dgm:cxn modelId="{10A82FA7-BA31-4659-B77B-96FD3B0D1DCA}" type="presOf" srcId="{534F4A63-28A8-4A7C-B663-32602A119899}" destId="{02BE4768-3885-44F5-9D92-AF4B06C81A77}" srcOrd="0" destOrd="0" presId="urn:microsoft.com/office/officeart/2005/8/layout/orgChart1"/>
    <dgm:cxn modelId="{58AF1241-0CFE-4FAC-9740-A4D1D6E429CB}" type="presParOf" srcId="{F2C7AFE6-0A2A-45C0-9E33-5554636B5CA6}" destId="{38DE9643-943C-4318-B059-679F83A05E89}" srcOrd="0" destOrd="0" presId="urn:microsoft.com/office/officeart/2005/8/layout/orgChart1"/>
    <dgm:cxn modelId="{EAC6C618-2516-4ED6-9683-A5F49E47176E}" type="presParOf" srcId="{38DE9643-943C-4318-B059-679F83A05E89}" destId="{19061DF1-69F6-4263-A6C9-1FD0082C534D}" srcOrd="0" destOrd="0" presId="urn:microsoft.com/office/officeart/2005/8/layout/orgChart1"/>
    <dgm:cxn modelId="{40B4F1DB-9DE3-4ABA-828B-2552EB2E5B2C}" type="presParOf" srcId="{19061DF1-69F6-4263-A6C9-1FD0082C534D}" destId="{BC0BF518-6B02-41F4-AFF7-8311B3876D2E}" srcOrd="0" destOrd="0" presId="urn:microsoft.com/office/officeart/2005/8/layout/orgChart1"/>
    <dgm:cxn modelId="{865344B9-AE1D-40F6-9AE8-D6FAB9CC5E65}" type="presParOf" srcId="{19061DF1-69F6-4263-A6C9-1FD0082C534D}" destId="{0F2BE7D4-51A8-4BFC-8AE7-96A0EE89448D}" srcOrd="1" destOrd="0" presId="urn:microsoft.com/office/officeart/2005/8/layout/orgChart1"/>
    <dgm:cxn modelId="{436166D3-5972-4FA2-B3B7-0F17C1BCA487}" type="presParOf" srcId="{38DE9643-943C-4318-B059-679F83A05E89}" destId="{E9E16549-61D2-4131-9AEA-3CEA10B432FD}" srcOrd="1" destOrd="0" presId="urn:microsoft.com/office/officeart/2005/8/layout/orgChart1"/>
    <dgm:cxn modelId="{940D0C7F-160E-455D-AFB8-D53DFEBECA9A}" type="presParOf" srcId="{E9E16549-61D2-4131-9AEA-3CEA10B432FD}" destId="{FD9F9618-3DE6-4A97-AECB-18154DDD5972}" srcOrd="0" destOrd="0" presId="urn:microsoft.com/office/officeart/2005/8/layout/orgChart1"/>
    <dgm:cxn modelId="{A05D7628-4400-4EC7-B423-3FA2872F3E03}" type="presParOf" srcId="{E9E16549-61D2-4131-9AEA-3CEA10B432FD}" destId="{FC02F1FB-5CCC-4C6A-895A-A07679CDC7CE}" srcOrd="1" destOrd="0" presId="urn:microsoft.com/office/officeart/2005/8/layout/orgChart1"/>
    <dgm:cxn modelId="{CEF7B641-F496-49DC-AC84-A2E43B785934}" type="presParOf" srcId="{FC02F1FB-5CCC-4C6A-895A-A07679CDC7CE}" destId="{2F5902AA-5159-497E-82A1-CFCDAFB7DB5F}" srcOrd="0" destOrd="0" presId="urn:microsoft.com/office/officeart/2005/8/layout/orgChart1"/>
    <dgm:cxn modelId="{E62E3C25-9134-489C-93F4-80B01C0D0AEB}" type="presParOf" srcId="{2F5902AA-5159-497E-82A1-CFCDAFB7DB5F}" destId="{E0B5719D-0066-498F-9B24-D6A0DD6DF9B2}" srcOrd="0" destOrd="0" presId="urn:microsoft.com/office/officeart/2005/8/layout/orgChart1"/>
    <dgm:cxn modelId="{70EED4CB-6624-4423-ADC3-08FA2371EB06}" type="presParOf" srcId="{2F5902AA-5159-497E-82A1-CFCDAFB7DB5F}" destId="{456338FA-CEF9-46FA-BD45-301845811455}" srcOrd="1" destOrd="0" presId="urn:microsoft.com/office/officeart/2005/8/layout/orgChart1"/>
    <dgm:cxn modelId="{0A15D04A-59A7-4577-9ECE-F764FFF0F994}" type="presParOf" srcId="{FC02F1FB-5CCC-4C6A-895A-A07679CDC7CE}" destId="{A4473E03-707D-4BA2-A2F6-78F1E49AAAF4}" srcOrd="1" destOrd="0" presId="urn:microsoft.com/office/officeart/2005/8/layout/orgChart1"/>
    <dgm:cxn modelId="{DB432B53-1CEA-4A8B-AC04-48AD168A43C3}" type="presParOf" srcId="{A4473E03-707D-4BA2-A2F6-78F1E49AAAF4}" destId="{04DC58A1-3C15-49A7-B4D9-1B6D27526AB3}" srcOrd="0" destOrd="0" presId="urn:microsoft.com/office/officeart/2005/8/layout/orgChart1"/>
    <dgm:cxn modelId="{8A479676-3AE5-4F7D-AC52-376BC77F1FA6}" type="presParOf" srcId="{A4473E03-707D-4BA2-A2F6-78F1E49AAAF4}" destId="{36C15DF9-9C4F-4CEA-8F66-E04672F470FB}" srcOrd="1" destOrd="0" presId="urn:microsoft.com/office/officeart/2005/8/layout/orgChart1"/>
    <dgm:cxn modelId="{C3333E32-6339-4691-8016-5DF8B626CF3B}" type="presParOf" srcId="{36C15DF9-9C4F-4CEA-8F66-E04672F470FB}" destId="{89AA228E-4D7E-49B5-850C-FFC50FE3C8B3}" srcOrd="0" destOrd="0" presId="urn:microsoft.com/office/officeart/2005/8/layout/orgChart1"/>
    <dgm:cxn modelId="{079E7F10-A2FC-4B9E-9810-CD3AD607087C}" type="presParOf" srcId="{89AA228E-4D7E-49B5-850C-FFC50FE3C8B3}" destId="{02BE4768-3885-44F5-9D92-AF4B06C81A77}" srcOrd="0" destOrd="0" presId="urn:microsoft.com/office/officeart/2005/8/layout/orgChart1"/>
    <dgm:cxn modelId="{FA6D20B0-D825-4D2D-B12A-341A123A9089}" type="presParOf" srcId="{89AA228E-4D7E-49B5-850C-FFC50FE3C8B3}" destId="{DB8391ED-7AD4-4E3A-988B-40FEA484349D}" srcOrd="1" destOrd="0" presId="urn:microsoft.com/office/officeart/2005/8/layout/orgChart1"/>
    <dgm:cxn modelId="{216BFCAB-8704-4641-931C-F7957AA4D6C2}" type="presParOf" srcId="{36C15DF9-9C4F-4CEA-8F66-E04672F470FB}" destId="{47087DCD-CCC4-4DB8-B43E-04CEC646A093}" srcOrd="1" destOrd="0" presId="urn:microsoft.com/office/officeart/2005/8/layout/orgChart1"/>
    <dgm:cxn modelId="{33DA9D20-A158-4777-9763-E31B579D9468}" type="presParOf" srcId="{36C15DF9-9C4F-4CEA-8F66-E04672F470FB}" destId="{18FCBCD8-5D33-4FE1-ABA3-5ED21E8E0274}" srcOrd="2" destOrd="0" presId="urn:microsoft.com/office/officeart/2005/8/layout/orgChart1"/>
    <dgm:cxn modelId="{E8EC9B44-EFDC-4C0C-8EC9-29876C99651B}" type="presParOf" srcId="{A4473E03-707D-4BA2-A2F6-78F1E49AAAF4}" destId="{1118212E-D1E4-477B-A967-FC72C0E92FF9}" srcOrd="2" destOrd="0" presId="urn:microsoft.com/office/officeart/2005/8/layout/orgChart1"/>
    <dgm:cxn modelId="{E04D82C3-C13E-41B8-BA20-FE494E1E2E45}" type="presParOf" srcId="{A4473E03-707D-4BA2-A2F6-78F1E49AAAF4}" destId="{2695D211-C2D7-4135-9CC9-4655B051E942}" srcOrd="3" destOrd="0" presId="urn:microsoft.com/office/officeart/2005/8/layout/orgChart1"/>
    <dgm:cxn modelId="{5B49F1EE-EE63-433A-A160-2F22415C0E77}" type="presParOf" srcId="{2695D211-C2D7-4135-9CC9-4655B051E942}" destId="{50A0B024-672A-4839-BB5C-56A707E05F98}" srcOrd="0" destOrd="0" presId="urn:microsoft.com/office/officeart/2005/8/layout/orgChart1"/>
    <dgm:cxn modelId="{C83E6AEF-63E6-4CB7-981E-A68325ACCD6F}" type="presParOf" srcId="{50A0B024-672A-4839-BB5C-56A707E05F98}" destId="{268D7C4B-0E6D-45DB-A436-E93CE26949F3}" srcOrd="0" destOrd="0" presId="urn:microsoft.com/office/officeart/2005/8/layout/orgChart1"/>
    <dgm:cxn modelId="{4CBD3B64-4D71-4707-92F6-A41FCA37D978}" type="presParOf" srcId="{50A0B024-672A-4839-BB5C-56A707E05F98}" destId="{3E248258-B686-4E18-8A61-15589EF7E366}" srcOrd="1" destOrd="0" presId="urn:microsoft.com/office/officeart/2005/8/layout/orgChart1"/>
    <dgm:cxn modelId="{436838F3-5514-432C-96B5-13FDF31DD618}" type="presParOf" srcId="{2695D211-C2D7-4135-9CC9-4655B051E942}" destId="{659DDF35-2ECC-4191-B62C-B0873EA9B92B}" srcOrd="1" destOrd="0" presId="urn:microsoft.com/office/officeart/2005/8/layout/orgChart1"/>
    <dgm:cxn modelId="{E4D20B6D-FC63-4CA1-B2B0-CF3324CD80D8}" type="presParOf" srcId="{2695D211-C2D7-4135-9CC9-4655B051E942}" destId="{F9BBE38E-1844-4C84-8BB2-8EFB0772A8DE}" srcOrd="2" destOrd="0" presId="urn:microsoft.com/office/officeart/2005/8/layout/orgChart1"/>
    <dgm:cxn modelId="{F1DEA5B8-4466-484A-8D90-B728D95C3C4B}" type="presParOf" srcId="{A4473E03-707D-4BA2-A2F6-78F1E49AAAF4}" destId="{E116475A-BAFF-425B-B9F4-ADB399D9C3D8}" srcOrd="4" destOrd="0" presId="urn:microsoft.com/office/officeart/2005/8/layout/orgChart1"/>
    <dgm:cxn modelId="{798CFE43-FDFB-4430-9BDE-B32C25092B1F}" type="presParOf" srcId="{A4473E03-707D-4BA2-A2F6-78F1E49AAAF4}" destId="{11D41C33-8BCC-42BD-BB6F-05257AE874C6}" srcOrd="5" destOrd="0" presId="urn:microsoft.com/office/officeart/2005/8/layout/orgChart1"/>
    <dgm:cxn modelId="{4607C2CD-339A-40CF-A1C1-6018CBC67C73}" type="presParOf" srcId="{11D41C33-8BCC-42BD-BB6F-05257AE874C6}" destId="{C673F344-D4D5-45C1-949C-075CECF1FC69}" srcOrd="0" destOrd="0" presId="urn:microsoft.com/office/officeart/2005/8/layout/orgChart1"/>
    <dgm:cxn modelId="{9F885E4F-033A-4C04-BC22-066B5AA031B0}" type="presParOf" srcId="{C673F344-D4D5-45C1-949C-075CECF1FC69}" destId="{E389ECA1-F27C-4679-A3D6-DABDB542B839}" srcOrd="0" destOrd="0" presId="urn:microsoft.com/office/officeart/2005/8/layout/orgChart1"/>
    <dgm:cxn modelId="{B64AB43A-5E0E-4A48-B279-7933DD9D28C6}" type="presParOf" srcId="{C673F344-D4D5-45C1-949C-075CECF1FC69}" destId="{BE10B241-918B-4F8E-9B7E-FD02CDB17AAA}" srcOrd="1" destOrd="0" presId="urn:microsoft.com/office/officeart/2005/8/layout/orgChart1"/>
    <dgm:cxn modelId="{A88BABDA-BC9F-4D64-934B-A9A53DBF6AA3}" type="presParOf" srcId="{11D41C33-8BCC-42BD-BB6F-05257AE874C6}" destId="{ECCD42C2-A1B9-4BB3-9F30-FA98F1AB7648}" srcOrd="1" destOrd="0" presId="urn:microsoft.com/office/officeart/2005/8/layout/orgChart1"/>
    <dgm:cxn modelId="{F92DCB09-1A12-4128-A67F-94703ADDF563}" type="presParOf" srcId="{11D41C33-8BCC-42BD-BB6F-05257AE874C6}" destId="{93960F69-9F92-47EA-B2E1-3756F73933FB}" srcOrd="2" destOrd="0" presId="urn:microsoft.com/office/officeart/2005/8/layout/orgChart1"/>
    <dgm:cxn modelId="{79CC57AA-5C3C-424F-AA54-211F82E67D04}" type="presParOf" srcId="{FC02F1FB-5CCC-4C6A-895A-A07679CDC7CE}" destId="{24FE127A-5B74-440D-BE4A-F59C8AE946A8}" srcOrd="2" destOrd="0" presId="urn:microsoft.com/office/officeart/2005/8/layout/orgChart1"/>
    <dgm:cxn modelId="{444C2A84-2822-402B-ABDC-F3EA387D787E}" type="presParOf" srcId="{E9E16549-61D2-4131-9AEA-3CEA10B432FD}" destId="{7D4ADA44-2EC0-4DE3-9EC1-EBC979C00ADB}" srcOrd="2" destOrd="0" presId="urn:microsoft.com/office/officeart/2005/8/layout/orgChart1"/>
    <dgm:cxn modelId="{E2A5ABF8-304A-4F80-93FC-3DDE57A8AF66}" type="presParOf" srcId="{E9E16549-61D2-4131-9AEA-3CEA10B432FD}" destId="{DD55A8A1-7C31-4630-97EC-1D0EBB7A49A0}" srcOrd="3" destOrd="0" presId="urn:microsoft.com/office/officeart/2005/8/layout/orgChart1"/>
    <dgm:cxn modelId="{55C951EA-BE94-4B5C-8D52-3D555B8F0799}" type="presParOf" srcId="{DD55A8A1-7C31-4630-97EC-1D0EBB7A49A0}" destId="{310C1D12-C35A-42BD-917F-4E88C2979FAD}" srcOrd="0" destOrd="0" presId="urn:microsoft.com/office/officeart/2005/8/layout/orgChart1"/>
    <dgm:cxn modelId="{372BA6F8-5A13-4F3C-AB9E-B35588F47CED}" type="presParOf" srcId="{310C1D12-C35A-42BD-917F-4E88C2979FAD}" destId="{4F4A33C1-4060-4810-B863-55B80948E48C}" srcOrd="0" destOrd="0" presId="urn:microsoft.com/office/officeart/2005/8/layout/orgChart1"/>
    <dgm:cxn modelId="{125A73E6-4F6E-4871-A804-3361626ACF1A}" type="presParOf" srcId="{310C1D12-C35A-42BD-917F-4E88C2979FAD}" destId="{BF1F65C1-29BF-4FB7-AE5F-60F5DF9BB513}" srcOrd="1" destOrd="0" presId="urn:microsoft.com/office/officeart/2005/8/layout/orgChart1"/>
    <dgm:cxn modelId="{D56C5445-DECE-411B-A24E-04467BCDCE07}" type="presParOf" srcId="{DD55A8A1-7C31-4630-97EC-1D0EBB7A49A0}" destId="{381CA256-9FFF-4745-908C-6C38739213A5}" srcOrd="1" destOrd="0" presId="urn:microsoft.com/office/officeart/2005/8/layout/orgChart1"/>
    <dgm:cxn modelId="{A1B4388F-C020-4A02-B9C7-01F45CF747C9}" type="presParOf" srcId="{DD55A8A1-7C31-4630-97EC-1D0EBB7A49A0}" destId="{F962C365-B111-4F20-ACB9-0C6CFA28F854}" srcOrd="2" destOrd="0" presId="urn:microsoft.com/office/officeart/2005/8/layout/orgChart1"/>
    <dgm:cxn modelId="{C8882DD8-7CB2-4ED2-B8FB-2C35EE7919C3}" type="presParOf" srcId="{38DE9643-943C-4318-B059-679F83A05E89}" destId="{D68DB6E6-06FA-4EAB-BF50-8AB6B33E8590}"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D4ADA44-2EC0-4DE3-9EC1-EBC979C00ADB}">
      <dsp:nvSpPr>
        <dsp:cNvPr id="0" name=""/>
        <dsp:cNvSpPr/>
      </dsp:nvSpPr>
      <dsp:spPr>
        <a:xfrm>
          <a:off x="2041764" y="548680"/>
          <a:ext cx="661942" cy="229765"/>
        </a:xfrm>
        <a:custGeom>
          <a:avLst/>
          <a:gdLst/>
          <a:ahLst/>
          <a:cxnLst/>
          <a:rect l="0" t="0" r="0" b="0"/>
          <a:pathLst>
            <a:path>
              <a:moveTo>
                <a:pt x="0" y="0"/>
              </a:moveTo>
              <a:lnTo>
                <a:pt x="0" y="114882"/>
              </a:lnTo>
              <a:lnTo>
                <a:pt x="661942" y="114882"/>
              </a:lnTo>
              <a:lnTo>
                <a:pt x="661942" y="229765"/>
              </a:lnTo>
            </a:path>
          </a:pathLst>
        </a:cu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116475A-BAFF-425B-B9F4-ADB399D9C3D8}">
      <dsp:nvSpPr>
        <dsp:cNvPr id="0" name=""/>
        <dsp:cNvSpPr/>
      </dsp:nvSpPr>
      <dsp:spPr>
        <a:xfrm>
          <a:off x="1653352" y="1325505"/>
          <a:ext cx="164117" cy="2056944"/>
        </a:xfrm>
        <a:custGeom>
          <a:avLst/>
          <a:gdLst/>
          <a:ahLst/>
          <a:cxnLst/>
          <a:rect l="0" t="0" r="0" b="0"/>
          <a:pathLst>
            <a:path>
              <a:moveTo>
                <a:pt x="164117" y="0"/>
              </a:moveTo>
              <a:lnTo>
                <a:pt x="164117" y="2056944"/>
              </a:lnTo>
              <a:lnTo>
                <a:pt x="0" y="2056944"/>
              </a:lnTo>
            </a:path>
          </a:pathLst>
        </a:custGeom>
        <a:noFill/>
        <a:ln w="127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118212E-D1E4-477B-A967-FC72C0E92FF9}">
      <dsp:nvSpPr>
        <dsp:cNvPr id="0" name=""/>
        <dsp:cNvSpPr/>
      </dsp:nvSpPr>
      <dsp:spPr>
        <a:xfrm>
          <a:off x="1653352" y="1325505"/>
          <a:ext cx="164117" cy="1280119"/>
        </a:xfrm>
        <a:custGeom>
          <a:avLst/>
          <a:gdLst/>
          <a:ahLst/>
          <a:cxnLst/>
          <a:rect l="0" t="0" r="0" b="0"/>
          <a:pathLst>
            <a:path>
              <a:moveTo>
                <a:pt x="164117" y="0"/>
              </a:moveTo>
              <a:lnTo>
                <a:pt x="164117" y="1280119"/>
              </a:lnTo>
              <a:lnTo>
                <a:pt x="0" y="1280119"/>
              </a:lnTo>
            </a:path>
          </a:pathLst>
        </a:custGeom>
        <a:noFill/>
        <a:ln w="127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4DC58A1-3C15-49A7-B4D9-1B6D27526AB3}">
      <dsp:nvSpPr>
        <dsp:cNvPr id="0" name=""/>
        <dsp:cNvSpPr/>
      </dsp:nvSpPr>
      <dsp:spPr>
        <a:xfrm>
          <a:off x="1653352" y="1325505"/>
          <a:ext cx="164117" cy="503294"/>
        </a:xfrm>
        <a:custGeom>
          <a:avLst/>
          <a:gdLst/>
          <a:ahLst/>
          <a:cxnLst/>
          <a:rect l="0" t="0" r="0" b="0"/>
          <a:pathLst>
            <a:path>
              <a:moveTo>
                <a:pt x="164117" y="0"/>
              </a:moveTo>
              <a:lnTo>
                <a:pt x="164117" y="503294"/>
              </a:lnTo>
              <a:lnTo>
                <a:pt x="0" y="503294"/>
              </a:lnTo>
            </a:path>
          </a:pathLst>
        </a:custGeom>
        <a:noFill/>
        <a:ln w="127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D9F9618-3DE6-4A97-AECB-18154DDD5972}">
      <dsp:nvSpPr>
        <dsp:cNvPr id="0" name=""/>
        <dsp:cNvSpPr/>
      </dsp:nvSpPr>
      <dsp:spPr>
        <a:xfrm>
          <a:off x="1379822" y="548680"/>
          <a:ext cx="661942" cy="229765"/>
        </a:xfrm>
        <a:custGeom>
          <a:avLst/>
          <a:gdLst/>
          <a:ahLst/>
          <a:cxnLst/>
          <a:rect l="0" t="0" r="0" b="0"/>
          <a:pathLst>
            <a:path>
              <a:moveTo>
                <a:pt x="661942" y="0"/>
              </a:moveTo>
              <a:lnTo>
                <a:pt x="661942" y="114882"/>
              </a:lnTo>
              <a:lnTo>
                <a:pt x="0" y="114882"/>
              </a:lnTo>
              <a:lnTo>
                <a:pt x="0" y="229765"/>
              </a:lnTo>
            </a:path>
          </a:pathLst>
        </a:cu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C0BF518-6B02-41F4-AFF7-8311B3876D2E}">
      <dsp:nvSpPr>
        <dsp:cNvPr id="0" name=""/>
        <dsp:cNvSpPr/>
      </dsp:nvSpPr>
      <dsp:spPr>
        <a:xfrm>
          <a:off x="1494705" y="1620"/>
          <a:ext cx="1094119" cy="54705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700" b="1" i="0" u="none" strike="noStrike" kern="1200" cap="none" normalizeH="0" baseline="0" dirty="0" smtClean="0">
              <a:ln>
                <a:noFill/>
              </a:ln>
              <a:solidFill>
                <a:schemeClr val="bg1"/>
              </a:solidFill>
              <a:effectLst/>
              <a:latin typeface="Arial" panose="020B0604020202020204" pitchFamily="34" charset="0"/>
            </a:rPr>
            <a:t>Selection</a:t>
          </a:r>
        </a:p>
      </dsp:txBody>
      <dsp:txXfrm>
        <a:off x="1494705" y="1620"/>
        <a:ext cx="1094119" cy="547059"/>
      </dsp:txXfrm>
    </dsp:sp>
    <dsp:sp modelId="{E0B5719D-0066-498F-9B24-D6A0DD6DF9B2}">
      <dsp:nvSpPr>
        <dsp:cNvPr id="0" name=""/>
        <dsp:cNvSpPr/>
      </dsp:nvSpPr>
      <dsp:spPr>
        <a:xfrm>
          <a:off x="832763" y="778445"/>
          <a:ext cx="1094119" cy="54705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700" b="1" i="0" u="none" strike="noStrike" kern="1200" cap="none" normalizeH="0" baseline="0" dirty="0" smtClean="0">
              <a:ln>
                <a:noFill/>
              </a:ln>
              <a:solidFill>
                <a:schemeClr val="bg1"/>
              </a:solidFill>
              <a:effectLst/>
              <a:latin typeface="Courier New" panose="02070309020205020404" pitchFamily="49" charset="0"/>
            </a:rPr>
            <a:t>if</a:t>
          </a:r>
        </a:p>
      </dsp:txBody>
      <dsp:txXfrm>
        <a:off x="832763" y="778445"/>
        <a:ext cx="1094119" cy="547059"/>
      </dsp:txXfrm>
    </dsp:sp>
    <dsp:sp modelId="{02BE4768-3885-44F5-9D92-AF4B06C81A77}">
      <dsp:nvSpPr>
        <dsp:cNvPr id="0" name=""/>
        <dsp:cNvSpPr/>
      </dsp:nvSpPr>
      <dsp:spPr>
        <a:xfrm>
          <a:off x="559233" y="1555270"/>
          <a:ext cx="1094119" cy="54705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700" b="1" i="0" u="none" strike="noStrike" kern="1200" cap="none" normalizeH="0" baseline="0" dirty="0" smtClean="0">
              <a:ln>
                <a:noFill/>
              </a:ln>
              <a:solidFill>
                <a:schemeClr val="bg1"/>
              </a:solidFill>
              <a:effectLst/>
              <a:latin typeface="Arial" panose="020B0604020202020204" pitchFamily="34" charset="0"/>
            </a:rPr>
            <a:t>One – way selection</a:t>
          </a:r>
        </a:p>
      </dsp:txBody>
      <dsp:txXfrm>
        <a:off x="559233" y="1555270"/>
        <a:ext cx="1094119" cy="547059"/>
      </dsp:txXfrm>
    </dsp:sp>
    <dsp:sp modelId="{268D7C4B-0E6D-45DB-A436-E93CE26949F3}">
      <dsp:nvSpPr>
        <dsp:cNvPr id="0" name=""/>
        <dsp:cNvSpPr/>
      </dsp:nvSpPr>
      <dsp:spPr>
        <a:xfrm>
          <a:off x="559233" y="2332094"/>
          <a:ext cx="1094119" cy="54705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700" b="1" i="0" u="none" strike="noStrike" kern="1200" cap="none" normalizeH="0" baseline="0" dirty="0" smtClean="0">
              <a:ln>
                <a:noFill/>
              </a:ln>
              <a:solidFill>
                <a:schemeClr val="bg1"/>
              </a:solidFill>
              <a:effectLst/>
              <a:latin typeface="Arial" panose="020B0604020202020204" pitchFamily="34" charset="0"/>
            </a:rPr>
            <a:t>Two – way selection</a:t>
          </a:r>
        </a:p>
      </dsp:txBody>
      <dsp:txXfrm>
        <a:off x="559233" y="2332094"/>
        <a:ext cx="1094119" cy="547059"/>
      </dsp:txXfrm>
    </dsp:sp>
    <dsp:sp modelId="{E389ECA1-F27C-4679-A3D6-DABDB542B839}">
      <dsp:nvSpPr>
        <dsp:cNvPr id="0" name=""/>
        <dsp:cNvSpPr/>
      </dsp:nvSpPr>
      <dsp:spPr>
        <a:xfrm>
          <a:off x="559233" y="3108919"/>
          <a:ext cx="1094119" cy="54705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700" b="1" i="0" u="none" strike="noStrike" kern="1200" cap="none" normalizeH="0" baseline="0" dirty="0" smtClean="0">
              <a:ln>
                <a:noFill/>
              </a:ln>
              <a:solidFill>
                <a:schemeClr val="bg1"/>
              </a:solidFill>
              <a:effectLst/>
              <a:latin typeface="Arial" panose="020B0604020202020204" pitchFamily="34" charset="0"/>
            </a:rPr>
            <a:t>Multiple selection</a:t>
          </a:r>
        </a:p>
      </dsp:txBody>
      <dsp:txXfrm>
        <a:off x="559233" y="3108919"/>
        <a:ext cx="1094119" cy="547059"/>
      </dsp:txXfrm>
    </dsp:sp>
    <dsp:sp modelId="{4F4A33C1-4060-4810-B863-55B80948E48C}">
      <dsp:nvSpPr>
        <dsp:cNvPr id="0" name=""/>
        <dsp:cNvSpPr/>
      </dsp:nvSpPr>
      <dsp:spPr>
        <a:xfrm>
          <a:off x="2156647" y="778445"/>
          <a:ext cx="1094119" cy="54705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700" b="1" i="0" u="none" strike="noStrike" kern="1200" cap="none" normalizeH="0" baseline="0" dirty="0" smtClean="0">
              <a:ln>
                <a:noFill/>
              </a:ln>
              <a:solidFill>
                <a:schemeClr val="bg1"/>
              </a:solidFill>
              <a:effectLst/>
              <a:latin typeface="Courier New" panose="02070309020205020404" pitchFamily="49" charset="0"/>
            </a:rPr>
            <a:t>switch</a:t>
          </a:r>
        </a:p>
      </dsp:txBody>
      <dsp:txXfrm>
        <a:off x="2156647" y="778445"/>
        <a:ext cx="1094119" cy="547059"/>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8A2C87BD-DF11-4535-BF14-BC3E53A18EFF}" type="datetimeFigureOut">
              <a:rPr lang="en-US"/>
              <a:pPr>
                <a:defRPr/>
              </a:pPr>
              <a:t>10/11/2017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145D578D-6566-4D34-9AF4-FF99541777B1}" type="slidenum">
              <a:rPr lang="en-US"/>
              <a:pPr>
                <a:defRPr/>
              </a:pPr>
              <a:t>‹#›</a:t>
            </a:fld>
            <a:endParaRPr lang="en-US"/>
          </a:p>
        </p:txBody>
      </p:sp>
    </p:spTree>
    <p:extLst>
      <p:ext uri="{BB962C8B-B14F-4D97-AF65-F5344CB8AC3E}">
        <p14:creationId xmlns:p14="http://schemas.microsoft.com/office/powerpoint/2010/main" val="237341509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bwMode="auto">
          <a:noFill/>
          <a:ln>
            <a:solidFill>
              <a:srgbClr val="000000"/>
            </a:solidFill>
            <a:miter lim="800000"/>
            <a:headEnd/>
            <a:tailEnd/>
          </a:ln>
        </p:spPr>
      </p:sp>
      <p:sp>
        <p:nvSpPr>
          <p:cNvPr id="3789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3789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1E84331F-8308-4211-9BA6-E81C374EEBFE}" type="slidenum">
              <a:rPr lang="en-US" smtClean="0"/>
              <a:pPr/>
              <a:t>27</a:t>
            </a:fld>
            <a:endParaRPr lang="en-US" smtClean="0"/>
          </a:p>
        </p:txBody>
      </p:sp>
    </p:spTree>
    <p:extLst>
      <p:ext uri="{BB962C8B-B14F-4D97-AF65-F5344CB8AC3E}">
        <p14:creationId xmlns:p14="http://schemas.microsoft.com/office/powerpoint/2010/main" val="211625622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useBgFill="1">
        <p:nvSpPr>
          <p:cNvPr id="5" name="Rounded Rectangle 4"/>
          <p:cNvSpPr/>
          <p:nvPr/>
        </p:nvSpPr>
        <p:spPr>
          <a:xfrm>
            <a:off x="65088" y="69850"/>
            <a:ext cx="9013825" cy="6691313"/>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hangingPunct="1">
              <a:defRPr/>
            </a:pPr>
            <a:endParaRPr lang="en-US"/>
          </a:p>
        </p:txBody>
      </p:sp>
      <p:sp>
        <p:nvSpPr>
          <p:cNvPr id="6" name="Rectangle 5"/>
          <p:cNvSpPr/>
          <p:nvPr/>
        </p:nvSpPr>
        <p:spPr>
          <a:xfrm>
            <a:off x="63500" y="1449388"/>
            <a:ext cx="9020175" cy="15271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7" name="Rectangle 6"/>
          <p:cNvSpPr/>
          <p:nvPr/>
        </p:nvSpPr>
        <p:spPr>
          <a:xfrm>
            <a:off x="63500" y="1397000"/>
            <a:ext cx="9020175" cy="12065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10" name="Rectangle 9"/>
          <p:cNvSpPr/>
          <p:nvPr/>
        </p:nvSpPr>
        <p:spPr>
          <a:xfrm>
            <a:off x="63500" y="2976563"/>
            <a:ext cx="9020175" cy="111125"/>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lang="en-US" smtClean="0"/>
              <a:t>Click to edit Master title style</a:t>
            </a:r>
            <a:endParaRPr lang="en-US"/>
          </a:p>
        </p:txBody>
      </p:sp>
      <p:sp>
        <p:nvSpPr>
          <p:cNvPr id="11" name="Date Placeholder 27"/>
          <p:cNvSpPr>
            <a:spLocks noGrp="1"/>
          </p:cNvSpPr>
          <p:nvPr>
            <p:ph type="dt" sz="half" idx="10"/>
          </p:nvPr>
        </p:nvSpPr>
        <p:spPr/>
        <p:txBody>
          <a:bodyPr/>
          <a:lstStyle>
            <a:lvl1pPr>
              <a:defRPr/>
            </a:lvl1pPr>
          </a:lstStyle>
          <a:p>
            <a:pPr>
              <a:defRPr/>
            </a:pPr>
            <a:endParaRPr lang="en-US"/>
          </a:p>
        </p:txBody>
      </p:sp>
      <p:sp>
        <p:nvSpPr>
          <p:cNvPr id="12" name="Footer Placeholder 16"/>
          <p:cNvSpPr>
            <a:spLocks noGrp="1"/>
          </p:cNvSpPr>
          <p:nvPr>
            <p:ph type="ftr" sz="quarter" idx="11"/>
          </p:nvPr>
        </p:nvSpPr>
        <p:spPr/>
        <p:txBody>
          <a:bodyPr/>
          <a:lstStyle>
            <a:lvl1pPr>
              <a:defRPr/>
            </a:lvl1pPr>
          </a:lstStyle>
          <a:p>
            <a:pPr>
              <a:defRPr/>
            </a:pPr>
            <a:endParaRPr lang="en-US"/>
          </a:p>
        </p:txBody>
      </p:sp>
      <p:sp>
        <p:nvSpPr>
          <p:cNvPr id="13" name="Slide Number Placeholder 28"/>
          <p:cNvSpPr>
            <a:spLocks noGrp="1"/>
          </p:cNvSpPr>
          <p:nvPr>
            <p:ph type="sldNum" sz="quarter" idx="12"/>
          </p:nvPr>
        </p:nvSpPr>
        <p:spPr/>
        <p:txBody>
          <a:bodyPr/>
          <a:lstStyle>
            <a:lvl1pPr>
              <a:defRPr sz="1400">
                <a:solidFill>
                  <a:srgbClr val="FFFFFF"/>
                </a:solidFill>
              </a:defRPr>
            </a:lvl1pPr>
          </a:lstStyle>
          <a:p>
            <a:pPr>
              <a:defRPr/>
            </a:pPr>
            <a:fld id="{3F3BD4CA-DD65-47C1-B90E-65F5DC721921}" type="slidenum">
              <a:rPr lang="en-US"/>
              <a:pPr>
                <a:defRPr/>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3"/>
          <p:cNvSpPr>
            <a:spLocks noGrp="1"/>
          </p:cNvSpPr>
          <p:nvPr>
            <p:ph type="dt" sz="half" idx="10"/>
          </p:nvPr>
        </p:nvSpPr>
        <p:spPr/>
        <p:txBody>
          <a:bodyPr/>
          <a:lstStyle>
            <a:lvl1pPr>
              <a:defRPr/>
            </a:lvl1pPr>
          </a:lstStyle>
          <a:p>
            <a:pPr>
              <a:defRPr/>
            </a:pPr>
            <a:endParaRPr lang="en-US"/>
          </a:p>
        </p:txBody>
      </p:sp>
      <p:sp>
        <p:nvSpPr>
          <p:cNvPr id="5" name="Footer Placeholder 2"/>
          <p:cNvSpPr>
            <a:spLocks noGrp="1"/>
          </p:cNvSpPr>
          <p:nvPr>
            <p:ph type="ftr" sz="quarter" idx="11"/>
          </p:nvPr>
        </p:nvSpPr>
        <p:spPr/>
        <p:txBody>
          <a:bodyPr/>
          <a:lstStyle>
            <a:lvl1pPr>
              <a:defRPr/>
            </a:lvl1pPr>
          </a:lstStyle>
          <a:p>
            <a:pPr>
              <a:defRPr/>
            </a:pPr>
            <a:endParaRPr lang="en-US"/>
          </a:p>
        </p:txBody>
      </p:sp>
      <p:sp>
        <p:nvSpPr>
          <p:cNvPr id="6" name="Slide Number Placeholder 22"/>
          <p:cNvSpPr>
            <a:spLocks noGrp="1"/>
          </p:cNvSpPr>
          <p:nvPr>
            <p:ph type="sldNum" sz="quarter" idx="12"/>
          </p:nvPr>
        </p:nvSpPr>
        <p:spPr/>
        <p:txBody>
          <a:bodyPr/>
          <a:lstStyle>
            <a:lvl1pPr>
              <a:defRPr/>
            </a:lvl1pPr>
          </a:lstStyle>
          <a:p>
            <a:pPr>
              <a:defRPr/>
            </a:pPr>
            <a:fld id="{9A0820CE-D492-4EC4-BF65-413CD86EE72E}"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3"/>
          <p:cNvSpPr>
            <a:spLocks noGrp="1"/>
          </p:cNvSpPr>
          <p:nvPr>
            <p:ph type="dt" sz="half" idx="10"/>
          </p:nvPr>
        </p:nvSpPr>
        <p:spPr/>
        <p:txBody>
          <a:bodyPr/>
          <a:lstStyle>
            <a:lvl1pPr>
              <a:defRPr/>
            </a:lvl1pPr>
          </a:lstStyle>
          <a:p>
            <a:pPr>
              <a:defRPr/>
            </a:pPr>
            <a:endParaRPr lang="en-US"/>
          </a:p>
        </p:txBody>
      </p:sp>
      <p:sp>
        <p:nvSpPr>
          <p:cNvPr id="5" name="Footer Placeholder 2"/>
          <p:cNvSpPr>
            <a:spLocks noGrp="1"/>
          </p:cNvSpPr>
          <p:nvPr>
            <p:ph type="ftr" sz="quarter" idx="11"/>
          </p:nvPr>
        </p:nvSpPr>
        <p:spPr/>
        <p:txBody>
          <a:bodyPr/>
          <a:lstStyle>
            <a:lvl1pPr>
              <a:defRPr/>
            </a:lvl1pPr>
          </a:lstStyle>
          <a:p>
            <a:pPr>
              <a:defRPr/>
            </a:pPr>
            <a:endParaRPr lang="en-US"/>
          </a:p>
        </p:txBody>
      </p:sp>
      <p:sp>
        <p:nvSpPr>
          <p:cNvPr id="6" name="Slide Number Placeholder 22"/>
          <p:cNvSpPr>
            <a:spLocks noGrp="1"/>
          </p:cNvSpPr>
          <p:nvPr>
            <p:ph type="sldNum" sz="quarter" idx="12"/>
          </p:nvPr>
        </p:nvSpPr>
        <p:spPr/>
        <p:txBody>
          <a:bodyPr/>
          <a:lstStyle>
            <a:lvl1pPr>
              <a:defRPr/>
            </a:lvl1pPr>
          </a:lstStyle>
          <a:p>
            <a:pPr>
              <a:defRPr/>
            </a:pPr>
            <a:fld id="{A3FB5ECF-6CDF-41E4-B78B-258313FBA3F2}"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382000" cy="762000"/>
          </a:xfrm>
        </p:spPr>
        <p:txBody>
          <a:bodyPr/>
          <a:lstStyle/>
          <a:p>
            <a:r>
              <a:rPr lang="en-US" smtClean="0"/>
              <a:t>Click to edit Master title style</a:t>
            </a:r>
            <a:endParaRPr lang="id-ID"/>
          </a:p>
        </p:txBody>
      </p:sp>
      <p:sp>
        <p:nvSpPr>
          <p:cNvPr id="3" name="Text Placeholder 2"/>
          <p:cNvSpPr>
            <a:spLocks noGrp="1"/>
          </p:cNvSpPr>
          <p:nvPr>
            <p:ph type="body" sz="half" idx="1"/>
          </p:nvPr>
        </p:nvSpPr>
        <p:spPr>
          <a:xfrm>
            <a:off x="457200" y="1371601"/>
            <a:ext cx="4038600" cy="47926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dirty="0"/>
          </a:p>
        </p:txBody>
      </p:sp>
      <p:sp>
        <p:nvSpPr>
          <p:cNvPr id="4" name="Content Placeholder 3"/>
          <p:cNvSpPr>
            <a:spLocks noGrp="1"/>
          </p:cNvSpPr>
          <p:nvPr>
            <p:ph sz="half" idx="2"/>
          </p:nvPr>
        </p:nvSpPr>
        <p:spPr>
          <a:xfrm>
            <a:off x="4648200" y="1371601"/>
            <a:ext cx="4038600" cy="47926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5" name="Rectangle 5"/>
          <p:cNvSpPr>
            <a:spLocks noGrp="1" noChangeArrowheads="1"/>
          </p:cNvSpPr>
          <p:nvPr>
            <p:ph type="sldNum" sz="quarter" idx="10"/>
          </p:nvPr>
        </p:nvSpPr>
        <p:spPr>
          <a:xfrm>
            <a:off x="76200" y="6553200"/>
            <a:ext cx="2133600" cy="228600"/>
          </a:xfrm>
          <a:prstGeom prst="rect">
            <a:avLst/>
          </a:prstGeom>
        </p:spPr>
        <p:txBody>
          <a:bodyPr/>
          <a:lstStyle>
            <a:lvl1pPr algn="l">
              <a:defRPr sz="1800">
                <a:solidFill>
                  <a:srgbClr val="000000"/>
                </a:solidFill>
                <a:latin typeface="Arial" charset="0"/>
                <a:ea typeface="Arial Unicode MS"/>
                <a:cs typeface="Arial" charset="0"/>
              </a:defRPr>
            </a:lvl1pPr>
          </a:lstStyle>
          <a:p>
            <a:pPr>
              <a:defRPr/>
            </a:pPr>
            <a:fld id="{3C79BBB8-15EF-4CA4-A7CA-86C4C2329144}" type="slidenum">
              <a:rPr lang="en-US" altLang="en-US"/>
              <a:pPr>
                <a:defRPr/>
              </a:pPr>
              <a:t>‹#›</a:t>
            </a:fld>
            <a:endParaRPr lang="en-US" altLang="en-US"/>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AndTx">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914400" y="277813"/>
            <a:ext cx="77724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914400" y="1600200"/>
            <a:ext cx="3810000" cy="5029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876800" y="1600200"/>
            <a:ext cx="3810000" cy="5029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Content Placeholder 7"/>
          <p:cNvSpPr>
            <a:spLocks noGrp="1"/>
          </p:cNvSpPr>
          <p:nvPr>
            <p:ph sz="quarter" idx="1"/>
          </p:nvPr>
        </p:nvSpPr>
        <p:spPr>
          <a:xfrm>
            <a:off x="914400" y="1447800"/>
            <a:ext cx="777240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3"/>
          <p:cNvSpPr>
            <a:spLocks noGrp="1"/>
          </p:cNvSpPr>
          <p:nvPr>
            <p:ph type="dt" sz="half" idx="10"/>
          </p:nvPr>
        </p:nvSpPr>
        <p:spPr/>
        <p:txBody>
          <a:bodyPr/>
          <a:lstStyle>
            <a:lvl1pPr>
              <a:defRPr/>
            </a:lvl1pPr>
          </a:lstStyle>
          <a:p>
            <a:pPr>
              <a:defRPr/>
            </a:pPr>
            <a:endParaRPr lang="en-US"/>
          </a:p>
        </p:txBody>
      </p:sp>
      <p:sp>
        <p:nvSpPr>
          <p:cNvPr id="5" name="Footer Placeholder 2"/>
          <p:cNvSpPr>
            <a:spLocks noGrp="1"/>
          </p:cNvSpPr>
          <p:nvPr>
            <p:ph type="ftr" sz="quarter" idx="11"/>
          </p:nvPr>
        </p:nvSpPr>
        <p:spPr/>
        <p:txBody>
          <a:bodyPr/>
          <a:lstStyle>
            <a:lvl1pPr>
              <a:defRPr/>
            </a:lvl1pPr>
          </a:lstStyle>
          <a:p>
            <a:pPr>
              <a:defRPr/>
            </a:pPr>
            <a:endParaRPr lang="en-US"/>
          </a:p>
        </p:txBody>
      </p:sp>
      <p:sp>
        <p:nvSpPr>
          <p:cNvPr id="6" name="Slide Number Placeholder 22"/>
          <p:cNvSpPr>
            <a:spLocks noGrp="1"/>
          </p:cNvSpPr>
          <p:nvPr>
            <p:ph type="sldNum" sz="quarter" idx="12"/>
          </p:nvPr>
        </p:nvSpPr>
        <p:spPr/>
        <p:txBody>
          <a:bodyPr/>
          <a:lstStyle>
            <a:lvl1pPr>
              <a:defRPr/>
            </a:lvl1pPr>
          </a:lstStyle>
          <a:p>
            <a:pPr>
              <a:defRPr/>
            </a:pPr>
            <a:fld id="{59590A2F-7C41-4AEB-9FA1-7B9EDDF9445F}"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useBgFill="1">
        <p:nvSpPr>
          <p:cNvPr id="5" name="Rounded Rectangle 4"/>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hangingPunct="1">
              <a:defRPr/>
            </a:pPr>
            <a:endParaRPr lang="en-US"/>
          </a:p>
        </p:txBody>
      </p:sp>
      <p:sp>
        <p:nvSpPr>
          <p:cNvPr id="6" name="Rectangle 5"/>
          <p:cNvSpPr/>
          <p:nvPr/>
        </p:nvSpPr>
        <p:spPr>
          <a:xfrm flipV="1">
            <a:off x="69850" y="2376488"/>
            <a:ext cx="9013825" cy="920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7" name="Rectangle 6"/>
          <p:cNvSpPr/>
          <p:nvPr/>
        </p:nvSpPr>
        <p:spPr>
          <a:xfrm>
            <a:off x="69850" y="2341563"/>
            <a:ext cx="9013825" cy="46037"/>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8" name="Rectangle 7"/>
          <p:cNvSpPr/>
          <p:nvPr/>
        </p:nvSpPr>
        <p:spPr>
          <a:xfrm>
            <a:off x="68263" y="2468563"/>
            <a:ext cx="9015412" cy="4603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2" name="Title 1"/>
          <p:cNvSpPr>
            <a:spLocks noGrp="1"/>
          </p:cNvSpPr>
          <p:nvPr>
            <p:ph type="title"/>
          </p:nvPr>
        </p:nvSpPr>
        <p:spPr>
          <a:xfrm>
            <a:off x="722313" y="952500"/>
            <a:ext cx="7772400" cy="1362075"/>
          </a:xfrm>
        </p:spPr>
        <p:txBody>
          <a:bodyPr/>
          <a:lstStyle>
            <a:lvl1pPr algn="l">
              <a:buNone/>
              <a:defRPr sz="4000" b="0" cap="none"/>
            </a:lvl1pPr>
          </a:lstStyle>
          <a:p>
            <a:r>
              <a:rPr lang="en-US" smtClean="0"/>
              <a:t>Click to edit Master title style</a:t>
            </a:r>
            <a:endParaRPr lang="en-US"/>
          </a:p>
        </p:txBody>
      </p:sp>
      <p:sp>
        <p:nvSpPr>
          <p:cNvPr id="3" name="Text Placeholder 2"/>
          <p:cNvSpPr>
            <a:spLocks noGrp="1"/>
          </p:cNvSpPr>
          <p:nvPr>
            <p:ph type="body" idx="1"/>
          </p:nvPr>
        </p:nvSpPr>
        <p:spPr>
          <a:xfrm>
            <a:off x="722313" y="2547938"/>
            <a:ext cx="7772400" cy="1338262"/>
          </a:xfrm>
        </p:spPr>
        <p:txBody>
          <a:bodyPr/>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9" name="Date Placeholder 3"/>
          <p:cNvSpPr>
            <a:spLocks noGrp="1"/>
          </p:cNvSpPr>
          <p:nvPr>
            <p:ph type="dt" sz="half" idx="10"/>
          </p:nvPr>
        </p:nvSpPr>
        <p:spPr/>
        <p:txBody>
          <a:bodyPr/>
          <a:lstStyle>
            <a:lvl1pPr>
              <a:defRPr/>
            </a:lvl1pPr>
          </a:lstStyle>
          <a:p>
            <a:pPr>
              <a:defRPr/>
            </a:pPr>
            <a:endParaRPr lang="en-US"/>
          </a:p>
        </p:txBody>
      </p:sp>
      <p:sp>
        <p:nvSpPr>
          <p:cNvPr id="10" name="Footer Placeholder 4"/>
          <p:cNvSpPr>
            <a:spLocks noGrp="1"/>
          </p:cNvSpPr>
          <p:nvPr>
            <p:ph type="ftr" sz="quarter" idx="11"/>
          </p:nvPr>
        </p:nvSpPr>
        <p:spPr>
          <a:xfrm>
            <a:off x="800100" y="6172200"/>
            <a:ext cx="4000500" cy="457200"/>
          </a:xfrm>
        </p:spPr>
        <p:txBody>
          <a:bodyPr/>
          <a:lstStyle>
            <a:lvl1pPr>
              <a:defRPr/>
            </a:lvl1pPr>
          </a:lstStyle>
          <a:p>
            <a:pPr>
              <a:defRPr/>
            </a:pPr>
            <a:endParaRPr lang="en-US"/>
          </a:p>
        </p:txBody>
      </p:sp>
      <p:sp>
        <p:nvSpPr>
          <p:cNvPr id="11" name="Slide Number Placeholder 5"/>
          <p:cNvSpPr>
            <a:spLocks noGrp="1"/>
          </p:cNvSpPr>
          <p:nvPr>
            <p:ph type="sldNum" sz="quarter" idx="12"/>
          </p:nvPr>
        </p:nvSpPr>
        <p:spPr>
          <a:xfrm>
            <a:off x="146050" y="6208713"/>
            <a:ext cx="457200" cy="457200"/>
          </a:xfrm>
        </p:spPr>
        <p:txBody>
          <a:bodyPr/>
          <a:lstStyle>
            <a:lvl1pPr>
              <a:defRPr/>
            </a:lvl1pPr>
          </a:lstStyle>
          <a:p>
            <a:pPr>
              <a:defRPr/>
            </a:pPr>
            <a:fld id="{0476182D-464E-4888-8E68-118D74FD474F}" type="slidenum">
              <a:rPr lang="en-US"/>
              <a:pPr>
                <a:defRPr/>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9" name="Content Placeholder 8"/>
          <p:cNvSpPr>
            <a:spLocks noGrp="1"/>
          </p:cNvSpPr>
          <p:nvPr>
            <p:ph sz="quarter" idx="1"/>
          </p:nvPr>
        </p:nvSpPr>
        <p:spPr>
          <a:xfrm>
            <a:off x="914400" y="1447800"/>
            <a:ext cx="374904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2"/>
          </p:nvPr>
        </p:nvSpPr>
        <p:spPr>
          <a:xfrm>
            <a:off x="4933950" y="1447800"/>
            <a:ext cx="374904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13"/>
          <p:cNvSpPr>
            <a:spLocks noGrp="1"/>
          </p:cNvSpPr>
          <p:nvPr>
            <p:ph type="dt" sz="half" idx="10"/>
          </p:nvPr>
        </p:nvSpPr>
        <p:spPr/>
        <p:txBody>
          <a:bodyPr/>
          <a:lstStyle>
            <a:lvl1pPr>
              <a:defRPr/>
            </a:lvl1pPr>
          </a:lstStyle>
          <a:p>
            <a:pPr>
              <a:defRPr/>
            </a:pPr>
            <a:endParaRPr lang="en-US"/>
          </a:p>
        </p:txBody>
      </p:sp>
      <p:sp>
        <p:nvSpPr>
          <p:cNvPr id="6" name="Footer Placeholder 2"/>
          <p:cNvSpPr>
            <a:spLocks noGrp="1"/>
          </p:cNvSpPr>
          <p:nvPr>
            <p:ph type="ftr" sz="quarter" idx="11"/>
          </p:nvPr>
        </p:nvSpPr>
        <p:spPr/>
        <p:txBody>
          <a:bodyPr/>
          <a:lstStyle>
            <a:lvl1pPr>
              <a:defRPr/>
            </a:lvl1pPr>
          </a:lstStyle>
          <a:p>
            <a:pPr>
              <a:defRPr/>
            </a:pPr>
            <a:endParaRPr lang="en-US"/>
          </a:p>
        </p:txBody>
      </p:sp>
      <p:sp>
        <p:nvSpPr>
          <p:cNvPr id="7" name="Slide Number Placeholder 22"/>
          <p:cNvSpPr>
            <a:spLocks noGrp="1"/>
          </p:cNvSpPr>
          <p:nvPr>
            <p:ph type="sldNum" sz="quarter" idx="12"/>
          </p:nvPr>
        </p:nvSpPr>
        <p:spPr/>
        <p:txBody>
          <a:bodyPr/>
          <a:lstStyle>
            <a:lvl1pPr>
              <a:defRPr/>
            </a:lvl1pPr>
          </a:lstStyle>
          <a:p>
            <a:pPr>
              <a:defRPr/>
            </a:pPr>
            <a:fld id="{3134DCEF-A814-42FB-8BE4-85D3C893AF78}"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anchor="b">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anchor="b">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11" name="Content Placeholder 10"/>
          <p:cNvSpPr>
            <a:spLocks noGrp="1"/>
          </p:cNvSpPr>
          <p:nvPr>
            <p:ph sz="half" idx="2"/>
          </p:nvPr>
        </p:nvSpPr>
        <p:spPr>
          <a:xfrm>
            <a:off x="914400" y="2247900"/>
            <a:ext cx="3733800" cy="3886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Content Placeholder 12"/>
          <p:cNvSpPr>
            <a:spLocks noGrp="1"/>
          </p:cNvSpPr>
          <p:nvPr>
            <p:ph sz="half" idx="4"/>
          </p:nvPr>
        </p:nvSpPr>
        <p:spPr>
          <a:xfrm>
            <a:off x="4953000" y="2247900"/>
            <a:ext cx="3733800" cy="3886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13"/>
          <p:cNvSpPr>
            <a:spLocks noGrp="1"/>
          </p:cNvSpPr>
          <p:nvPr>
            <p:ph type="dt" sz="half" idx="10"/>
          </p:nvPr>
        </p:nvSpPr>
        <p:spPr/>
        <p:txBody>
          <a:bodyPr/>
          <a:lstStyle>
            <a:lvl1pPr>
              <a:defRPr/>
            </a:lvl1pPr>
          </a:lstStyle>
          <a:p>
            <a:pPr>
              <a:defRPr/>
            </a:pPr>
            <a:endParaRPr lang="en-US"/>
          </a:p>
        </p:txBody>
      </p:sp>
      <p:sp>
        <p:nvSpPr>
          <p:cNvPr id="8" name="Footer Placeholder 2"/>
          <p:cNvSpPr>
            <a:spLocks noGrp="1"/>
          </p:cNvSpPr>
          <p:nvPr>
            <p:ph type="ftr" sz="quarter" idx="11"/>
          </p:nvPr>
        </p:nvSpPr>
        <p:spPr/>
        <p:txBody>
          <a:bodyPr/>
          <a:lstStyle>
            <a:lvl1pPr>
              <a:defRPr/>
            </a:lvl1pPr>
          </a:lstStyle>
          <a:p>
            <a:pPr>
              <a:defRPr/>
            </a:pPr>
            <a:endParaRPr lang="en-US"/>
          </a:p>
        </p:txBody>
      </p:sp>
      <p:sp>
        <p:nvSpPr>
          <p:cNvPr id="9" name="Slide Number Placeholder 22"/>
          <p:cNvSpPr>
            <a:spLocks noGrp="1"/>
          </p:cNvSpPr>
          <p:nvPr>
            <p:ph type="sldNum" sz="quarter" idx="12"/>
          </p:nvPr>
        </p:nvSpPr>
        <p:spPr/>
        <p:txBody>
          <a:bodyPr/>
          <a:lstStyle>
            <a:lvl1pPr>
              <a:defRPr/>
            </a:lvl1pPr>
          </a:lstStyle>
          <a:p>
            <a:pPr>
              <a:defRPr/>
            </a:pPr>
            <a:fld id="{5A2DB36C-130E-4C34-8565-259F268D0DDB}"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13"/>
          <p:cNvSpPr>
            <a:spLocks noGrp="1"/>
          </p:cNvSpPr>
          <p:nvPr>
            <p:ph type="dt" sz="half" idx="10"/>
          </p:nvPr>
        </p:nvSpPr>
        <p:spPr/>
        <p:txBody>
          <a:bodyPr/>
          <a:lstStyle>
            <a:lvl1pPr>
              <a:defRPr/>
            </a:lvl1pPr>
          </a:lstStyle>
          <a:p>
            <a:pPr>
              <a:defRPr/>
            </a:pPr>
            <a:endParaRPr lang="en-US"/>
          </a:p>
        </p:txBody>
      </p:sp>
      <p:sp>
        <p:nvSpPr>
          <p:cNvPr id="4" name="Footer Placeholder 2"/>
          <p:cNvSpPr>
            <a:spLocks noGrp="1"/>
          </p:cNvSpPr>
          <p:nvPr>
            <p:ph type="ftr" sz="quarter" idx="11"/>
          </p:nvPr>
        </p:nvSpPr>
        <p:spPr/>
        <p:txBody>
          <a:bodyPr/>
          <a:lstStyle>
            <a:lvl1pPr>
              <a:defRPr/>
            </a:lvl1pPr>
          </a:lstStyle>
          <a:p>
            <a:pPr>
              <a:defRPr/>
            </a:pPr>
            <a:endParaRPr lang="en-US"/>
          </a:p>
        </p:txBody>
      </p:sp>
      <p:sp>
        <p:nvSpPr>
          <p:cNvPr id="5" name="Slide Number Placeholder 22"/>
          <p:cNvSpPr>
            <a:spLocks noGrp="1"/>
          </p:cNvSpPr>
          <p:nvPr>
            <p:ph type="sldNum" sz="quarter" idx="12"/>
          </p:nvPr>
        </p:nvSpPr>
        <p:spPr/>
        <p:txBody>
          <a:bodyPr/>
          <a:lstStyle>
            <a:lvl1pPr>
              <a:defRPr/>
            </a:lvl1pPr>
          </a:lstStyle>
          <a:p>
            <a:pPr>
              <a:defRPr/>
            </a:pPr>
            <a:fld id="{9B75C3B2-09E5-4206-971C-7D663F24C2A0}"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3"/>
          <p:cNvSpPr>
            <a:spLocks noGrp="1"/>
          </p:cNvSpPr>
          <p:nvPr>
            <p:ph type="dt" sz="half" idx="10"/>
          </p:nvPr>
        </p:nvSpPr>
        <p:spPr/>
        <p:txBody>
          <a:bodyPr/>
          <a:lstStyle>
            <a:lvl1pPr>
              <a:defRPr/>
            </a:lvl1pPr>
          </a:lstStyle>
          <a:p>
            <a:pPr>
              <a:defRPr/>
            </a:pPr>
            <a:endParaRPr lang="en-US"/>
          </a:p>
        </p:txBody>
      </p:sp>
      <p:sp>
        <p:nvSpPr>
          <p:cNvPr id="3" name="Footer Placeholder 2"/>
          <p:cNvSpPr>
            <a:spLocks noGrp="1"/>
          </p:cNvSpPr>
          <p:nvPr>
            <p:ph type="ftr" sz="quarter" idx="11"/>
          </p:nvPr>
        </p:nvSpPr>
        <p:spPr/>
        <p:txBody>
          <a:bodyPr/>
          <a:lstStyle>
            <a:lvl1pPr>
              <a:defRPr/>
            </a:lvl1pPr>
          </a:lstStyle>
          <a:p>
            <a:pPr>
              <a:defRPr/>
            </a:pPr>
            <a:endParaRPr lang="en-US"/>
          </a:p>
        </p:txBody>
      </p:sp>
      <p:sp>
        <p:nvSpPr>
          <p:cNvPr id="4" name="Slide Number Placeholder 22"/>
          <p:cNvSpPr>
            <a:spLocks noGrp="1"/>
          </p:cNvSpPr>
          <p:nvPr>
            <p:ph type="sldNum" sz="quarter" idx="12"/>
          </p:nvPr>
        </p:nvSpPr>
        <p:spPr/>
        <p:txBody>
          <a:bodyPr/>
          <a:lstStyle>
            <a:lvl1pPr>
              <a:defRPr/>
            </a:lvl1pPr>
          </a:lstStyle>
          <a:p>
            <a:pPr>
              <a:defRPr/>
            </a:pPr>
            <a:fld id="{AA0DEC00-7853-468E-8EB3-7F2F296D3C52}"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useBgFill="1">
        <p:nvSpPr>
          <p:cNvPr id="6" name="Rounded Rectangle 5"/>
          <p:cNvSpPr/>
          <p:nvPr/>
        </p:nvSpPr>
        <p:spPr>
          <a:xfrm>
            <a:off x="63500" y="69850"/>
            <a:ext cx="9013825" cy="6692900"/>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hangingPunct="1">
              <a:defRPr/>
            </a:pPr>
            <a:endParaRPr lang="en-US"/>
          </a:p>
        </p:txBody>
      </p:sp>
      <p:sp>
        <p:nvSpPr>
          <p:cNvPr id="2" name="Title 1"/>
          <p:cNvSpPr>
            <a:spLocks noGrp="1"/>
          </p:cNvSpPr>
          <p:nvPr>
            <p:ph type="title"/>
          </p:nvPr>
        </p:nvSpPr>
        <p:spPr>
          <a:xfrm>
            <a:off x="914400" y="273050"/>
            <a:ext cx="7772400" cy="1143000"/>
          </a:xfrm>
        </p:spPr>
        <p:txBody>
          <a:bodyPr/>
          <a:lstStyle>
            <a:lvl1pPr algn="l">
              <a:buNone/>
              <a:defRPr sz="4000" b="0"/>
            </a:lvl1pPr>
          </a:lstStyle>
          <a:p>
            <a:r>
              <a:rPr lang="en-US" smtClean="0"/>
              <a:t>Click to edit Master title style</a:t>
            </a:r>
            <a:endParaRPr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a:r>
              <a:rPr lang="en-US" smtClean="0"/>
              <a:t>Click to edit Master text styles</a:t>
            </a:r>
          </a:p>
        </p:txBody>
      </p:sp>
      <p:sp>
        <p:nvSpPr>
          <p:cNvPr id="11" name="Content Placeholder 10"/>
          <p:cNvSpPr>
            <a:spLocks noGrp="1"/>
          </p:cNvSpPr>
          <p:nvPr>
            <p:ph sz="quarter" idx="1"/>
          </p:nvPr>
        </p:nvSpPr>
        <p:spPr>
          <a:xfrm>
            <a:off x="2971800" y="1600200"/>
            <a:ext cx="5715000" cy="4495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4"/>
          <p:cNvSpPr>
            <a:spLocks noGrp="1"/>
          </p:cNvSpPr>
          <p:nvPr>
            <p:ph type="dt" sz="half" idx="10"/>
          </p:nvPr>
        </p:nvSpPr>
        <p:spPr/>
        <p:txBody>
          <a:bodyPr/>
          <a:lstStyle>
            <a:lvl1pPr>
              <a:defRPr/>
            </a:lvl1pPr>
          </a:lstStyle>
          <a:p>
            <a:pPr>
              <a:defRPr/>
            </a:pPr>
            <a:endParaRPr lang="en-US"/>
          </a:p>
        </p:txBody>
      </p:sp>
      <p:sp>
        <p:nvSpPr>
          <p:cNvPr id="8" name="Footer Placeholder 5"/>
          <p:cNvSpPr>
            <a:spLocks noGrp="1"/>
          </p:cNvSpPr>
          <p:nvPr>
            <p:ph type="ftr" sz="quarter" idx="11"/>
          </p:nvPr>
        </p:nvSpPr>
        <p:spPr/>
        <p:txBody>
          <a:bodyPr/>
          <a:lstStyle>
            <a:lvl1pPr>
              <a:defRPr/>
            </a:lvl1pPr>
          </a:lstStyle>
          <a:p>
            <a:pPr>
              <a:defRPr/>
            </a:pPr>
            <a:endParaRPr lang="en-US"/>
          </a:p>
        </p:txBody>
      </p:sp>
      <p:sp>
        <p:nvSpPr>
          <p:cNvPr id="9" name="Slide Number Placeholder 6"/>
          <p:cNvSpPr>
            <a:spLocks noGrp="1"/>
          </p:cNvSpPr>
          <p:nvPr>
            <p:ph type="sldNum" sz="quarter" idx="12"/>
          </p:nvPr>
        </p:nvSpPr>
        <p:spPr/>
        <p:txBody>
          <a:bodyPr/>
          <a:lstStyle>
            <a:lvl1pPr>
              <a:defRPr/>
            </a:lvl1pPr>
          </a:lstStyle>
          <a:p>
            <a:pPr>
              <a:defRPr/>
            </a:pPr>
            <a:fld id="{E59C22EF-561D-47E4-B84E-FD6DD354F4DB}"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Rectangle 4"/>
          <p:cNvSpPr/>
          <p:nvPr/>
        </p:nvSpPr>
        <p:spPr>
          <a:xfrm flipV="1">
            <a:off x="68263" y="4683125"/>
            <a:ext cx="9007475" cy="920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6" name="Rectangle 5"/>
          <p:cNvSpPr/>
          <p:nvPr/>
        </p:nvSpPr>
        <p:spPr>
          <a:xfrm>
            <a:off x="68263" y="4649788"/>
            <a:ext cx="9007475" cy="46037"/>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7" name="Rectangle 6"/>
          <p:cNvSpPr/>
          <p:nvPr/>
        </p:nvSpPr>
        <p:spPr>
          <a:xfrm>
            <a:off x="68263" y="4773613"/>
            <a:ext cx="9007475" cy="47625"/>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lang="en-US" smtClean="0"/>
              <a:t>Click to edit Master title style</a:t>
            </a:r>
            <a:endParaRPr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a:r>
              <a:rPr lang="en-US" smtClean="0"/>
              <a:t>Click to edit Master text styles</a:t>
            </a:r>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normAutofit/>
          </a:bodyPr>
          <a:lstStyle>
            <a:lvl1pPr marL="0" indent="0">
              <a:buNone/>
              <a:defRPr sz="3200"/>
            </a:lvl1pPr>
          </a:lstStyle>
          <a:p>
            <a:pPr lvl="0"/>
            <a:r>
              <a:rPr lang="en-US" noProof="0" smtClean="0"/>
              <a:t>Click icon to add picture</a:t>
            </a:r>
            <a:endParaRPr lang="en-US" noProof="0" dirty="0"/>
          </a:p>
        </p:txBody>
      </p:sp>
      <p:sp>
        <p:nvSpPr>
          <p:cNvPr id="8" name="Date Placeholder 4"/>
          <p:cNvSpPr>
            <a:spLocks noGrp="1"/>
          </p:cNvSpPr>
          <p:nvPr>
            <p:ph type="dt" sz="half" idx="10"/>
          </p:nvPr>
        </p:nvSpPr>
        <p:spPr/>
        <p:txBody>
          <a:bodyPr/>
          <a:lstStyle>
            <a:lvl1pPr>
              <a:defRPr/>
            </a:lvl1pPr>
          </a:lstStyle>
          <a:p>
            <a:pPr>
              <a:defRPr/>
            </a:pPr>
            <a:endParaRPr lang="en-US"/>
          </a:p>
        </p:txBody>
      </p:sp>
      <p:sp>
        <p:nvSpPr>
          <p:cNvPr id="9" name="Footer Placeholder 5"/>
          <p:cNvSpPr>
            <a:spLocks noGrp="1"/>
          </p:cNvSpPr>
          <p:nvPr>
            <p:ph type="ftr" sz="quarter" idx="11"/>
          </p:nvPr>
        </p:nvSpPr>
        <p:spPr>
          <a:xfrm>
            <a:off x="914400" y="6172200"/>
            <a:ext cx="3886200" cy="457200"/>
          </a:xfrm>
        </p:spPr>
        <p:txBody>
          <a:bodyPr/>
          <a:lstStyle>
            <a:lvl1pPr>
              <a:defRPr/>
            </a:lvl1pPr>
          </a:lstStyle>
          <a:p>
            <a:pPr>
              <a:defRPr/>
            </a:pPr>
            <a:endParaRPr lang="en-US"/>
          </a:p>
        </p:txBody>
      </p:sp>
      <p:sp>
        <p:nvSpPr>
          <p:cNvPr id="10" name="Slide Number Placeholder 6"/>
          <p:cNvSpPr>
            <a:spLocks noGrp="1"/>
          </p:cNvSpPr>
          <p:nvPr>
            <p:ph type="sldNum" sz="quarter" idx="12"/>
          </p:nvPr>
        </p:nvSpPr>
        <p:spPr>
          <a:xfrm>
            <a:off x="146050" y="6208713"/>
            <a:ext cx="457200" cy="457200"/>
          </a:xfrm>
        </p:spPr>
        <p:txBody>
          <a:bodyPr/>
          <a:lstStyle>
            <a:lvl1pPr>
              <a:defRPr/>
            </a:lvl1pPr>
          </a:lstStyle>
          <a:p>
            <a:pPr>
              <a:defRPr/>
            </a:pPr>
            <a:fld id="{EE032221-EE5B-439F-9A3D-7C5A76C5F7BF}"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useBgFill="1">
        <p:nvSpPr>
          <p:cNvPr id="8" name="Rounded Rectangle 7"/>
          <p:cNvSpPr/>
          <p:nvPr/>
        </p:nvSpPr>
        <p:spPr>
          <a:xfrm>
            <a:off x="63500" y="69850"/>
            <a:ext cx="9013825" cy="6692900"/>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hangingPunct="1">
              <a:defRPr/>
            </a:pPr>
            <a:endParaRPr lang="en-US"/>
          </a:p>
        </p:txBody>
      </p:sp>
      <p:sp>
        <p:nvSpPr>
          <p:cNvPr id="22" name="Title Placeholder 21"/>
          <p:cNvSpPr>
            <a:spLocks noGrp="1"/>
          </p:cNvSpPr>
          <p:nvPr>
            <p:ph type="title"/>
          </p:nvPr>
        </p:nvSpPr>
        <p:spPr bwMode="auto">
          <a:xfrm>
            <a:off x="914400" y="274638"/>
            <a:ext cx="7772400" cy="1143000"/>
          </a:xfrm>
          <a:prstGeom prst="rect">
            <a:avLst/>
          </a:prstGeom>
          <a:noFill/>
          <a:ln w="9525">
            <a:noFill/>
            <a:miter lim="800000"/>
            <a:headEnd/>
            <a:tailEnd/>
          </a:ln>
        </p:spPr>
        <p:txBody>
          <a:bodyPr vert="horz" wrap="square" lIns="91440" tIns="45720" rIns="91440" bIns="91440" numCol="1" anchor="b" anchorCtr="0" compatLnSpc="1">
            <a:prstTxWarp prst="textNoShape">
              <a:avLst/>
            </a:prstTxWarp>
          </a:bodyPr>
          <a:lstStyle/>
          <a:p>
            <a:pPr lvl="0"/>
            <a:r>
              <a:rPr lang="en-US" smtClean="0"/>
              <a:t>Click to edit Master title style</a:t>
            </a:r>
          </a:p>
        </p:txBody>
      </p:sp>
      <p:sp>
        <p:nvSpPr>
          <p:cNvPr id="13" name="Text Placeholder 12"/>
          <p:cNvSpPr>
            <a:spLocks noGrp="1"/>
          </p:cNvSpPr>
          <p:nvPr>
            <p:ph type="body" idx="1"/>
          </p:nvPr>
        </p:nvSpPr>
        <p:spPr bwMode="auto">
          <a:xfrm>
            <a:off x="914400" y="1447800"/>
            <a:ext cx="7772400" cy="4572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pPr>
              <a:defRPr/>
            </a:pPr>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pPr>
              <a:defRPr/>
            </a:pPr>
            <a:endParaRPr lang="en-US"/>
          </a:p>
        </p:txBody>
      </p:sp>
      <p:sp>
        <p:nvSpPr>
          <p:cNvPr id="23" name="Slide Number Placeholder 22"/>
          <p:cNvSpPr>
            <a:spLocks noGrp="1"/>
          </p:cNvSpPr>
          <p:nvPr>
            <p:ph type="sldNum" sz="quarter" idx="4"/>
          </p:nvPr>
        </p:nvSpPr>
        <p:spPr>
          <a:xfrm>
            <a:off x="146050"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pPr>
              <a:defRPr/>
            </a:pPr>
            <a:fld id="{B2C8FD9B-BAC8-4F38-889C-09189B1BE62F}"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23" r:id="rId1"/>
    <p:sldLayoutId id="2147483716" r:id="rId2"/>
    <p:sldLayoutId id="2147483724" r:id="rId3"/>
    <p:sldLayoutId id="2147483717" r:id="rId4"/>
    <p:sldLayoutId id="2147483718" r:id="rId5"/>
    <p:sldLayoutId id="2147483719" r:id="rId6"/>
    <p:sldLayoutId id="2147483720" r:id="rId7"/>
    <p:sldLayoutId id="2147483725" r:id="rId8"/>
    <p:sldLayoutId id="2147483726" r:id="rId9"/>
    <p:sldLayoutId id="2147483721" r:id="rId10"/>
    <p:sldLayoutId id="2147483722" r:id="rId11"/>
    <p:sldLayoutId id="2147483727" r:id="rId12"/>
    <p:sldLayoutId id="2147483728" r:id="rId13"/>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iterate type="lt">
                                    <p:tmPct val="10000"/>
                                  </p:iterate>
                                  <p:childTnLst>
                                    <p:set>
                                      <p:cBhvr>
                                        <p:cTn id="6" dur="1" fill="hold">
                                          <p:stCondLst>
                                            <p:cond delay="0"/>
                                          </p:stCondLst>
                                        </p:cTn>
                                        <p:tgtEl>
                                          <p:spTgt spid="22"/>
                                        </p:tgtEl>
                                        <p:attrNameLst>
                                          <p:attrName>style.visibility</p:attrName>
                                        </p:attrNameLst>
                                      </p:cBhvr>
                                      <p:to>
                                        <p:strVal val="visible"/>
                                      </p:to>
                                    </p:set>
                                    <p:animEffect transition="in" filter="fade">
                                      <p:cBhvr>
                                        <p:cTn id="7" dur="1000">
                                          <p:stCondLst>
                                            <p:cond delay="0"/>
                                          </p:stCondLst>
                                        </p:cTn>
                                        <p:tgtEl>
                                          <p:spTgt spid="2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iterate type="lt">
                                    <p:tmPct val="10000"/>
                                  </p:iterate>
                                  <p:childTnLst>
                                    <p:set>
                                      <p:cBhvr>
                                        <p:cTn id="11" dur="1" fill="hold">
                                          <p:stCondLst>
                                            <p:cond delay="0"/>
                                          </p:stCondLst>
                                        </p:cTn>
                                        <p:tgtEl>
                                          <p:spTgt spid="13">
                                            <p:txEl>
                                              <p:pRg st="0" end="0"/>
                                            </p:txEl>
                                          </p:spTgt>
                                        </p:tgtEl>
                                        <p:attrNameLst>
                                          <p:attrName>style.visibility</p:attrName>
                                        </p:attrNameLst>
                                      </p:cBhvr>
                                      <p:to>
                                        <p:strVal val="visible"/>
                                      </p:to>
                                    </p:set>
                                    <p:animEffect transition="in" filter="fade">
                                      <p:cBhvr>
                                        <p:cTn id="12" dur="500">
                                          <p:stCondLst>
                                            <p:cond delay="0"/>
                                          </p:stCondLst>
                                        </p:cTn>
                                        <p:tgtEl>
                                          <p:spTgt spid="13">
                                            <p:txEl>
                                              <p:pRg st="0" end="0"/>
                                            </p:txEl>
                                          </p:spTgt>
                                        </p:tgtEl>
                                      </p:cBhvr>
                                    </p:animEffect>
                                  </p:childTnLst>
                                </p:cTn>
                              </p:par>
                              <p:par>
                                <p:cTn id="13" presetID="10" presetClass="entr" presetSubtype="0" fill="hold" grpId="0" nodeType="withEffect">
                                  <p:stCondLst>
                                    <p:cond delay="0"/>
                                  </p:stCondLst>
                                  <p:iterate type="lt">
                                    <p:tmPct val="10000"/>
                                  </p:iterate>
                                  <p:childTnLst>
                                    <p:set>
                                      <p:cBhvr>
                                        <p:cTn id="14" dur="1" fill="hold">
                                          <p:stCondLst>
                                            <p:cond delay="0"/>
                                          </p:stCondLst>
                                        </p:cTn>
                                        <p:tgtEl>
                                          <p:spTgt spid="13">
                                            <p:txEl>
                                              <p:pRg st="1" end="1"/>
                                            </p:txEl>
                                          </p:spTgt>
                                        </p:tgtEl>
                                        <p:attrNameLst>
                                          <p:attrName>style.visibility</p:attrName>
                                        </p:attrNameLst>
                                      </p:cBhvr>
                                      <p:to>
                                        <p:strVal val="visible"/>
                                      </p:to>
                                    </p:set>
                                    <p:animEffect transition="in" filter="fade">
                                      <p:cBhvr>
                                        <p:cTn id="15" dur="500">
                                          <p:stCondLst>
                                            <p:cond delay="0"/>
                                          </p:stCondLst>
                                        </p:cTn>
                                        <p:tgtEl>
                                          <p:spTgt spid="13">
                                            <p:txEl>
                                              <p:pRg st="1" end="1"/>
                                            </p:txEl>
                                          </p:spTgt>
                                        </p:tgtEl>
                                      </p:cBhvr>
                                    </p:animEffect>
                                  </p:childTnLst>
                                </p:cTn>
                              </p:par>
                              <p:par>
                                <p:cTn id="16" presetID="10" presetClass="entr" presetSubtype="0" fill="hold" grpId="0" nodeType="withEffect">
                                  <p:stCondLst>
                                    <p:cond delay="0"/>
                                  </p:stCondLst>
                                  <p:iterate type="lt">
                                    <p:tmPct val="10000"/>
                                  </p:iterate>
                                  <p:childTnLst>
                                    <p:set>
                                      <p:cBhvr>
                                        <p:cTn id="17" dur="1" fill="hold">
                                          <p:stCondLst>
                                            <p:cond delay="0"/>
                                          </p:stCondLst>
                                        </p:cTn>
                                        <p:tgtEl>
                                          <p:spTgt spid="13">
                                            <p:txEl>
                                              <p:pRg st="2" end="2"/>
                                            </p:txEl>
                                          </p:spTgt>
                                        </p:tgtEl>
                                        <p:attrNameLst>
                                          <p:attrName>style.visibility</p:attrName>
                                        </p:attrNameLst>
                                      </p:cBhvr>
                                      <p:to>
                                        <p:strVal val="visible"/>
                                      </p:to>
                                    </p:set>
                                    <p:animEffect transition="in" filter="fade">
                                      <p:cBhvr>
                                        <p:cTn id="18" dur="500">
                                          <p:stCondLst>
                                            <p:cond delay="0"/>
                                          </p:stCondLst>
                                        </p:cTn>
                                        <p:tgtEl>
                                          <p:spTgt spid="13">
                                            <p:txEl>
                                              <p:pRg st="2" end="2"/>
                                            </p:txEl>
                                          </p:spTgt>
                                        </p:tgtEl>
                                      </p:cBhvr>
                                    </p:animEffect>
                                  </p:childTnLst>
                                </p:cTn>
                              </p:par>
                              <p:par>
                                <p:cTn id="19" presetID="10" presetClass="entr" presetSubtype="0" fill="hold" grpId="0" nodeType="withEffect">
                                  <p:stCondLst>
                                    <p:cond delay="0"/>
                                  </p:stCondLst>
                                  <p:iterate type="lt">
                                    <p:tmPct val="10000"/>
                                  </p:iterate>
                                  <p:childTnLst>
                                    <p:set>
                                      <p:cBhvr>
                                        <p:cTn id="20" dur="1" fill="hold">
                                          <p:stCondLst>
                                            <p:cond delay="0"/>
                                          </p:stCondLst>
                                        </p:cTn>
                                        <p:tgtEl>
                                          <p:spTgt spid="13">
                                            <p:txEl>
                                              <p:pRg st="3" end="3"/>
                                            </p:txEl>
                                          </p:spTgt>
                                        </p:tgtEl>
                                        <p:attrNameLst>
                                          <p:attrName>style.visibility</p:attrName>
                                        </p:attrNameLst>
                                      </p:cBhvr>
                                      <p:to>
                                        <p:strVal val="visible"/>
                                      </p:to>
                                    </p:set>
                                    <p:animEffect transition="in" filter="fade">
                                      <p:cBhvr>
                                        <p:cTn id="21" dur="500">
                                          <p:stCondLst>
                                            <p:cond delay="0"/>
                                          </p:stCondLst>
                                        </p:cTn>
                                        <p:tgtEl>
                                          <p:spTgt spid="13">
                                            <p:txEl>
                                              <p:pRg st="3" end="3"/>
                                            </p:txEl>
                                          </p:spTgt>
                                        </p:tgtEl>
                                      </p:cBhvr>
                                    </p:animEffect>
                                  </p:childTnLst>
                                </p:cTn>
                              </p:par>
                              <p:par>
                                <p:cTn id="22" presetID="10" presetClass="entr" presetSubtype="0" fill="hold" grpId="0" nodeType="withEffect">
                                  <p:stCondLst>
                                    <p:cond delay="0"/>
                                  </p:stCondLst>
                                  <p:iterate type="lt">
                                    <p:tmPct val="10000"/>
                                  </p:iterate>
                                  <p:childTnLst>
                                    <p:set>
                                      <p:cBhvr>
                                        <p:cTn id="23" dur="1" fill="hold">
                                          <p:stCondLst>
                                            <p:cond delay="0"/>
                                          </p:stCondLst>
                                        </p:cTn>
                                        <p:tgtEl>
                                          <p:spTgt spid="13">
                                            <p:txEl>
                                              <p:pRg st="4" end="4"/>
                                            </p:txEl>
                                          </p:spTgt>
                                        </p:tgtEl>
                                        <p:attrNameLst>
                                          <p:attrName>style.visibility</p:attrName>
                                        </p:attrNameLst>
                                      </p:cBhvr>
                                      <p:to>
                                        <p:strVal val="visible"/>
                                      </p:to>
                                    </p:set>
                                    <p:animEffect transition="in" filter="fade">
                                      <p:cBhvr>
                                        <p:cTn id="24" dur="500">
                                          <p:stCondLst>
                                            <p:cond delay="0"/>
                                          </p:stCondLst>
                                        </p:cTn>
                                        <p:tgtEl>
                                          <p:spTgt spid="1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13" grpId="0" build="p"/>
    </p:bldLst>
  </p:timing>
  <p:txStyles>
    <p:titleStyle>
      <a:lvl1pPr algn="l" rtl="0" eaLnBrk="0" fontAlgn="base" hangingPunct="0">
        <a:spcBef>
          <a:spcPct val="0"/>
        </a:spcBef>
        <a:spcAft>
          <a:spcPct val="0"/>
        </a:spcAft>
        <a:defRPr sz="4000" kern="12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Franklin Gothic Book" pitchFamily="34" charset="0"/>
        </a:defRPr>
      </a:lvl2pPr>
      <a:lvl3pPr algn="l" rtl="0" eaLnBrk="0" fontAlgn="base" hangingPunct="0">
        <a:spcBef>
          <a:spcPct val="0"/>
        </a:spcBef>
        <a:spcAft>
          <a:spcPct val="0"/>
        </a:spcAft>
        <a:defRPr sz="4000">
          <a:solidFill>
            <a:schemeClr val="tx2"/>
          </a:solidFill>
          <a:latin typeface="Franklin Gothic Book" pitchFamily="34" charset="0"/>
        </a:defRPr>
      </a:lvl3pPr>
      <a:lvl4pPr algn="l" rtl="0" eaLnBrk="0" fontAlgn="base" hangingPunct="0">
        <a:spcBef>
          <a:spcPct val="0"/>
        </a:spcBef>
        <a:spcAft>
          <a:spcPct val="0"/>
        </a:spcAft>
        <a:defRPr sz="4000">
          <a:solidFill>
            <a:schemeClr val="tx2"/>
          </a:solidFill>
          <a:latin typeface="Franklin Gothic Book" pitchFamily="34" charset="0"/>
        </a:defRPr>
      </a:lvl4pPr>
      <a:lvl5pPr algn="l" rtl="0" eaLnBrk="0" fontAlgn="base" hangingPunct="0">
        <a:spcBef>
          <a:spcPct val="0"/>
        </a:spcBef>
        <a:spcAft>
          <a:spcPct val="0"/>
        </a:spcAft>
        <a:defRPr sz="4000">
          <a:solidFill>
            <a:schemeClr val="tx2"/>
          </a:solidFill>
          <a:latin typeface="Franklin Gothic Book" pitchFamily="34" charset="0"/>
        </a:defRPr>
      </a:lvl5pPr>
      <a:lvl6pPr marL="457200" algn="l" rtl="0" fontAlgn="base">
        <a:spcBef>
          <a:spcPct val="0"/>
        </a:spcBef>
        <a:spcAft>
          <a:spcPct val="0"/>
        </a:spcAft>
        <a:defRPr sz="4000">
          <a:solidFill>
            <a:schemeClr val="tx2"/>
          </a:solidFill>
          <a:latin typeface="Franklin Gothic Book" pitchFamily="34" charset="0"/>
        </a:defRPr>
      </a:lvl6pPr>
      <a:lvl7pPr marL="914400" algn="l" rtl="0" fontAlgn="base">
        <a:spcBef>
          <a:spcPct val="0"/>
        </a:spcBef>
        <a:spcAft>
          <a:spcPct val="0"/>
        </a:spcAft>
        <a:defRPr sz="4000">
          <a:solidFill>
            <a:schemeClr val="tx2"/>
          </a:solidFill>
          <a:latin typeface="Franklin Gothic Book" pitchFamily="34" charset="0"/>
        </a:defRPr>
      </a:lvl7pPr>
      <a:lvl8pPr marL="1371600" algn="l" rtl="0" fontAlgn="base">
        <a:spcBef>
          <a:spcPct val="0"/>
        </a:spcBef>
        <a:spcAft>
          <a:spcPct val="0"/>
        </a:spcAft>
        <a:defRPr sz="4000">
          <a:solidFill>
            <a:schemeClr val="tx2"/>
          </a:solidFill>
          <a:latin typeface="Franklin Gothic Book" pitchFamily="34" charset="0"/>
        </a:defRPr>
      </a:lvl8pPr>
      <a:lvl9pPr marL="1828800" algn="l" rtl="0" fontAlgn="base">
        <a:spcBef>
          <a:spcPct val="0"/>
        </a:spcBef>
        <a:spcAft>
          <a:spcPct val="0"/>
        </a:spcAft>
        <a:defRPr sz="4000">
          <a:solidFill>
            <a:schemeClr val="tx2"/>
          </a:solidFill>
          <a:latin typeface="Franklin Gothic Book" pitchFamily="34" charset="0"/>
        </a:defRPr>
      </a:lvl9pPr>
    </p:titleStyle>
    <p:bodyStyle>
      <a:lvl1pPr marL="273050" indent="-273050" algn="l" rtl="0" eaLnBrk="0" fontAlgn="base" hangingPunct="0">
        <a:spcBef>
          <a:spcPts val="575"/>
        </a:spcBef>
        <a:spcAft>
          <a:spcPct val="0"/>
        </a:spcAft>
        <a:buClr>
          <a:schemeClr val="accent1"/>
        </a:buClr>
        <a:buSzPct val="85000"/>
        <a:buFont typeface="Wingdings 2" pitchFamily="18" charset="2"/>
        <a:buChar char=""/>
        <a:defRPr sz="2600" kern="1200">
          <a:solidFill>
            <a:schemeClr val="tx1"/>
          </a:solidFill>
          <a:latin typeface="+mn-lt"/>
          <a:ea typeface="+mn-ea"/>
          <a:cs typeface="+mn-cs"/>
        </a:defRPr>
      </a:lvl1pPr>
      <a:lvl2pPr marL="547688" indent="-228600" algn="l" rtl="0" eaLnBrk="0" fontAlgn="base" hangingPunct="0">
        <a:spcBef>
          <a:spcPts val="375"/>
        </a:spcBef>
        <a:spcAft>
          <a:spcPct val="0"/>
        </a:spcAft>
        <a:buClr>
          <a:schemeClr val="accent2"/>
        </a:buClr>
        <a:buSzPct val="85000"/>
        <a:buFont typeface="Wingdings 2" pitchFamily="18" charset="2"/>
        <a:buChar char=""/>
        <a:defRPr sz="2400" kern="1200">
          <a:solidFill>
            <a:schemeClr val="tx1"/>
          </a:solidFill>
          <a:latin typeface="+mn-lt"/>
          <a:ea typeface="+mn-ea"/>
          <a:cs typeface="+mn-cs"/>
        </a:defRPr>
      </a:lvl2pPr>
      <a:lvl3pPr marL="822325" indent="-228600" algn="l" rtl="0" eaLnBrk="0" fontAlgn="base" hangingPunct="0">
        <a:spcBef>
          <a:spcPts val="375"/>
        </a:spcBef>
        <a:spcAft>
          <a:spcPct val="0"/>
        </a:spcAft>
        <a:buClr>
          <a:srgbClr val="E6B1AB"/>
        </a:buClr>
        <a:buSzPct val="85000"/>
        <a:buFont typeface="Wingdings 2" pitchFamily="18" charset="2"/>
        <a:buChar char=""/>
        <a:defRPr sz="2000" kern="1200">
          <a:solidFill>
            <a:schemeClr val="tx1"/>
          </a:solidFill>
          <a:latin typeface="+mn-lt"/>
          <a:ea typeface="+mn-ea"/>
          <a:cs typeface="+mn-cs"/>
        </a:defRPr>
      </a:lvl3pPr>
      <a:lvl4pPr marL="1096963" indent="-228600" algn="l" rtl="0" eaLnBrk="0" fontAlgn="base" hangingPunct="0">
        <a:spcBef>
          <a:spcPts val="375"/>
        </a:spcBef>
        <a:spcAft>
          <a:spcPct val="0"/>
        </a:spcAft>
        <a:buClr>
          <a:srgbClr val="A28E6A"/>
        </a:buClr>
        <a:buSzPct val="80000"/>
        <a:buFont typeface="Wingdings 2" pitchFamily="18" charset="2"/>
        <a:buChar char=""/>
        <a:defRPr sz="2000" kern="1200">
          <a:solidFill>
            <a:schemeClr val="tx1"/>
          </a:solidFill>
          <a:latin typeface="+mn-lt"/>
          <a:ea typeface="+mn-ea"/>
          <a:cs typeface="+mn-cs"/>
        </a:defRPr>
      </a:lvl4pPr>
      <a:lvl5pPr marL="1371600" indent="-228600" algn="l" rtl="0" eaLnBrk="0" fontAlgn="base" hangingPunct="0">
        <a:spcBef>
          <a:spcPts val="375"/>
        </a:spcBef>
        <a:spcAft>
          <a:spcPct val="0"/>
        </a:spcAft>
        <a:buClr>
          <a:srgbClr val="A28E6A"/>
        </a:buClr>
        <a:buChar char="o"/>
        <a:defRPr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3"/>
          <p:cNvSpPr>
            <a:spLocks noGrp="1" noChangeArrowheads="1"/>
          </p:cNvSpPr>
          <p:nvPr>
            <p:ph type="subTitle" idx="1"/>
          </p:nvPr>
        </p:nvSpPr>
        <p:spPr/>
        <p:txBody>
          <a:bodyPr/>
          <a:lstStyle/>
          <a:p>
            <a:pPr eaLnBrk="1" hangingPunct="1"/>
            <a:r>
              <a:rPr lang="en-US" sz="5000" dirty="0" smtClean="0"/>
              <a:t>Conditionals</a:t>
            </a:r>
            <a:endParaRPr lang="en-US" sz="5000" dirty="0" smtClean="0"/>
          </a:p>
        </p:txBody>
      </p:sp>
      <p:sp>
        <p:nvSpPr>
          <p:cNvPr id="8195" name="Rectangle 2"/>
          <p:cNvSpPr>
            <a:spLocks noGrp="1" noChangeArrowheads="1"/>
          </p:cNvSpPr>
          <p:nvPr>
            <p:ph type="ctrTitle"/>
          </p:nvPr>
        </p:nvSpPr>
        <p:spPr>
          <a:xfrm>
            <a:off x="457200" y="1506538"/>
            <a:ext cx="8229600" cy="1470025"/>
          </a:xfrm>
        </p:spPr>
        <p:txBody>
          <a:bodyPr/>
          <a:lstStyle/>
          <a:p>
            <a:pPr eaLnBrk="1" hangingPunct="1"/>
            <a:r>
              <a:rPr dirty="0" smtClean="0"/>
              <a:t>Lecture -3</a:t>
            </a: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3"/>
          <p:cNvSpPr>
            <a:spLocks noChangeArrowheads="1"/>
          </p:cNvSpPr>
          <p:nvPr/>
        </p:nvSpPr>
        <p:spPr bwMode="auto">
          <a:xfrm>
            <a:off x="4876800" y="2362200"/>
            <a:ext cx="3810000" cy="381000"/>
          </a:xfrm>
          <a:prstGeom prst="rect">
            <a:avLst/>
          </a:prstGeom>
          <a:solidFill>
            <a:srgbClr val="CCECFF"/>
          </a:solidFill>
          <a:ln w="9525">
            <a:solidFill>
              <a:schemeClr val="tx1"/>
            </a:solidFill>
            <a:miter lim="800000"/>
            <a:headEnd/>
            <a:tailEnd/>
          </a:ln>
        </p:spPr>
        <p:txBody>
          <a:bodyPr wrap="none" anchor="ctr"/>
          <a:lstStyle/>
          <a:p>
            <a:endParaRPr lang="en-US"/>
          </a:p>
        </p:txBody>
      </p:sp>
      <p:sp>
        <p:nvSpPr>
          <p:cNvPr id="16387" name="Rectangle 2"/>
          <p:cNvSpPr>
            <a:spLocks noChangeArrowheads="1"/>
          </p:cNvSpPr>
          <p:nvPr/>
        </p:nvSpPr>
        <p:spPr bwMode="auto">
          <a:xfrm>
            <a:off x="4572000" y="3810000"/>
            <a:ext cx="3962400" cy="457200"/>
          </a:xfrm>
          <a:prstGeom prst="rect">
            <a:avLst/>
          </a:prstGeom>
          <a:solidFill>
            <a:srgbClr val="CCECFF"/>
          </a:solidFill>
          <a:ln w="9525">
            <a:solidFill>
              <a:schemeClr val="tx1"/>
            </a:solidFill>
            <a:miter lim="800000"/>
            <a:headEnd/>
            <a:tailEnd/>
          </a:ln>
        </p:spPr>
        <p:txBody>
          <a:bodyPr wrap="none" anchor="ctr"/>
          <a:lstStyle/>
          <a:p>
            <a:endParaRPr lang="en-US"/>
          </a:p>
        </p:txBody>
      </p:sp>
      <p:sp>
        <p:nvSpPr>
          <p:cNvPr id="957444" name="Rectangle 4"/>
          <p:cNvSpPr>
            <a:spLocks noGrp="1" noChangeArrowheads="1"/>
          </p:cNvSpPr>
          <p:nvPr>
            <p:ph sz="quarter" idx="1"/>
          </p:nvPr>
        </p:nvSpPr>
        <p:spPr>
          <a:xfrm>
            <a:off x="4114800" y="1447800"/>
            <a:ext cx="4495800" cy="5029200"/>
          </a:xfrm>
          <a:extLst/>
        </p:spPr>
        <p:txBody>
          <a:bodyPr>
            <a:normAutofit lnSpcReduction="10000"/>
          </a:bodyPr>
          <a:lstStyle/>
          <a:p>
            <a:pPr marL="363538" indent="-363538" eaLnBrk="1" fontAlgn="auto" hangingPunct="1">
              <a:lnSpc>
                <a:spcPct val="80000"/>
              </a:lnSpc>
              <a:spcBef>
                <a:spcPts val="580"/>
              </a:spcBef>
              <a:spcAft>
                <a:spcPts val="0"/>
              </a:spcAft>
              <a:buFont typeface="Wingdings 2"/>
              <a:buChar char=""/>
              <a:defRPr/>
            </a:pPr>
            <a:r>
              <a:rPr lang="en-US" sz="1800" b="1" dirty="0"/>
              <a:t>Statements 1 and 3 are always executed</a:t>
            </a:r>
          </a:p>
          <a:p>
            <a:pPr marL="363538" indent="-363538" eaLnBrk="1" fontAlgn="auto" hangingPunct="1">
              <a:lnSpc>
                <a:spcPct val="80000"/>
              </a:lnSpc>
              <a:spcBef>
                <a:spcPts val="580"/>
              </a:spcBef>
              <a:spcAft>
                <a:spcPts val="0"/>
              </a:spcAft>
              <a:buFont typeface="Wingdings 2"/>
              <a:buChar char=""/>
              <a:defRPr/>
            </a:pPr>
            <a:r>
              <a:rPr lang="en-US" sz="1800" b="1" dirty="0"/>
              <a:t>If the value of the expression is </a:t>
            </a:r>
            <a:r>
              <a:rPr lang="en-US" sz="1800" b="1" dirty="0">
                <a:solidFill>
                  <a:srgbClr val="00B0F0"/>
                </a:solidFill>
              </a:rPr>
              <a:t>true</a:t>
            </a:r>
            <a:r>
              <a:rPr lang="en-US" sz="1800" b="1" dirty="0"/>
              <a:t>, statement2 is executed; </a:t>
            </a:r>
          </a:p>
          <a:p>
            <a:pPr marL="363538" indent="-363538" eaLnBrk="1" fontAlgn="auto" hangingPunct="1">
              <a:lnSpc>
                <a:spcPct val="80000"/>
              </a:lnSpc>
              <a:spcBef>
                <a:spcPts val="580"/>
              </a:spcBef>
              <a:spcAft>
                <a:spcPts val="0"/>
              </a:spcAft>
              <a:buFont typeface="Wingdings 2"/>
              <a:buChar char=""/>
              <a:defRPr/>
            </a:pPr>
            <a:endParaRPr lang="en-US" sz="1800" b="1" dirty="0"/>
          </a:p>
          <a:p>
            <a:pPr marL="363538" indent="-363538" algn="r" eaLnBrk="1" fontAlgn="auto" hangingPunct="1">
              <a:lnSpc>
                <a:spcPct val="80000"/>
              </a:lnSpc>
              <a:spcBef>
                <a:spcPts val="580"/>
              </a:spcBef>
              <a:spcAft>
                <a:spcPts val="0"/>
              </a:spcAft>
              <a:buFont typeface="Wingdings 3" panose="05040102010807070707" pitchFamily="18" charset="2"/>
              <a:buNone/>
              <a:defRPr/>
            </a:pPr>
            <a:r>
              <a:rPr lang="en-US" sz="1800" b="1" dirty="0">
                <a:solidFill>
                  <a:srgbClr val="A50021"/>
                </a:solidFill>
              </a:rPr>
              <a:t>statement1;statement2;statement3;</a:t>
            </a:r>
          </a:p>
          <a:p>
            <a:pPr marL="363538" indent="-363538" eaLnBrk="1" fontAlgn="auto" hangingPunct="1">
              <a:lnSpc>
                <a:spcPct val="80000"/>
              </a:lnSpc>
              <a:spcBef>
                <a:spcPts val="580"/>
              </a:spcBef>
              <a:spcAft>
                <a:spcPts val="0"/>
              </a:spcAft>
              <a:buFont typeface="Wingdings 2"/>
              <a:buChar char=""/>
              <a:defRPr/>
            </a:pPr>
            <a:endParaRPr lang="en-US" sz="1800" b="1" dirty="0">
              <a:solidFill>
                <a:srgbClr val="A50021"/>
              </a:solidFill>
            </a:endParaRPr>
          </a:p>
          <a:p>
            <a:pPr marL="363538" indent="-363538" eaLnBrk="1" fontAlgn="auto" hangingPunct="1">
              <a:lnSpc>
                <a:spcPct val="80000"/>
              </a:lnSpc>
              <a:spcBef>
                <a:spcPts val="580"/>
              </a:spcBef>
              <a:spcAft>
                <a:spcPts val="0"/>
              </a:spcAft>
              <a:buFont typeface="Wingdings 2"/>
              <a:buChar char=""/>
              <a:defRPr/>
            </a:pPr>
            <a:r>
              <a:rPr lang="en-US" sz="1800" b="1" dirty="0"/>
              <a:t>if the value is false, statement is not executed and the computer goes on to the next statement in the program.</a:t>
            </a:r>
          </a:p>
          <a:p>
            <a:pPr marL="363538" indent="-363538" eaLnBrk="1" fontAlgn="auto" hangingPunct="1">
              <a:lnSpc>
                <a:spcPct val="80000"/>
              </a:lnSpc>
              <a:spcBef>
                <a:spcPts val="580"/>
              </a:spcBef>
              <a:spcAft>
                <a:spcPts val="0"/>
              </a:spcAft>
              <a:buFont typeface="Wingdings 2"/>
              <a:buChar char=""/>
              <a:defRPr/>
            </a:pPr>
            <a:endParaRPr lang="en-US" sz="1800" b="1" dirty="0"/>
          </a:p>
          <a:p>
            <a:pPr marL="363538" indent="-363538" algn="ctr" eaLnBrk="1" fontAlgn="auto" hangingPunct="1">
              <a:lnSpc>
                <a:spcPct val="80000"/>
              </a:lnSpc>
              <a:spcBef>
                <a:spcPts val="580"/>
              </a:spcBef>
              <a:spcAft>
                <a:spcPts val="0"/>
              </a:spcAft>
              <a:buFont typeface="Wingdings 3" panose="05040102010807070707" pitchFamily="18" charset="2"/>
              <a:buNone/>
              <a:defRPr/>
            </a:pPr>
            <a:r>
              <a:rPr lang="en-US" sz="1800" b="1" dirty="0">
                <a:solidFill>
                  <a:srgbClr val="A50021"/>
                </a:solidFill>
              </a:rPr>
              <a:t>   statement1;statement3;</a:t>
            </a:r>
          </a:p>
          <a:p>
            <a:pPr marL="363538" indent="-363538" eaLnBrk="1" fontAlgn="auto" hangingPunct="1">
              <a:lnSpc>
                <a:spcPct val="80000"/>
              </a:lnSpc>
              <a:spcBef>
                <a:spcPts val="580"/>
              </a:spcBef>
              <a:spcAft>
                <a:spcPts val="0"/>
              </a:spcAft>
              <a:buFont typeface="Wingdings 2"/>
              <a:buChar char=""/>
              <a:defRPr/>
            </a:pPr>
            <a:endParaRPr lang="en-US" sz="1800" b="1" dirty="0">
              <a:solidFill>
                <a:srgbClr val="A50021"/>
              </a:solidFill>
            </a:endParaRPr>
          </a:p>
          <a:p>
            <a:pPr marL="363538" indent="-363538" eaLnBrk="1" fontAlgn="auto" hangingPunct="1">
              <a:lnSpc>
                <a:spcPct val="80000"/>
              </a:lnSpc>
              <a:spcBef>
                <a:spcPts val="580"/>
              </a:spcBef>
              <a:spcAft>
                <a:spcPts val="0"/>
              </a:spcAft>
              <a:buFont typeface="Wingdings 2"/>
              <a:buChar char=""/>
              <a:defRPr/>
            </a:pPr>
            <a:r>
              <a:rPr lang="en-US" sz="1800" b="1" dirty="0"/>
              <a:t>The expression in the if statement is sometimes called a decision-maker because it decides whether to execute the statement or not. </a:t>
            </a:r>
          </a:p>
          <a:p>
            <a:pPr marL="363538" indent="-363538" eaLnBrk="1" fontAlgn="auto" hangingPunct="1">
              <a:lnSpc>
                <a:spcPct val="80000"/>
              </a:lnSpc>
              <a:spcBef>
                <a:spcPts val="580"/>
              </a:spcBef>
              <a:spcAft>
                <a:spcPts val="0"/>
              </a:spcAft>
              <a:buFont typeface="Wingdings 2"/>
              <a:buChar char=""/>
              <a:defRPr/>
            </a:pPr>
            <a:r>
              <a:rPr lang="en-US" sz="1800" b="1" dirty="0"/>
              <a:t>The expression is usually a logical expression.</a:t>
            </a:r>
          </a:p>
          <a:p>
            <a:pPr marL="363538" indent="-363538" eaLnBrk="1" fontAlgn="auto" hangingPunct="1">
              <a:lnSpc>
                <a:spcPct val="80000"/>
              </a:lnSpc>
              <a:spcBef>
                <a:spcPts val="580"/>
              </a:spcBef>
              <a:spcAft>
                <a:spcPts val="0"/>
              </a:spcAft>
              <a:buFont typeface="Wingdings 2"/>
              <a:buChar char=""/>
              <a:defRPr/>
            </a:pPr>
            <a:r>
              <a:rPr lang="en-US" sz="1800" b="1" dirty="0"/>
              <a:t>In </a:t>
            </a:r>
            <a:r>
              <a:rPr lang="en-US" sz="1800" b="1" dirty="0" smtClean="0"/>
              <a:t>C, </a:t>
            </a:r>
            <a:r>
              <a:rPr lang="en-US" sz="1800" b="1" dirty="0">
                <a:solidFill>
                  <a:srgbClr val="00B0F0"/>
                </a:solidFill>
              </a:rPr>
              <a:t>if</a:t>
            </a:r>
            <a:r>
              <a:rPr lang="en-US" sz="1800" b="1" dirty="0"/>
              <a:t> is a reserved word.</a:t>
            </a:r>
          </a:p>
        </p:txBody>
      </p:sp>
      <p:sp>
        <p:nvSpPr>
          <p:cNvPr id="957467" name="Rectangle 27"/>
          <p:cNvSpPr>
            <a:spLocks noGrp="1" noChangeArrowheads="1"/>
          </p:cNvSpPr>
          <p:nvPr>
            <p:ph type="title"/>
          </p:nvPr>
        </p:nvSpPr>
        <p:spPr>
          <a:xfrm>
            <a:off x="444500" y="228600"/>
            <a:ext cx="8229600" cy="644525"/>
          </a:xfrm>
        </p:spPr>
        <p:txBody>
          <a:bodyPr>
            <a:normAutofit fontScale="90000"/>
          </a:bodyPr>
          <a:lstStyle/>
          <a:p>
            <a:pPr eaLnBrk="1" fontAlgn="auto" hangingPunct="1">
              <a:spcAft>
                <a:spcPts val="0"/>
              </a:spcAft>
              <a:defRPr/>
            </a:pPr>
            <a:r>
              <a:rPr lang="en-US" dirty="0"/>
              <a:t>One-way Selection</a:t>
            </a:r>
          </a:p>
        </p:txBody>
      </p:sp>
      <p:grpSp>
        <p:nvGrpSpPr>
          <p:cNvPr id="16390" name="Group 7"/>
          <p:cNvGrpSpPr>
            <a:grpSpLocks/>
          </p:cNvGrpSpPr>
          <p:nvPr/>
        </p:nvGrpSpPr>
        <p:grpSpPr bwMode="auto">
          <a:xfrm>
            <a:off x="304800" y="866775"/>
            <a:ext cx="3581400" cy="4086225"/>
            <a:chOff x="96" y="576"/>
            <a:chExt cx="2256" cy="2958"/>
          </a:xfrm>
        </p:grpSpPr>
        <p:sp>
          <p:nvSpPr>
            <p:cNvPr id="16397" name="Rectangle 8"/>
            <p:cNvSpPr>
              <a:spLocks noChangeArrowheads="1"/>
            </p:cNvSpPr>
            <p:nvPr/>
          </p:nvSpPr>
          <p:spPr bwMode="auto">
            <a:xfrm>
              <a:off x="96" y="1200"/>
              <a:ext cx="2256" cy="1680"/>
            </a:xfrm>
            <a:prstGeom prst="rect">
              <a:avLst/>
            </a:prstGeom>
            <a:solidFill>
              <a:srgbClr val="FFFF99"/>
            </a:solidFill>
            <a:ln w="9525">
              <a:solidFill>
                <a:schemeClr val="tx1"/>
              </a:solidFill>
              <a:miter lim="800000"/>
              <a:headEnd/>
              <a:tailEnd/>
            </a:ln>
          </p:spPr>
          <p:txBody>
            <a:bodyPr wrap="none" anchor="ctr"/>
            <a:lstStyle/>
            <a:p>
              <a:endParaRPr lang="en-US"/>
            </a:p>
          </p:txBody>
        </p:sp>
        <p:sp>
          <p:nvSpPr>
            <p:cNvPr id="16398" name="AutoShape 9"/>
            <p:cNvSpPr>
              <a:spLocks noChangeArrowheads="1"/>
            </p:cNvSpPr>
            <p:nvPr/>
          </p:nvSpPr>
          <p:spPr bwMode="auto">
            <a:xfrm>
              <a:off x="624" y="1296"/>
              <a:ext cx="881" cy="458"/>
            </a:xfrm>
            <a:prstGeom prst="flowChartDecision">
              <a:avLst/>
            </a:prstGeom>
            <a:solidFill>
              <a:srgbClr val="0000FF"/>
            </a:solidFill>
            <a:ln w="9525">
              <a:solidFill>
                <a:schemeClr val="tx1"/>
              </a:solidFill>
              <a:miter lim="800000"/>
              <a:headEnd/>
              <a:tailEnd/>
            </a:ln>
          </p:spPr>
          <p:txBody>
            <a:bodyPr wrap="none" anchor="ctr"/>
            <a:lstStyle/>
            <a:p>
              <a:pPr algn="ctr"/>
              <a:r>
                <a:rPr lang="en-US" sz="1400" b="1">
                  <a:solidFill>
                    <a:srgbClr val="FFFFFF"/>
                  </a:solidFill>
                  <a:latin typeface="Times New Roman" pitchFamily="18" charset="0"/>
                </a:rPr>
                <a:t>Expression</a:t>
              </a:r>
            </a:p>
          </p:txBody>
        </p:sp>
        <p:sp>
          <p:nvSpPr>
            <p:cNvPr id="16399" name="Line 10"/>
            <p:cNvSpPr>
              <a:spLocks noChangeShapeType="1"/>
            </p:cNvSpPr>
            <p:nvPr/>
          </p:nvSpPr>
          <p:spPr bwMode="auto">
            <a:xfrm flipH="1">
              <a:off x="184" y="1525"/>
              <a:ext cx="440" cy="0"/>
            </a:xfrm>
            <a:prstGeom prst="line">
              <a:avLst/>
            </a:prstGeom>
            <a:noFill/>
            <a:ln w="9525">
              <a:solidFill>
                <a:schemeClr val="accent1"/>
              </a:solidFill>
              <a:round/>
              <a:headEnd/>
              <a:tailEnd/>
            </a:ln>
          </p:spPr>
          <p:txBody>
            <a:bodyPr/>
            <a:lstStyle/>
            <a:p>
              <a:endParaRPr lang="en-US"/>
            </a:p>
          </p:txBody>
        </p:sp>
        <p:sp>
          <p:nvSpPr>
            <p:cNvPr id="16400" name="Line 11"/>
            <p:cNvSpPr>
              <a:spLocks noChangeShapeType="1"/>
            </p:cNvSpPr>
            <p:nvPr/>
          </p:nvSpPr>
          <p:spPr bwMode="auto">
            <a:xfrm>
              <a:off x="1505" y="1525"/>
              <a:ext cx="385" cy="0"/>
            </a:xfrm>
            <a:prstGeom prst="line">
              <a:avLst/>
            </a:prstGeom>
            <a:noFill/>
            <a:ln w="9525">
              <a:solidFill>
                <a:schemeClr val="accent1"/>
              </a:solidFill>
              <a:round/>
              <a:headEnd/>
              <a:tailEnd/>
            </a:ln>
          </p:spPr>
          <p:txBody>
            <a:bodyPr/>
            <a:lstStyle/>
            <a:p>
              <a:endParaRPr lang="en-US"/>
            </a:p>
          </p:txBody>
        </p:sp>
        <p:sp>
          <p:nvSpPr>
            <p:cNvPr id="16401" name="Line 12"/>
            <p:cNvSpPr>
              <a:spLocks noChangeShapeType="1"/>
            </p:cNvSpPr>
            <p:nvPr/>
          </p:nvSpPr>
          <p:spPr bwMode="auto">
            <a:xfrm>
              <a:off x="1890" y="1525"/>
              <a:ext cx="0" cy="516"/>
            </a:xfrm>
            <a:prstGeom prst="line">
              <a:avLst/>
            </a:prstGeom>
            <a:noFill/>
            <a:ln w="9525">
              <a:solidFill>
                <a:schemeClr val="accent1"/>
              </a:solidFill>
              <a:round/>
              <a:headEnd/>
              <a:tailEnd type="triangle" w="med" len="med"/>
            </a:ln>
          </p:spPr>
          <p:txBody>
            <a:bodyPr/>
            <a:lstStyle/>
            <a:p>
              <a:endParaRPr lang="en-US"/>
            </a:p>
          </p:txBody>
        </p:sp>
        <p:sp>
          <p:nvSpPr>
            <p:cNvPr id="16402" name="Rectangle 13"/>
            <p:cNvSpPr>
              <a:spLocks noChangeArrowheads="1"/>
            </p:cNvSpPr>
            <p:nvPr/>
          </p:nvSpPr>
          <p:spPr bwMode="auto">
            <a:xfrm>
              <a:off x="1340" y="2041"/>
              <a:ext cx="868" cy="287"/>
            </a:xfrm>
            <a:prstGeom prst="rect">
              <a:avLst/>
            </a:prstGeom>
            <a:solidFill>
              <a:srgbClr val="0000FF"/>
            </a:solidFill>
            <a:ln w="9525">
              <a:solidFill>
                <a:schemeClr val="tx1"/>
              </a:solidFill>
              <a:miter lim="800000"/>
              <a:headEnd/>
              <a:tailEnd/>
            </a:ln>
          </p:spPr>
          <p:txBody>
            <a:bodyPr wrap="none" anchor="ctr"/>
            <a:lstStyle/>
            <a:p>
              <a:pPr algn="ctr"/>
              <a:r>
                <a:rPr lang="en-US" b="1">
                  <a:solidFill>
                    <a:srgbClr val="FFFFFF"/>
                  </a:solidFill>
                  <a:latin typeface="Times New Roman" pitchFamily="18" charset="0"/>
                </a:rPr>
                <a:t>statement2</a:t>
              </a:r>
            </a:p>
          </p:txBody>
        </p:sp>
        <p:sp>
          <p:nvSpPr>
            <p:cNvPr id="16403" name="Line 14"/>
            <p:cNvSpPr>
              <a:spLocks noChangeShapeType="1"/>
            </p:cNvSpPr>
            <p:nvPr/>
          </p:nvSpPr>
          <p:spPr bwMode="auto">
            <a:xfrm>
              <a:off x="184" y="1525"/>
              <a:ext cx="0" cy="1205"/>
            </a:xfrm>
            <a:prstGeom prst="line">
              <a:avLst/>
            </a:prstGeom>
            <a:noFill/>
            <a:ln w="9525">
              <a:solidFill>
                <a:schemeClr val="accent1"/>
              </a:solidFill>
              <a:round/>
              <a:headEnd/>
              <a:tailEnd/>
            </a:ln>
          </p:spPr>
          <p:txBody>
            <a:bodyPr/>
            <a:lstStyle/>
            <a:p>
              <a:endParaRPr lang="en-US"/>
            </a:p>
          </p:txBody>
        </p:sp>
        <p:sp>
          <p:nvSpPr>
            <p:cNvPr id="16404" name="Line 15"/>
            <p:cNvSpPr>
              <a:spLocks noChangeShapeType="1"/>
            </p:cNvSpPr>
            <p:nvPr/>
          </p:nvSpPr>
          <p:spPr bwMode="auto">
            <a:xfrm>
              <a:off x="1920" y="2328"/>
              <a:ext cx="0" cy="402"/>
            </a:xfrm>
            <a:prstGeom prst="line">
              <a:avLst/>
            </a:prstGeom>
            <a:noFill/>
            <a:ln w="9525">
              <a:solidFill>
                <a:schemeClr val="accent1"/>
              </a:solidFill>
              <a:round/>
              <a:headEnd/>
              <a:tailEnd/>
            </a:ln>
          </p:spPr>
          <p:txBody>
            <a:bodyPr/>
            <a:lstStyle/>
            <a:p>
              <a:endParaRPr lang="en-US"/>
            </a:p>
          </p:txBody>
        </p:sp>
        <p:sp>
          <p:nvSpPr>
            <p:cNvPr id="16405" name="Line 19"/>
            <p:cNvSpPr>
              <a:spLocks noChangeShapeType="1"/>
            </p:cNvSpPr>
            <p:nvPr/>
          </p:nvSpPr>
          <p:spPr bwMode="auto">
            <a:xfrm>
              <a:off x="1056" y="1104"/>
              <a:ext cx="8" cy="192"/>
            </a:xfrm>
            <a:prstGeom prst="line">
              <a:avLst/>
            </a:prstGeom>
            <a:noFill/>
            <a:ln w="9525">
              <a:solidFill>
                <a:schemeClr val="tx1"/>
              </a:solidFill>
              <a:round/>
              <a:headEnd/>
              <a:tailEnd type="triangle" w="med" len="med"/>
            </a:ln>
          </p:spPr>
          <p:txBody>
            <a:bodyPr/>
            <a:lstStyle/>
            <a:p>
              <a:endParaRPr lang="en-US"/>
            </a:p>
          </p:txBody>
        </p:sp>
        <p:sp>
          <p:nvSpPr>
            <p:cNvPr id="16406" name="Line 20"/>
            <p:cNvSpPr>
              <a:spLocks noChangeShapeType="1"/>
            </p:cNvSpPr>
            <p:nvPr/>
          </p:nvSpPr>
          <p:spPr bwMode="auto">
            <a:xfrm flipH="1">
              <a:off x="1048" y="2707"/>
              <a:ext cx="0" cy="240"/>
            </a:xfrm>
            <a:prstGeom prst="line">
              <a:avLst/>
            </a:prstGeom>
            <a:noFill/>
            <a:ln w="9525">
              <a:solidFill>
                <a:schemeClr val="accent1"/>
              </a:solidFill>
              <a:round/>
              <a:headEnd/>
              <a:tailEnd type="triangle" w="med" len="med"/>
            </a:ln>
          </p:spPr>
          <p:txBody>
            <a:bodyPr/>
            <a:lstStyle/>
            <a:p>
              <a:endParaRPr lang="en-US"/>
            </a:p>
          </p:txBody>
        </p:sp>
        <p:sp>
          <p:nvSpPr>
            <p:cNvPr id="16407" name="Text Box 21"/>
            <p:cNvSpPr txBox="1">
              <a:spLocks noChangeArrowheads="1"/>
            </p:cNvSpPr>
            <p:nvPr/>
          </p:nvSpPr>
          <p:spPr bwMode="auto">
            <a:xfrm>
              <a:off x="1505" y="1297"/>
              <a:ext cx="314" cy="201"/>
            </a:xfrm>
            <a:prstGeom prst="rect">
              <a:avLst/>
            </a:prstGeom>
            <a:noFill/>
            <a:ln w="9525">
              <a:noFill/>
              <a:miter lim="800000"/>
              <a:headEnd/>
              <a:tailEnd/>
            </a:ln>
          </p:spPr>
          <p:txBody>
            <a:bodyPr wrap="none">
              <a:spAutoFit/>
            </a:bodyPr>
            <a:lstStyle/>
            <a:p>
              <a:r>
                <a:rPr lang="en-US" sz="1200" b="1">
                  <a:solidFill>
                    <a:srgbClr val="C00000"/>
                  </a:solidFill>
                  <a:latin typeface="Times New Roman" pitchFamily="18" charset="0"/>
                </a:rPr>
                <a:t>True</a:t>
              </a:r>
            </a:p>
          </p:txBody>
        </p:sp>
        <p:sp>
          <p:nvSpPr>
            <p:cNvPr id="16408" name="Text Box 22"/>
            <p:cNvSpPr txBox="1">
              <a:spLocks noChangeArrowheads="1"/>
            </p:cNvSpPr>
            <p:nvPr/>
          </p:nvSpPr>
          <p:spPr bwMode="auto">
            <a:xfrm>
              <a:off x="239" y="1297"/>
              <a:ext cx="332" cy="201"/>
            </a:xfrm>
            <a:prstGeom prst="rect">
              <a:avLst/>
            </a:prstGeom>
            <a:noFill/>
            <a:ln w="9525">
              <a:noFill/>
              <a:miter lim="800000"/>
              <a:headEnd/>
              <a:tailEnd/>
            </a:ln>
          </p:spPr>
          <p:txBody>
            <a:bodyPr wrap="none">
              <a:spAutoFit/>
            </a:bodyPr>
            <a:lstStyle/>
            <a:p>
              <a:r>
                <a:rPr lang="en-US" sz="1200" b="1">
                  <a:solidFill>
                    <a:srgbClr val="C00000"/>
                  </a:solidFill>
                  <a:latin typeface="Times New Roman" pitchFamily="18" charset="0"/>
                </a:rPr>
                <a:t>False</a:t>
              </a:r>
            </a:p>
          </p:txBody>
        </p:sp>
        <p:sp>
          <p:nvSpPr>
            <p:cNvPr id="16409" name="Rectangle 23"/>
            <p:cNvSpPr>
              <a:spLocks noChangeArrowheads="1"/>
            </p:cNvSpPr>
            <p:nvPr/>
          </p:nvSpPr>
          <p:spPr bwMode="auto">
            <a:xfrm>
              <a:off x="520" y="3006"/>
              <a:ext cx="1100" cy="287"/>
            </a:xfrm>
            <a:prstGeom prst="rect">
              <a:avLst/>
            </a:prstGeom>
            <a:solidFill>
              <a:srgbClr val="FFCCFF"/>
            </a:solidFill>
            <a:ln w="9525">
              <a:solidFill>
                <a:schemeClr val="tx1"/>
              </a:solidFill>
              <a:miter lim="800000"/>
              <a:headEnd/>
              <a:tailEnd/>
            </a:ln>
          </p:spPr>
          <p:txBody>
            <a:bodyPr wrap="none" anchor="ctr"/>
            <a:lstStyle/>
            <a:p>
              <a:pPr algn="ctr"/>
              <a:r>
                <a:rPr lang="en-US" b="1">
                  <a:solidFill>
                    <a:srgbClr val="A50021"/>
                  </a:solidFill>
                  <a:latin typeface="Times New Roman" pitchFamily="18" charset="0"/>
                </a:rPr>
                <a:t>statement3</a:t>
              </a:r>
            </a:p>
          </p:txBody>
        </p:sp>
        <p:sp>
          <p:nvSpPr>
            <p:cNvPr id="16410" name="Line 24"/>
            <p:cNvSpPr>
              <a:spLocks noChangeShapeType="1"/>
            </p:cNvSpPr>
            <p:nvPr/>
          </p:nvSpPr>
          <p:spPr bwMode="auto">
            <a:xfrm flipH="1">
              <a:off x="1048" y="3294"/>
              <a:ext cx="0" cy="240"/>
            </a:xfrm>
            <a:prstGeom prst="line">
              <a:avLst/>
            </a:prstGeom>
            <a:noFill/>
            <a:ln w="9525">
              <a:solidFill>
                <a:schemeClr val="accent1"/>
              </a:solidFill>
              <a:round/>
              <a:headEnd/>
              <a:tailEnd type="triangle" w="med" len="med"/>
            </a:ln>
          </p:spPr>
          <p:txBody>
            <a:bodyPr/>
            <a:lstStyle/>
            <a:p>
              <a:endParaRPr lang="en-US"/>
            </a:p>
          </p:txBody>
        </p:sp>
        <p:sp>
          <p:nvSpPr>
            <p:cNvPr id="16411" name="Rectangle 25"/>
            <p:cNvSpPr>
              <a:spLocks noChangeArrowheads="1"/>
            </p:cNvSpPr>
            <p:nvPr/>
          </p:nvSpPr>
          <p:spPr bwMode="auto">
            <a:xfrm>
              <a:off x="528" y="816"/>
              <a:ext cx="1100" cy="287"/>
            </a:xfrm>
            <a:prstGeom prst="rect">
              <a:avLst/>
            </a:prstGeom>
            <a:solidFill>
              <a:srgbClr val="FFCCFF"/>
            </a:solidFill>
            <a:ln w="9525">
              <a:solidFill>
                <a:schemeClr val="tx1"/>
              </a:solidFill>
              <a:miter lim="800000"/>
              <a:headEnd/>
              <a:tailEnd/>
            </a:ln>
          </p:spPr>
          <p:txBody>
            <a:bodyPr wrap="none" anchor="ctr"/>
            <a:lstStyle/>
            <a:p>
              <a:pPr algn="ctr"/>
              <a:r>
                <a:rPr lang="en-US" b="1">
                  <a:solidFill>
                    <a:srgbClr val="A50021"/>
                  </a:solidFill>
                  <a:latin typeface="Times New Roman" pitchFamily="18" charset="0"/>
                </a:rPr>
                <a:t>statement 1</a:t>
              </a:r>
            </a:p>
          </p:txBody>
        </p:sp>
        <p:sp>
          <p:nvSpPr>
            <p:cNvPr id="16412" name="Line 26"/>
            <p:cNvSpPr>
              <a:spLocks noChangeShapeType="1"/>
            </p:cNvSpPr>
            <p:nvPr/>
          </p:nvSpPr>
          <p:spPr bwMode="auto">
            <a:xfrm>
              <a:off x="1056" y="576"/>
              <a:ext cx="0" cy="240"/>
            </a:xfrm>
            <a:prstGeom prst="line">
              <a:avLst/>
            </a:prstGeom>
            <a:noFill/>
            <a:ln w="9525">
              <a:solidFill>
                <a:schemeClr val="tx1"/>
              </a:solidFill>
              <a:round/>
              <a:headEnd/>
              <a:tailEnd type="triangle" w="med" len="med"/>
            </a:ln>
          </p:spPr>
          <p:txBody>
            <a:bodyPr/>
            <a:lstStyle/>
            <a:p>
              <a:endParaRPr lang="en-US"/>
            </a:p>
          </p:txBody>
        </p:sp>
      </p:grpSp>
      <p:sp>
        <p:nvSpPr>
          <p:cNvPr id="957468" name="Rectangle 28"/>
          <p:cNvSpPr>
            <a:spLocks noChangeArrowheads="1"/>
          </p:cNvSpPr>
          <p:nvPr/>
        </p:nvSpPr>
        <p:spPr bwMode="auto">
          <a:xfrm>
            <a:off x="609600" y="4953000"/>
            <a:ext cx="2438400" cy="1524000"/>
          </a:xfrm>
          <a:prstGeom prst="rect">
            <a:avLst/>
          </a:prstGeom>
          <a:solidFill>
            <a:schemeClr val="hlink"/>
          </a:solidFill>
          <a:ln w="9525" algn="ctr">
            <a:solidFill>
              <a:schemeClr val="bg1"/>
            </a:solidFill>
            <a:miter lim="800000"/>
            <a:headEnd/>
            <a:tailEnd/>
          </a:ln>
          <a:effectLst>
            <a:outerShdw dist="71842" dir="2700000" algn="ctr" rotWithShape="0">
              <a:schemeClr val="hlink">
                <a:alpha val="50000"/>
              </a:schemeClr>
            </a:outerShdw>
          </a:effectLst>
        </p:spPr>
        <p:txBody>
          <a:bodyPr wrap="none" anchor="ctr"/>
          <a:lstStyle/>
          <a:p>
            <a:pPr>
              <a:spcBef>
                <a:spcPct val="20000"/>
              </a:spcBef>
              <a:buClr>
                <a:schemeClr val="hlink"/>
              </a:buClr>
              <a:buFont typeface="Wingdings 3" panose="05040102010807070707" pitchFamily="18" charset="2"/>
              <a:buNone/>
              <a:defRPr/>
            </a:pPr>
            <a:r>
              <a:rPr lang="en-US" sz="2000" b="1" dirty="0">
                <a:solidFill>
                  <a:schemeClr val="bg1"/>
                </a:solidFill>
                <a:latin typeface="Courier New" panose="02070309020205020404" pitchFamily="49" charset="0"/>
              </a:rPr>
              <a:t>statement1;</a:t>
            </a:r>
          </a:p>
          <a:p>
            <a:pPr>
              <a:spcBef>
                <a:spcPct val="20000"/>
              </a:spcBef>
              <a:buClr>
                <a:schemeClr val="hlink"/>
              </a:buClr>
              <a:buFont typeface="Wingdings 3" panose="05040102010807070707" pitchFamily="18" charset="2"/>
              <a:buNone/>
              <a:defRPr/>
            </a:pPr>
            <a:r>
              <a:rPr lang="en-US" sz="2000" b="1" dirty="0">
                <a:solidFill>
                  <a:srgbClr val="00B0F0"/>
                </a:solidFill>
                <a:latin typeface="Courier New" panose="02070309020205020404" pitchFamily="49" charset="0"/>
              </a:rPr>
              <a:t>if</a:t>
            </a:r>
            <a:r>
              <a:rPr lang="en-US" sz="2000" b="1" dirty="0">
                <a:solidFill>
                  <a:schemeClr val="bg1"/>
                </a:solidFill>
                <a:latin typeface="Courier New" panose="02070309020205020404" pitchFamily="49" charset="0"/>
              </a:rPr>
              <a:t>(expression)</a:t>
            </a:r>
          </a:p>
          <a:p>
            <a:pPr lvl="1">
              <a:spcBef>
                <a:spcPct val="20000"/>
              </a:spcBef>
              <a:buClr>
                <a:schemeClr val="hlink"/>
              </a:buClr>
              <a:buFont typeface="Wingdings 3" panose="05040102010807070707" pitchFamily="18" charset="2"/>
              <a:buNone/>
              <a:defRPr/>
            </a:pPr>
            <a:r>
              <a:rPr lang="en-US" sz="2000" b="1" dirty="0">
                <a:solidFill>
                  <a:schemeClr val="bg1"/>
                </a:solidFill>
                <a:latin typeface="Courier New" panose="02070309020205020404" pitchFamily="49" charset="0"/>
              </a:rPr>
              <a:t>statement2;</a:t>
            </a:r>
          </a:p>
          <a:p>
            <a:pPr>
              <a:spcBef>
                <a:spcPct val="20000"/>
              </a:spcBef>
              <a:buClr>
                <a:schemeClr val="hlink"/>
              </a:buClr>
              <a:buFont typeface="Wingdings 3" panose="05040102010807070707" pitchFamily="18" charset="2"/>
              <a:buNone/>
              <a:defRPr/>
            </a:pPr>
            <a:r>
              <a:rPr lang="en-US" sz="2000" b="1" dirty="0">
                <a:solidFill>
                  <a:schemeClr val="bg1"/>
                </a:solidFill>
                <a:latin typeface="Courier New" panose="02070309020205020404" pitchFamily="49" charset="0"/>
              </a:rPr>
              <a:t>statement3;</a:t>
            </a:r>
          </a:p>
        </p:txBody>
      </p:sp>
      <p:cxnSp>
        <p:nvCxnSpPr>
          <p:cNvPr id="16392" name="Straight Connector 30"/>
          <p:cNvCxnSpPr>
            <a:cxnSpLocks noChangeShapeType="1"/>
          </p:cNvCxnSpPr>
          <p:nvPr/>
        </p:nvCxnSpPr>
        <p:spPr bwMode="auto">
          <a:xfrm>
            <a:off x="444500" y="3810000"/>
            <a:ext cx="2755900" cy="0"/>
          </a:xfrm>
          <a:prstGeom prst="line">
            <a:avLst/>
          </a:prstGeom>
          <a:noFill/>
          <a:ln w="9525" algn="ctr">
            <a:solidFill>
              <a:schemeClr val="accent1"/>
            </a:solidFill>
            <a:round/>
            <a:headEnd/>
            <a:tailEnd/>
          </a:ln>
        </p:spPr>
      </p:cxnSp>
      <p:cxnSp>
        <p:nvCxnSpPr>
          <p:cNvPr id="16393" name="Straight Arrow Connector 36"/>
          <p:cNvCxnSpPr>
            <a:cxnSpLocks noChangeShapeType="1"/>
            <a:stCxn id="16404" idx="0"/>
          </p:cNvCxnSpPr>
          <p:nvPr/>
        </p:nvCxnSpPr>
        <p:spPr bwMode="auto">
          <a:xfrm>
            <a:off x="3200400" y="3287713"/>
            <a:ext cx="19050" cy="293687"/>
          </a:xfrm>
          <a:prstGeom prst="straightConnector1">
            <a:avLst/>
          </a:prstGeom>
          <a:noFill/>
          <a:ln w="9525" algn="ctr">
            <a:solidFill>
              <a:schemeClr val="accent1"/>
            </a:solidFill>
            <a:round/>
            <a:headEnd/>
            <a:tailEnd type="arrow" w="med" len="med"/>
          </a:ln>
        </p:spPr>
      </p:cxnSp>
      <p:cxnSp>
        <p:nvCxnSpPr>
          <p:cNvPr id="16394" name="Straight Arrow Connector 42"/>
          <p:cNvCxnSpPr>
            <a:cxnSpLocks noChangeShapeType="1"/>
          </p:cNvCxnSpPr>
          <p:nvPr/>
        </p:nvCxnSpPr>
        <p:spPr bwMode="auto">
          <a:xfrm>
            <a:off x="457200" y="3810000"/>
            <a:ext cx="304800" cy="0"/>
          </a:xfrm>
          <a:prstGeom prst="straightConnector1">
            <a:avLst/>
          </a:prstGeom>
          <a:noFill/>
          <a:ln w="9525" algn="ctr">
            <a:solidFill>
              <a:schemeClr val="accent1"/>
            </a:solidFill>
            <a:round/>
            <a:headEnd/>
            <a:tailEnd type="arrow" w="med" len="med"/>
          </a:ln>
        </p:spPr>
      </p:cxnSp>
      <p:sp>
        <p:nvSpPr>
          <p:cNvPr id="16395" name="Line 12"/>
          <p:cNvSpPr>
            <a:spLocks noChangeShapeType="1"/>
          </p:cNvSpPr>
          <p:nvPr/>
        </p:nvSpPr>
        <p:spPr bwMode="auto">
          <a:xfrm>
            <a:off x="457200" y="2209800"/>
            <a:ext cx="0" cy="712788"/>
          </a:xfrm>
          <a:prstGeom prst="line">
            <a:avLst/>
          </a:prstGeom>
          <a:noFill/>
          <a:ln w="9525">
            <a:solidFill>
              <a:schemeClr val="accent1"/>
            </a:solidFill>
            <a:round/>
            <a:headEnd/>
            <a:tailEnd type="triangle" w="med" len="med"/>
          </a:ln>
        </p:spPr>
        <p:txBody>
          <a:bodyPr/>
          <a:lstStyle/>
          <a:p>
            <a:endParaRPr lang="en-US"/>
          </a:p>
        </p:txBody>
      </p:sp>
      <p:cxnSp>
        <p:nvCxnSpPr>
          <p:cNvPr id="16396" name="Straight Arrow Connector 45"/>
          <p:cNvCxnSpPr>
            <a:cxnSpLocks noChangeShapeType="1"/>
          </p:cNvCxnSpPr>
          <p:nvPr/>
        </p:nvCxnSpPr>
        <p:spPr bwMode="auto">
          <a:xfrm flipH="1">
            <a:off x="2971800" y="3810000"/>
            <a:ext cx="228600" cy="0"/>
          </a:xfrm>
          <a:prstGeom prst="straightConnector1">
            <a:avLst/>
          </a:prstGeom>
          <a:noFill/>
          <a:ln w="9525" algn="ctr">
            <a:solidFill>
              <a:schemeClr val="accent1"/>
            </a:solidFill>
            <a:round/>
            <a:headEnd/>
            <a:tailEnd type="arrow" w="med" len="med"/>
          </a:ln>
        </p:spPr>
      </p:cxn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457200" y="457200"/>
            <a:ext cx="8229600" cy="681038"/>
          </a:xfrm>
        </p:spPr>
        <p:txBody>
          <a:bodyPr/>
          <a:lstStyle/>
          <a:p>
            <a:pPr eaLnBrk="1" hangingPunct="1"/>
            <a:r>
              <a:rPr lang="en-US" sz="2400" smtClean="0"/>
              <a:t>One-way Selection : The Absolute Value</a:t>
            </a:r>
          </a:p>
        </p:txBody>
      </p:sp>
      <p:sp>
        <p:nvSpPr>
          <p:cNvPr id="17411" name="Rectangle 3"/>
          <p:cNvSpPr>
            <a:spLocks noGrp="1" noChangeArrowheads="1"/>
          </p:cNvSpPr>
          <p:nvPr>
            <p:ph sz="quarter" idx="1"/>
          </p:nvPr>
        </p:nvSpPr>
        <p:spPr>
          <a:xfrm>
            <a:off x="304800" y="990600"/>
            <a:ext cx="8229600" cy="4576763"/>
          </a:xfrm>
        </p:spPr>
        <p:txBody>
          <a:bodyPr/>
          <a:lstStyle/>
          <a:p>
            <a:pPr marL="219075" indent="0" eaLnBrk="1" hangingPunct="1">
              <a:buFont typeface="Wingdings 3" pitchFamily="18" charset="2"/>
              <a:buNone/>
              <a:tabLst>
                <a:tab pos="5951538" algn="l"/>
              </a:tabLst>
            </a:pPr>
            <a:r>
              <a:rPr lang="en-US" sz="1600" b="1" smtClean="0">
                <a:solidFill>
                  <a:srgbClr val="0000FF"/>
                </a:solidFill>
                <a:latin typeface="Courier New" pitchFamily="49" charset="0"/>
              </a:rPr>
              <a:t>#include</a:t>
            </a:r>
            <a:r>
              <a:rPr lang="en-US" sz="1600" b="1" smtClean="0">
                <a:latin typeface="Courier New" pitchFamily="49" charset="0"/>
              </a:rPr>
              <a:t> &lt;stdio.h&gt;</a:t>
            </a:r>
          </a:p>
          <a:p>
            <a:pPr marL="219075" indent="0" eaLnBrk="1" hangingPunct="1">
              <a:spcBef>
                <a:spcPct val="10000"/>
              </a:spcBef>
              <a:buFont typeface="Wingdings 3" pitchFamily="18" charset="2"/>
              <a:buNone/>
              <a:tabLst>
                <a:tab pos="5951538" algn="l"/>
              </a:tabLst>
            </a:pPr>
            <a:endParaRPr lang="en-US" sz="1600" b="1" smtClean="0">
              <a:latin typeface="Courier New" pitchFamily="49" charset="0"/>
            </a:endParaRPr>
          </a:p>
          <a:p>
            <a:pPr marL="219075" indent="0" eaLnBrk="1" hangingPunct="1">
              <a:spcBef>
                <a:spcPct val="10000"/>
              </a:spcBef>
              <a:buFont typeface="Wingdings 3" pitchFamily="18" charset="2"/>
              <a:buNone/>
              <a:tabLst>
                <a:tab pos="5951538" algn="l"/>
              </a:tabLst>
            </a:pPr>
            <a:r>
              <a:rPr lang="en-US" sz="1600" b="1" smtClean="0">
                <a:solidFill>
                  <a:srgbClr val="0000FF"/>
                </a:solidFill>
                <a:latin typeface="Courier New" pitchFamily="49" charset="0"/>
              </a:rPr>
              <a:t>int</a:t>
            </a:r>
            <a:r>
              <a:rPr lang="en-US" sz="1600" b="1" smtClean="0">
                <a:latin typeface="Courier New" pitchFamily="49" charset="0"/>
              </a:rPr>
              <a:t> main ()</a:t>
            </a:r>
          </a:p>
          <a:p>
            <a:pPr marL="219075" indent="0" eaLnBrk="1" hangingPunct="1">
              <a:spcBef>
                <a:spcPct val="10000"/>
              </a:spcBef>
              <a:buFont typeface="Wingdings 3" pitchFamily="18" charset="2"/>
              <a:buNone/>
              <a:tabLst>
                <a:tab pos="5951538" algn="l"/>
              </a:tabLst>
            </a:pPr>
            <a:r>
              <a:rPr lang="en-US" sz="1600" b="1" smtClean="0">
                <a:latin typeface="Courier New" pitchFamily="49" charset="0"/>
              </a:rPr>
              <a:t>{</a:t>
            </a:r>
          </a:p>
          <a:p>
            <a:pPr marL="219075" indent="0" eaLnBrk="1" hangingPunct="1">
              <a:spcBef>
                <a:spcPct val="10000"/>
              </a:spcBef>
              <a:buFont typeface="Wingdings 3" pitchFamily="18" charset="2"/>
              <a:buNone/>
              <a:tabLst>
                <a:tab pos="5951538" algn="l"/>
              </a:tabLst>
            </a:pPr>
            <a:r>
              <a:rPr lang="en-US" sz="1600" b="1" smtClean="0">
                <a:latin typeface="Courier New" pitchFamily="49" charset="0"/>
              </a:rPr>
              <a:t>  </a:t>
            </a:r>
            <a:r>
              <a:rPr lang="en-US" sz="1600" b="1" smtClean="0">
                <a:solidFill>
                  <a:srgbClr val="0000FF"/>
                </a:solidFill>
                <a:latin typeface="Courier New" pitchFamily="49" charset="0"/>
              </a:rPr>
              <a:t>int</a:t>
            </a:r>
            <a:r>
              <a:rPr lang="en-US" sz="1600" b="1" smtClean="0">
                <a:latin typeface="Courier New" pitchFamily="49" charset="0"/>
              </a:rPr>
              <a:t> number;</a:t>
            </a:r>
          </a:p>
          <a:p>
            <a:pPr marL="219075" indent="0" eaLnBrk="1" hangingPunct="1">
              <a:spcBef>
                <a:spcPct val="10000"/>
              </a:spcBef>
              <a:buFont typeface="Wingdings 3" pitchFamily="18" charset="2"/>
              <a:buNone/>
              <a:tabLst>
                <a:tab pos="5951538" algn="l"/>
              </a:tabLst>
            </a:pPr>
            <a:endParaRPr lang="en-US" sz="1600" b="1" smtClean="0">
              <a:latin typeface="Courier New" pitchFamily="49" charset="0"/>
            </a:endParaRPr>
          </a:p>
          <a:p>
            <a:pPr marL="219075" indent="0" eaLnBrk="1" hangingPunct="1">
              <a:spcBef>
                <a:spcPct val="10000"/>
              </a:spcBef>
              <a:buFont typeface="Wingdings 3" pitchFamily="18" charset="2"/>
              <a:buNone/>
              <a:tabLst>
                <a:tab pos="5951538" algn="l"/>
              </a:tabLst>
            </a:pPr>
            <a:r>
              <a:rPr lang="en-US" sz="1600" b="1" smtClean="0">
                <a:latin typeface="Courier New" pitchFamily="49" charset="0"/>
              </a:rPr>
              <a:t>  printf("Please enter an integer--&gt; “); 		</a:t>
            </a:r>
          </a:p>
          <a:p>
            <a:pPr marL="219075" indent="0" eaLnBrk="1" hangingPunct="1">
              <a:spcBef>
                <a:spcPct val="10000"/>
              </a:spcBef>
              <a:buFont typeface="Wingdings 3" pitchFamily="18" charset="2"/>
              <a:buNone/>
              <a:tabLst>
                <a:tab pos="5951538" algn="l"/>
              </a:tabLst>
            </a:pPr>
            <a:r>
              <a:rPr lang="en-US" sz="1600" b="1" smtClean="0">
                <a:latin typeface="Courier New" pitchFamily="49" charset="0"/>
              </a:rPr>
              <a:t>  scanf(“%d”, &amp;number);  			</a:t>
            </a:r>
          </a:p>
          <a:p>
            <a:pPr marL="219075" indent="0" eaLnBrk="1" hangingPunct="1">
              <a:spcBef>
                <a:spcPct val="10000"/>
              </a:spcBef>
              <a:buFont typeface="Wingdings 3" pitchFamily="18" charset="2"/>
              <a:buNone/>
              <a:tabLst>
                <a:tab pos="5951538" algn="l"/>
              </a:tabLst>
            </a:pPr>
            <a:r>
              <a:rPr lang="en-US" sz="1600" b="1" smtClean="0">
                <a:latin typeface="Courier New" pitchFamily="49" charset="0"/>
              </a:rPr>
              <a:t>  </a:t>
            </a:r>
            <a:r>
              <a:rPr lang="en-US" sz="1600" b="1" smtClean="0">
                <a:solidFill>
                  <a:srgbClr val="0000FF"/>
                </a:solidFill>
                <a:latin typeface="Courier New" pitchFamily="49" charset="0"/>
              </a:rPr>
              <a:t>if</a:t>
            </a:r>
            <a:r>
              <a:rPr lang="en-US" sz="1600" b="1" smtClean="0">
                <a:latin typeface="Courier New" pitchFamily="49" charset="0"/>
              </a:rPr>
              <a:t>(number &lt; 0)       	</a:t>
            </a:r>
          </a:p>
          <a:p>
            <a:pPr marL="219075" indent="0" eaLnBrk="1" hangingPunct="1">
              <a:spcBef>
                <a:spcPct val="10000"/>
              </a:spcBef>
              <a:buFont typeface="Wingdings 3" pitchFamily="18" charset="2"/>
              <a:buNone/>
              <a:tabLst>
                <a:tab pos="5951538" algn="l"/>
              </a:tabLst>
            </a:pPr>
            <a:r>
              <a:rPr lang="en-US" sz="1600" b="1" smtClean="0">
                <a:latin typeface="Courier New" pitchFamily="49" charset="0"/>
              </a:rPr>
              <a:t>     number = -number; 	</a:t>
            </a:r>
          </a:p>
          <a:p>
            <a:pPr marL="219075" indent="0" eaLnBrk="1" hangingPunct="1">
              <a:spcBef>
                <a:spcPct val="10000"/>
              </a:spcBef>
              <a:buFont typeface="Wingdings 3" pitchFamily="18" charset="2"/>
              <a:buNone/>
              <a:tabLst>
                <a:tab pos="5951538" algn="l"/>
              </a:tabLst>
            </a:pPr>
            <a:endParaRPr lang="en-US" sz="1600" b="1" smtClean="0">
              <a:latin typeface="Courier New" pitchFamily="49" charset="0"/>
            </a:endParaRPr>
          </a:p>
          <a:p>
            <a:pPr marL="219075" indent="0" eaLnBrk="1" hangingPunct="1">
              <a:spcBef>
                <a:spcPct val="10000"/>
              </a:spcBef>
              <a:buFont typeface="Wingdings 3" pitchFamily="18" charset="2"/>
              <a:buNone/>
              <a:tabLst>
                <a:tab pos="5951538" algn="l"/>
              </a:tabLst>
            </a:pPr>
            <a:r>
              <a:rPr lang="en-US" sz="1600" b="1" smtClean="0">
                <a:latin typeface="Courier New" pitchFamily="49" charset="0"/>
              </a:rPr>
              <a:t>  </a:t>
            </a:r>
            <a:r>
              <a:rPr lang="en-US" sz="1600" smtClean="0">
                <a:latin typeface="Courier New" pitchFamily="49" charset="0"/>
              </a:rPr>
              <a:t>printf(</a:t>
            </a:r>
            <a:r>
              <a:rPr lang="en-US" sz="1600" b="1" smtClean="0">
                <a:latin typeface="Courier New" pitchFamily="49" charset="0"/>
              </a:rPr>
              <a:t>"The absolute value is %d“,</a:t>
            </a:r>
          </a:p>
          <a:p>
            <a:pPr marL="219075" indent="0" eaLnBrk="1" hangingPunct="1">
              <a:spcBef>
                <a:spcPct val="10000"/>
              </a:spcBef>
              <a:buFont typeface="Wingdings 3" pitchFamily="18" charset="2"/>
              <a:buNone/>
              <a:tabLst>
                <a:tab pos="5951538" algn="l"/>
              </a:tabLst>
            </a:pPr>
            <a:r>
              <a:rPr lang="en-US" sz="1600" b="1" smtClean="0">
                <a:latin typeface="Courier New" pitchFamily="49" charset="0"/>
              </a:rPr>
              <a:t>      number);</a:t>
            </a:r>
          </a:p>
          <a:p>
            <a:pPr marL="219075" indent="0" eaLnBrk="1" hangingPunct="1">
              <a:spcBef>
                <a:spcPct val="10000"/>
              </a:spcBef>
              <a:buFont typeface="Wingdings 3" pitchFamily="18" charset="2"/>
              <a:buNone/>
              <a:tabLst>
                <a:tab pos="5951538" algn="l"/>
              </a:tabLst>
            </a:pPr>
            <a:r>
              <a:rPr lang="en-US" sz="1600" b="1" smtClean="0">
                <a:latin typeface="Courier New" pitchFamily="49" charset="0"/>
              </a:rPr>
              <a:t>		</a:t>
            </a:r>
          </a:p>
          <a:p>
            <a:pPr marL="219075" indent="0" eaLnBrk="1" hangingPunct="1">
              <a:spcBef>
                <a:spcPct val="10000"/>
              </a:spcBef>
              <a:buFont typeface="Wingdings 3" pitchFamily="18" charset="2"/>
              <a:buNone/>
              <a:tabLst>
                <a:tab pos="5951538" algn="l"/>
              </a:tabLst>
            </a:pPr>
            <a:r>
              <a:rPr lang="en-US" sz="1600" b="1" smtClean="0">
                <a:latin typeface="Courier New" pitchFamily="49" charset="0"/>
              </a:rPr>
              <a:t>  </a:t>
            </a:r>
            <a:r>
              <a:rPr lang="en-US" sz="1600" b="1" smtClean="0">
                <a:solidFill>
                  <a:srgbClr val="0000FF"/>
                </a:solidFill>
                <a:latin typeface="Courier New" pitchFamily="49" charset="0"/>
              </a:rPr>
              <a:t>return</a:t>
            </a:r>
            <a:r>
              <a:rPr lang="en-US" sz="1600" b="1" smtClean="0">
                <a:latin typeface="Courier New" pitchFamily="49" charset="0"/>
              </a:rPr>
              <a:t> 0;</a:t>
            </a:r>
          </a:p>
          <a:p>
            <a:pPr marL="219075" indent="0" eaLnBrk="1" hangingPunct="1">
              <a:spcBef>
                <a:spcPct val="10000"/>
              </a:spcBef>
              <a:buFont typeface="Wingdings 3" pitchFamily="18" charset="2"/>
              <a:buNone/>
              <a:tabLst>
                <a:tab pos="5951538" algn="l"/>
              </a:tabLst>
            </a:pPr>
            <a:r>
              <a:rPr lang="en-US" sz="1600" b="1" smtClean="0">
                <a:latin typeface="Courier New" pitchFamily="49" charset="0"/>
              </a:rPr>
              <a:t>}</a:t>
            </a:r>
          </a:p>
        </p:txBody>
      </p:sp>
      <p:sp>
        <p:nvSpPr>
          <p:cNvPr id="983045" name="Text Box 5"/>
          <p:cNvSpPr txBox="1">
            <a:spLocks noChangeArrowheads="1"/>
          </p:cNvSpPr>
          <p:nvPr/>
        </p:nvSpPr>
        <p:spPr bwMode="auto">
          <a:xfrm>
            <a:off x="609600" y="5486400"/>
            <a:ext cx="4114800" cy="828675"/>
          </a:xfrm>
          <a:prstGeom prst="rect">
            <a:avLst/>
          </a:prstGeom>
          <a:solidFill>
            <a:schemeClr val="accent1"/>
          </a:solidFill>
          <a:ln w="3175" algn="ctr">
            <a:solidFill>
              <a:schemeClr val="bg1"/>
            </a:solidFill>
            <a:miter lim="800000"/>
            <a:headEnd/>
            <a:tailEnd/>
          </a:ln>
          <a:effectLst>
            <a:outerShdw dist="107763" dir="2700000" algn="ctr" rotWithShape="0">
              <a:srgbClr val="800080">
                <a:alpha val="50000"/>
              </a:srgbClr>
            </a:outerShdw>
          </a:effectLst>
        </p:spPr>
        <p:txBody>
          <a:bodyPr>
            <a:spAutoFit/>
          </a:bodyPr>
          <a:lstStyle/>
          <a:p>
            <a:pPr>
              <a:defRPr/>
            </a:pPr>
            <a:r>
              <a:rPr lang="en-US" sz="1600" b="1" dirty="0">
                <a:solidFill>
                  <a:schemeClr val="bg1"/>
                </a:solidFill>
                <a:latin typeface="Courier New" panose="02070309020205020404" pitchFamily="49" charset="0"/>
              </a:rPr>
              <a:t>Please enter an integer--&gt;</a:t>
            </a:r>
            <a:r>
              <a:rPr lang="en-US" sz="1600" dirty="0">
                <a:solidFill>
                  <a:schemeClr val="bg1"/>
                </a:solidFill>
                <a:latin typeface="Courier New" panose="02070309020205020404" pitchFamily="49" charset="0"/>
              </a:rPr>
              <a:t> </a:t>
            </a:r>
            <a:r>
              <a:rPr lang="en-US" sz="1600" b="1" dirty="0">
                <a:solidFill>
                  <a:schemeClr val="bg1"/>
                </a:solidFill>
                <a:latin typeface="Courier New" panose="02070309020205020404" pitchFamily="49" charset="0"/>
              </a:rPr>
              <a:t>-6734</a:t>
            </a:r>
          </a:p>
          <a:p>
            <a:pPr>
              <a:defRPr/>
            </a:pPr>
            <a:endParaRPr lang="en-US" sz="1600" dirty="0">
              <a:solidFill>
                <a:schemeClr val="bg1"/>
              </a:solidFill>
              <a:latin typeface="Courier New" panose="02070309020205020404" pitchFamily="49" charset="0"/>
            </a:endParaRPr>
          </a:p>
          <a:p>
            <a:pPr>
              <a:defRPr/>
            </a:pPr>
            <a:r>
              <a:rPr lang="en-US" sz="1600" b="1" dirty="0">
                <a:solidFill>
                  <a:schemeClr val="bg1"/>
                </a:solidFill>
                <a:latin typeface="Courier New" panose="02070309020205020404" pitchFamily="49" charset="0"/>
              </a:rPr>
              <a:t>The absolute value is 6734</a:t>
            </a:r>
          </a:p>
        </p:txBody>
      </p:sp>
      <p:sp>
        <p:nvSpPr>
          <p:cNvPr id="17413" name="AutoShape 6"/>
          <p:cNvSpPr>
            <a:spLocks noChangeArrowheads="1"/>
          </p:cNvSpPr>
          <p:nvPr/>
        </p:nvSpPr>
        <p:spPr bwMode="auto">
          <a:xfrm>
            <a:off x="6477000" y="3200400"/>
            <a:ext cx="1200150" cy="762000"/>
          </a:xfrm>
          <a:prstGeom prst="flowChartDecision">
            <a:avLst/>
          </a:prstGeom>
          <a:solidFill>
            <a:schemeClr val="tx2"/>
          </a:solidFill>
          <a:ln w="9525">
            <a:solidFill>
              <a:schemeClr val="tx1"/>
            </a:solidFill>
            <a:miter lim="800000"/>
            <a:headEnd/>
            <a:tailEnd/>
          </a:ln>
        </p:spPr>
        <p:txBody>
          <a:bodyPr wrap="none" anchor="ctr"/>
          <a:lstStyle/>
          <a:p>
            <a:pPr algn="ctr"/>
            <a:r>
              <a:rPr lang="en-US" sz="1400" b="1">
                <a:solidFill>
                  <a:srgbClr val="FFFF00"/>
                </a:solidFill>
              </a:rPr>
              <a:t>Number &lt; 0</a:t>
            </a:r>
          </a:p>
        </p:txBody>
      </p:sp>
      <p:sp>
        <p:nvSpPr>
          <p:cNvPr id="17414" name="AutoShape 7"/>
          <p:cNvSpPr>
            <a:spLocks noChangeArrowheads="1"/>
          </p:cNvSpPr>
          <p:nvPr/>
        </p:nvSpPr>
        <p:spPr bwMode="auto">
          <a:xfrm>
            <a:off x="6324600" y="2438400"/>
            <a:ext cx="1371600" cy="533400"/>
          </a:xfrm>
          <a:prstGeom prst="flowChartInputOutput">
            <a:avLst/>
          </a:prstGeom>
          <a:solidFill>
            <a:srgbClr val="0066FF"/>
          </a:solidFill>
          <a:ln w="9525">
            <a:solidFill>
              <a:schemeClr val="tx1"/>
            </a:solidFill>
            <a:miter lim="800000"/>
            <a:headEnd/>
            <a:tailEnd/>
          </a:ln>
        </p:spPr>
        <p:txBody>
          <a:bodyPr wrap="none" anchor="ctr"/>
          <a:lstStyle/>
          <a:p>
            <a:r>
              <a:rPr lang="en-US" sz="1400" b="1">
                <a:solidFill>
                  <a:srgbClr val="FFFF00"/>
                </a:solidFill>
              </a:rPr>
              <a:t>Input</a:t>
            </a:r>
          </a:p>
          <a:p>
            <a:r>
              <a:rPr lang="en-US" sz="1400" b="1">
                <a:solidFill>
                  <a:srgbClr val="FFFF00"/>
                </a:solidFill>
              </a:rPr>
              <a:t>number</a:t>
            </a:r>
          </a:p>
        </p:txBody>
      </p:sp>
      <p:sp>
        <p:nvSpPr>
          <p:cNvPr id="17415" name="AutoShape 8"/>
          <p:cNvSpPr>
            <a:spLocks noChangeArrowheads="1"/>
          </p:cNvSpPr>
          <p:nvPr/>
        </p:nvSpPr>
        <p:spPr bwMode="auto">
          <a:xfrm>
            <a:off x="6096000" y="1676400"/>
            <a:ext cx="2362200" cy="533400"/>
          </a:xfrm>
          <a:prstGeom prst="flowChartInputOutput">
            <a:avLst/>
          </a:prstGeom>
          <a:solidFill>
            <a:srgbClr val="0066FF"/>
          </a:solidFill>
          <a:ln w="9525">
            <a:solidFill>
              <a:schemeClr val="tx1"/>
            </a:solidFill>
            <a:miter lim="800000"/>
            <a:headEnd/>
            <a:tailEnd/>
          </a:ln>
        </p:spPr>
        <p:txBody>
          <a:bodyPr wrap="none" anchor="ctr"/>
          <a:lstStyle/>
          <a:p>
            <a:r>
              <a:rPr lang="en-US" sz="1400" b="1">
                <a:solidFill>
                  <a:srgbClr val="FFFF00"/>
                </a:solidFill>
              </a:rPr>
              <a:t>Print</a:t>
            </a:r>
          </a:p>
          <a:p>
            <a:r>
              <a:rPr lang="en-US" sz="1400" b="1">
                <a:solidFill>
                  <a:srgbClr val="FFFF00"/>
                </a:solidFill>
              </a:rPr>
              <a:t>Enter an integer</a:t>
            </a:r>
          </a:p>
        </p:txBody>
      </p:sp>
      <p:sp>
        <p:nvSpPr>
          <p:cNvPr id="17416" name="Oval 9"/>
          <p:cNvSpPr>
            <a:spLocks noChangeArrowheads="1"/>
          </p:cNvSpPr>
          <p:nvPr/>
        </p:nvSpPr>
        <p:spPr bwMode="auto">
          <a:xfrm>
            <a:off x="6553200" y="1066800"/>
            <a:ext cx="1066800" cy="381000"/>
          </a:xfrm>
          <a:prstGeom prst="roundRect">
            <a:avLst>
              <a:gd name="adj" fmla="val 16667"/>
            </a:avLst>
          </a:prstGeom>
          <a:solidFill>
            <a:srgbClr val="0066FF"/>
          </a:solidFill>
          <a:ln w="9525">
            <a:solidFill>
              <a:schemeClr val="tx1"/>
            </a:solidFill>
            <a:round/>
            <a:headEnd/>
            <a:tailEnd/>
          </a:ln>
        </p:spPr>
        <p:txBody>
          <a:bodyPr wrap="none" anchor="ctr"/>
          <a:lstStyle/>
          <a:p>
            <a:pPr algn="ctr"/>
            <a:r>
              <a:rPr lang="en-US" sz="1400" b="1">
                <a:solidFill>
                  <a:srgbClr val="FFFF00"/>
                </a:solidFill>
              </a:rPr>
              <a:t>start</a:t>
            </a:r>
          </a:p>
        </p:txBody>
      </p:sp>
      <p:sp>
        <p:nvSpPr>
          <p:cNvPr id="17417" name="Rectangle 10"/>
          <p:cNvSpPr>
            <a:spLocks noChangeArrowheads="1"/>
          </p:cNvSpPr>
          <p:nvPr/>
        </p:nvSpPr>
        <p:spPr bwMode="auto">
          <a:xfrm>
            <a:off x="7239000" y="4038600"/>
            <a:ext cx="1905000" cy="533400"/>
          </a:xfrm>
          <a:prstGeom prst="rect">
            <a:avLst/>
          </a:prstGeom>
          <a:solidFill>
            <a:schemeClr val="tx2"/>
          </a:solidFill>
          <a:ln w="9525">
            <a:solidFill>
              <a:schemeClr val="tx1"/>
            </a:solidFill>
            <a:miter lim="800000"/>
            <a:headEnd/>
            <a:tailEnd/>
          </a:ln>
        </p:spPr>
        <p:txBody>
          <a:bodyPr wrap="none" anchor="ctr"/>
          <a:lstStyle/>
          <a:p>
            <a:r>
              <a:rPr lang="en-US" sz="1400" b="1">
                <a:solidFill>
                  <a:srgbClr val="FFFF00"/>
                </a:solidFill>
              </a:rPr>
              <a:t>Number= -number</a:t>
            </a:r>
          </a:p>
        </p:txBody>
      </p:sp>
      <p:sp>
        <p:nvSpPr>
          <p:cNvPr id="17418" name="AutoShape 11"/>
          <p:cNvSpPr>
            <a:spLocks noChangeArrowheads="1"/>
          </p:cNvSpPr>
          <p:nvPr/>
        </p:nvSpPr>
        <p:spPr bwMode="auto">
          <a:xfrm>
            <a:off x="6019800" y="5181600"/>
            <a:ext cx="2286000" cy="457200"/>
          </a:xfrm>
          <a:prstGeom prst="flowChartInputOutput">
            <a:avLst/>
          </a:prstGeom>
          <a:solidFill>
            <a:srgbClr val="0066FF"/>
          </a:solidFill>
          <a:ln w="9525">
            <a:solidFill>
              <a:schemeClr val="tx1"/>
            </a:solidFill>
            <a:miter lim="800000"/>
            <a:headEnd/>
            <a:tailEnd/>
          </a:ln>
        </p:spPr>
        <p:txBody>
          <a:bodyPr wrap="none" anchor="ctr"/>
          <a:lstStyle/>
          <a:p>
            <a:r>
              <a:rPr lang="en-US" sz="1400" b="1">
                <a:solidFill>
                  <a:srgbClr val="FFFF00"/>
                </a:solidFill>
              </a:rPr>
              <a:t>Print</a:t>
            </a:r>
          </a:p>
          <a:p>
            <a:r>
              <a:rPr lang="en-US" sz="1400" b="1">
                <a:solidFill>
                  <a:srgbClr val="FFFF00"/>
                </a:solidFill>
              </a:rPr>
              <a:t>Absolute Value</a:t>
            </a:r>
          </a:p>
        </p:txBody>
      </p:sp>
      <p:sp>
        <p:nvSpPr>
          <p:cNvPr id="17419" name="Oval 12"/>
          <p:cNvSpPr>
            <a:spLocks noChangeArrowheads="1"/>
          </p:cNvSpPr>
          <p:nvPr/>
        </p:nvSpPr>
        <p:spPr bwMode="auto">
          <a:xfrm>
            <a:off x="6477000" y="5943600"/>
            <a:ext cx="1066800" cy="381000"/>
          </a:xfrm>
          <a:prstGeom prst="roundRect">
            <a:avLst>
              <a:gd name="adj" fmla="val 16667"/>
            </a:avLst>
          </a:prstGeom>
          <a:solidFill>
            <a:srgbClr val="0066FF"/>
          </a:solidFill>
          <a:ln w="9525">
            <a:solidFill>
              <a:schemeClr val="tx1"/>
            </a:solidFill>
            <a:round/>
            <a:headEnd/>
            <a:tailEnd/>
          </a:ln>
        </p:spPr>
        <p:txBody>
          <a:bodyPr wrap="none" anchor="ctr"/>
          <a:lstStyle/>
          <a:p>
            <a:pPr algn="ctr"/>
            <a:r>
              <a:rPr lang="en-US" sz="1400" b="1">
                <a:solidFill>
                  <a:srgbClr val="FFFF00"/>
                </a:solidFill>
              </a:rPr>
              <a:t>stop</a:t>
            </a:r>
          </a:p>
        </p:txBody>
      </p:sp>
      <p:sp>
        <p:nvSpPr>
          <p:cNvPr id="17420" name="Line 13"/>
          <p:cNvSpPr>
            <a:spLocks noChangeShapeType="1"/>
          </p:cNvSpPr>
          <p:nvPr/>
        </p:nvSpPr>
        <p:spPr bwMode="auto">
          <a:xfrm>
            <a:off x="7086600" y="1447800"/>
            <a:ext cx="0" cy="228600"/>
          </a:xfrm>
          <a:prstGeom prst="line">
            <a:avLst/>
          </a:prstGeom>
          <a:noFill/>
          <a:ln w="9525">
            <a:solidFill>
              <a:schemeClr val="tx1"/>
            </a:solidFill>
            <a:round/>
            <a:headEnd/>
            <a:tailEnd type="triangle" w="med" len="med"/>
          </a:ln>
        </p:spPr>
        <p:txBody>
          <a:bodyPr/>
          <a:lstStyle/>
          <a:p>
            <a:endParaRPr lang="en-US"/>
          </a:p>
        </p:txBody>
      </p:sp>
      <p:sp>
        <p:nvSpPr>
          <p:cNvPr id="17421" name="Line 14"/>
          <p:cNvSpPr>
            <a:spLocks noChangeShapeType="1"/>
          </p:cNvSpPr>
          <p:nvPr/>
        </p:nvSpPr>
        <p:spPr bwMode="auto">
          <a:xfrm>
            <a:off x="7086600" y="2209800"/>
            <a:ext cx="0" cy="228600"/>
          </a:xfrm>
          <a:prstGeom prst="line">
            <a:avLst/>
          </a:prstGeom>
          <a:noFill/>
          <a:ln w="9525">
            <a:solidFill>
              <a:schemeClr val="tx1"/>
            </a:solidFill>
            <a:round/>
            <a:headEnd/>
            <a:tailEnd type="triangle" w="med" len="med"/>
          </a:ln>
        </p:spPr>
        <p:txBody>
          <a:bodyPr/>
          <a:lstStyle/>
          <a:p>
            <a:endParaRPr lang="en-US"/>
          </a:p>
        </p:txBody>
      </p:sp>
      <p:sp>
        <p:nvSpPr>
          <p:cNvPr id="17422" name="Line 15"/>
          <p:cNvSpPr>
            <a:spLocks noChangeShapeType="1"/>
          </p:cNvSpPr>
          <p:nvPr/>
        </p:nvSpPr>
        <p:spPr bwMode="auto">
          <a:xfrm>
            <a:off x="7086600" y="2971800"/>
            <a:ext cx="0" cy="228600"/>
          </a:xfrm>
          <a:prstGeom prst="line">
            <a:avLst/>
          </a:prstGeom>
          <a:noFill/>
          <a:ln w="9525">
            <a:solidFill>
              <a:schemeClr val="tx1"/>
            </a:solidFill>
            <a:round/>
            <a:headEnd/>
            <a:tailEnd type="triangle" w="med" len="med"/>
          </a:ln>
        </p:spPr>
        <p:txBody>
          <a:bodyPr/>
          <a:lstStyle/>
          <a:p>
            <a:endParaRPr lang="en-US"/>
          </a:p>
        </p:txBody>
      </p:sp>
      <p:sp>
        <p:nvSpPr>
          <p:cNvPr id="17423" name="Line 16"/>
          <p:cNvSpPr>
            <a:spLocks noChangeShapeType="1"/>
          </p:cNvSpPr>
          <p:nvPr/>
        </p:nvSpPr>
        <p:spPr bwMode="auto">
          <a:xfrm>
            <a:off x="8077200" y="3581400"/>
            <a:ext cx="0" cy="457200"/>
          </a:xfrm>
          <a:prstGeom prst="line">
            <a:avLst/>
          </a:prstGeom>
          <a:noFill/>
          <a:ln w="9525">
            <a:solidFill>
              <a:schemeClr val="tx1"/>
            </a:solidFill>
            <a:round/>
            <a:headEnd/>
            <a:tailEnd type="triangle" w="med" len="med"/>
          </a:ln>
        </p:spPr>
        <p:txBody>
          <a:bodyPr/>
          <a:lstStyle/>
          <a:p>
            <a:endParaRPr lang="en-US"/>
          </a:p>
        </p:txBody>
      </p:sp>
      <p:sp>
        <p:nvSpPr>
          <p:cNvPr id="17424" name="Line 17"/>
          <p:cNvSpPr>
            <a:spLocks noChangeShapeType="1"/>
          </p:cNvSpPr>
          <p:nvPr/>
        </p:nvSpPr>
        <p:spPr bwMode="auto">
          <a:xfrm>
            <a:off x="7620000" y="3581400"/>
            <a:ext cx="479425" cy="1588"/>
          </a:xfrm>
          <a:prstGeom prst="line">
            <a:avLst/>
          </a:prstGeom>
          <a:noFill/>
          <a:ln w="9525">
            <a:solidFill>
              <a:schemeClr val="tx1"/>
            </a:solidFill>
            <a:round/>
            <a:headEnd/>
            <a:tailEnd/>
          </a:ln>
        </p:spPr>
        <p:txBody>
          <a:bodyPr/>
          <a:lstStyle/>
          <a:p>
            <a:endParaRPr lang="en-US"/>
          </a:p>
        </p:txBody>
      </p:sp>
      <p:sp>
        <p:nvSpPr>
          <p:cNvPr id="17425" name="Line 18"/>
          <p:cNvSpPr>
            <a:spLocks noChangeShapeType="1"/>
          </p:cNvSpPr>
          <p:nvPr/>
        </p:nvSpPr>
        <p:spPr bwMode="auto">
          <a:xfrm flipH="1">
            <a:off x="5943600" y="3581400"/>
            <a:ext cx="560388" cy="1588"/>
          </a:xfrm>
          <a:prstGeom prst="line">
            <a:avLst/>
          </a:prstGeom>
          <a:noFill/>
          <a:ln w="9525">
            <a:solidFill>
              <a:schemeClr val="tx1"/>
            </a:solidFill>
            <a:round/>
            <a:headEnd/>
            <a:tailEnd/>
          </a:ln>
        </p:spPr>
        <p:txBody>
          <a:bodyPr/>
          <a:lstStyle/>
          <a:p>
            <a:endParaRPr lang="en-US"/>
          </a:p>
        </p:txBody>
      </p:sp>
      <p:sp>
        <p:nvSpPr>
          <p:cNvPr id="17426" name="Line 19"/>
          <p:cNvSpPr>
            <a:spLocks noChangeShapeType="1"/>
          </p:cNvSpPr>
          <p:nvPr/>
        </p:nvSpPr>
        <p:spPr bwMode="auto">
          <a:xfrm>
            <a:off x="5943600" y="3581400"/>
            <a:ext cx="0" cy="1219200"/>
          </a:xfrm>
          <a:prstGeom prst="line">
            <a:avLst/>
          </a:prstGeom>
          <a:noFill/>
          <a:ln w="9525">
            <a:solidFill>
              <a:schemeClr val="tx1"/>
            </a:solidFill>
            <a:round/>
            <a:headEnd/>
            <a:tailEnd/>
          </a:ln>
        </p:spPr>
        <p:txBody>
          <a:bodyPr/>
          <a:lstStyle/>
          <a:p>
            <a:endParaRPr lang="en-US"/>
          </a:p>
        </p:txBody>
      </p:sp>
      <p:sp>
        <p:nvSpPr>
          <p:cNvPr id="17427" name="Line 21"/>
          <p:cNvSpPr>
            <a:spLocks noChangeShapeType="1"/>
          </p:cNvSpPr>
          <p:nvPr/>
        </p:nvSpPr>
        <p:spPr bwMode="auto">
          <a:xfrm>
            <a:off x="8077200" y="4572000"/>
            <a:ext cx="0" cy="228600"/>
          </a:xfrm>
          <a:prstGeom prst="line">
            <a:avLst/>
          </a:prstGeom>
          <a:noFill/>
          <a:ln w="9525">
            <a:solidFill>
              <a:schemeClr val="tx1"/>
            </a:solidFill>
            <a:round/>
            <a:headEnd/>
            <a:tailEnd/>
          </a:ln>
        </p:spPr>
        <p:txBody>
          <a:bodyPr/>
          <a:lstStyle/>
          <a:p>
            <a:endParaRPr lang="en-US"/>
          </a:p>
        </p:txBody>
      </p:sp>
      <p:sp>
        <p:nvSpPr>
          <p:cNvPr id="17428" name="Line 24"/>
          <p:cNvSpPr>
            <a:spLocks noChangeShapeType="1"/>
          </p:cNvSpPr>
          <p:nvPr/>
        </p:nvSpPr>
        <p:spPr bwMode="auto">
          <a:xfrm>
            <a:off x="7086600" y="4953000"/>
            <a:ext cx="0" cy="228600"/>
          </a:xfrm>
          <a:prstGeom prst="line">
            <a:avLst/>
          </a:prstGeom>
          <a:noFill/>
          <a:ln w="9525">
            <a:solidFill>
              <a:schemeClr val="tx1"/>
            </a:solidFill>
            <a:round/>
            <a:headEnd/>
            <a:tailEnd type="triangle" w="med" len="med"/>
          </a:ln>
        </p:spPr>
        <p:txBody>
          <a:bodyPr/>
          <a:lstStyle/>
          <a:p>
            <a:endParaRPr lang="en-US"/>
          </a:p>
        </p:txBody>
      </p:sp>
      <p:sp>
        <p:nvSpPr>
          <p:cNvPr id="17429" name="Line 25"/>
          <p:cNvSpPr>
            <a:spLocks noChangeShapeType="1"/>
          </p:cNvSpPr>
          <p:nvPr/>
        </p:nvSpPr>
        <p:spPr bwMode="auto">
          <a:xfrm>
            <a:off x="7086600" y="5638800"/>
            <a:ext cx="0" cy="304800"/>
          </a:xfrm>
          <a:prstGeom prst="line">
            <a:avLst/>
          </a:prstGeom>
          <a:noFill/>
          <a:ln w="9525">
            <a:solidFill>
              <a:schemeClr val="tx1"/>
            </a:solidFill>
            <a:round/>
            <a:headEnd/>
            <a:tailEnd type="triangle" w="med" len="med"/>
          </a:ln>
        </p:spPr>
        <p:txBody>
          <a:bodyPr/>
          <a:lstStyle/>
          <a:p>
            <a:endParaRPr lang="en-US"/>
          </a:p>
        </p:txBody>
      </p:sp>
      <p:sp>
        <p:nvSpPr>
          <p:cNvPr id="17430" name="Line 26"/>
          <p:cNvSpPr>
            <a:spLocks noChangeShapeType="1"/>
          </p:cNvSpPr>
          <p:nvPr/>
        </p:nvSpPr>
        <p:spPr bwMode="auto">
          <a:xfrm flipH="1">
            <a:off x="1981200" y="1295400"/>
            <a:ext cx="4495800" cy="381000"/>
          </a:xfrm>
          <a:prstGeom prst="line">
            <a:avLst/>
          </a:prstGeom>
          <a:noFill/>
          <a:ln w="19050">
            <a:solidFill>
              <a:srgbClr val="0000FF"/>
            </a:solidFill>
            <a:round/>
            <a:headEnd/>
            <a:tailEnd type="triangle" w="med" len="med"/>
          </a:ln>
        </p:spPr>
        <p:txBody>
          <a:bodyPr/>
          <a:lstStyle/>
          <a:p>
            <a:endParaRPr lang="en-US"/>
          </a:p>
        </p:txBody>
      </p:sp>
      <p:sp>
        <p:nvSpPr>
          <p:cNvPr id="17431" name="Line 27"/>
          <p:cNvSpPr>
            <a:spLocks noChangeShapeType="1"/>
          </p:cNvSpPr>
          <p:nvPr/>
        </p:nvSpPr>
        <p:spPr bwMode="auto">
          <a:xfrm flipH="1">
            <a:off x="5257800" y="1981200"/>
            <a:ext cx="990600" cy="685800"/>
          </a:xfrm>
          <a:prstGeom prst="line">
            <a:avLst/>
          </a:prstGeom>
          <a:noFill/>
          <a:ln w="19050">
            <a:solidFill>
              <a:srgbClr val="0000FF"/>
            </a:solidFill>
            <a:round/>
            <a:headEnd/>
            <a:tailEnd type="triangle" w="med" len="med"/>
          </a:ln>
        </p:spPr>
        <p:txBody>
          <a:bodyPr/>
          <a:lstStyle/>
          <a:p>
            <a:endParaRPr lang="en-US"/>
          </a:p>
        </p:txBody>
      </p:sp>
      <p:sp>
        <p:nvSpPr>
          <p:cNvPr id="17432" name="Line 28"/>
          <p:cNvSpPr>
            <a:spLocks noChangeShapeType="1"/>
          </p:cNvSpPr>
          <p:nvPr/>
        </p:nvSpPr>
        <p:spPr bwMode="auto">
          <a:xfrm flipH="1">
            <a:off x="5867400" y="2667000"/>
            <a:ext cx="609600" cy="381000"/>
          </a:xfrm>
          <a:prstGeom prst="line">
            <a:avLst/>
          </a:prstGeom>
          <a:noFill/>
          <a:ln w="19050">
            <a:solidFill>
              <a:srgbClr val="0000FF"/>
            </a:solidFill>
            <a:round/>
            <a:headEnd/>
            <a:tailEnd/>
          </a:ln>
        </p:spPr>
        <p:txBody>
          <a:bodyPr/>
          <a:lstStyle/>
          <a:p>
            <a:endParaRPr lang="en-US"/>
          </a:p>
        </p:txBody>
      </p:sp>
      <p:sp>
        <p:nvSpPr>
          <p:cNvPr id="17433" name="Line 29"/>
          <p:cNvSpPr>
            <a:spLocks noChangeShapeType="1"/>
          </p:cNvSpPr>
          <p:nvPr/>
        </p:nvSpPr>
        <p:spPr bwMode="auto">
          <a:xfrm flipH="1">
            <a:off x="3505200" y="3048000"/>
            <a:ext cx="2362200" cy="0"/>
          </a:xfrm>
          <a:prstGeom prst="line">
            <a:avLst/>
          </a:prstGeom>
          <a:noFill/>
          <a:ln w="19050">
            <a:solidFill>
              <a:srgbClr val="0000FF"/>
            </a:solidFill>
            <a:round/>
            <a:headEnd/>
            <a:tailEnd type="triangle" w="med" len="med"/>
          </a:ln>
        </p:spPr>
        <p:txBody>
          <a:bodyPr/>
          <a:lstStyle/>
          <a:p>
            <a:endParaRPr lang="en-US"/>
          </a:p>
        </p:txBody>
      </p:sp>
      <p:sp>
        <p:nvSpPr>
          <p:cNvPr id="17434" name="Line 30"/>
          <p:cNvSpPr>
            <a:spLocks noChangeShapeType="1"/>
          </p:cNvSpPr>
          <p:nvPr/>
        </p:nvSpPr>
        <p:spPr bwMode="auto">
          <a:xfrm flipH="1">
            <a:off x="2590800" y="3276600"/>
            <a:ext cx="4343400" cy="0"/>
          </a:xfrm>
          <a:prstGeom prst="line">
            <a:avLst/>
          </a:prstGeom>
          <a:noFill/>
          <a:ln w="19050">
            <a:solidFill>
              <a:schemeClr val="hlink"/>
            </a:solidFill>
            <a:round/>
            <a:headEnd/>
            <a:tailEnd type="triangle" w="med" len="med"/>
          </a:ln>
        </p:spPr>
        <p:txBody>
          <a:bodyPr/>
          <a:lstStyle/>
          <a:p>
            <a:endParaRPr lang="en-US"/>
          </a:p>
        </p:txBody>
      </p:sp>
      <p:sp>
        <p:nvSpPr>
          <p:cNvPr id="17435" name="Line 31"/>
          <p:cNvSpPr>
            <a:spLocks noChangeShapeType="1"/>
          </p:cNvSpPr>
          <p:nvPr/>
        </p:nvSpPr>
        <p:spPr bwMode="auto">
          <a:xfrm flipH="1" flipV="1">
            <a:off x="5181600" y="3581400"/>
            <a:ext cx="2057400" cy="685800"/>
          </a:xfrm>
          <a:prstGeom prst="line">
            <a:avLst/>
          </a:prstGeom>
          <a:noFill/>
          <a:ln w="19050">
            <a:solidFill>
              <a:schemeClr val="hlink"/>
            </a:solidFill>
            <a:round/>
            <a:headEnd/>
            <a:tailEnd/>
          </a:ln>
        </p:spPr>
        <p:txBody>
          <a:bodyPr/>
          <a:lstStyle/>
          <a:p>
            <a:endParaRPr lang="en-US"/>
          </a:p>
        </p:txBody>
      </p:sp>
      <p:sp>
        <p:nvSpPr>
          <p:cNvPr id="17436" name="Line 32"/>
          <p:cNvSpPr>
            <a:spLocks noChangeShapeType="1"/>
          </p:cNvSpPr>
          <p:nvPr/>
        </p:nvSpPr>
        <p:spPr bwMode="auto">
          <a:xfrm flipH="1">
            <a:off x="3352800" y="3581400"/>
            <a:ext cx="1828800" cy="0"/>
          </a:xfrm>
          <a:prstGeom prst="line">
            <a:avLst/>
          </a:prstGeom>
          <a:noFill/>
          <a:ln w="19050">
            <a:solidFill>
              <a:schemeClr val="hlink"/>
            </a:solidFill>
            <a:round/>
            <a:headEnd/>
            <a:tailEnd type="triangle" w="med" len="med"/>
          </a:ln>
        </p:spPr>
        <p:txBody>
          <a:bodyPr/>
          <a:lstStyle/>
          <a:p>
            <a:endParaRPr lang="en-US"/>
          </a:p>
        </p:txBody>
      </p:sp>
      <p:sp>
        <p:nvSpPr>
          <p:cNvPr id="17437" name="Line 33"/>
          <p:cNvSpPr>
            <a:spLocks noChangeShapeType="1"/>
          </p:cNvSpPr>
          <p:nvPr/>
        </p:nvSpPr>
        <p:spPr bwMode="auto">
          <a:xfrm flipH="1" flipV="1">
            <a:off x="3200400" y="4419600"/>
            <a:ext cx="2971800" cy="1066800"/>
          </a:xfrm>
          <a:prstGeom prst="line">
            <a:avLst/>
          </a:prstGeom>
          <a:noFill/>
          <a:ln w="19050">
            <a:solidFill>
              <a:srgbClr val="0000FF"/>
            </a:solidFill>
            <a:round/>
            <a:headEnd/>
            <a:tailEnd type="triangle" w="med" len="med"/>
          </a:ln>
        </p:spPr>
        <p:txBody>
          <a:bodyPr/>
          <a:lstStyle/>
          <a:p>
            <a:endParaRPr lang="en-US"/>
          </a:p>
        </p:txBody>
      </p:sp>
      <p:sp>
        <p:nvSpPr>
          <p:cNvPr id="17438" name="Text Box 34"/>
          <p:cNvSpPr txBox="1">
            <a:spLocks noChangeArrowheads="1"/>
          </p:cNvSpPr>
          <p:nvPr/>
        </p:nvSpPr>
        <p:spPr bwMode="auto">
          <a:xfrm>
            <a:off x="7696200" y="3251200"/>
            <a:ext cx="568325" cy="304800"/>
          </a:xfrm>
          <a:prstGeom prst="rect">
            <a:avLst/>
          </a:prstGeom>
          <a:noFill/>
          <a:ln w="9525">
            <a:noFill/>
            <a:miter lim="800000"/>
            <a:headEnd/>
            <a:tailEnd/>
          </a:ln>
        </p:spPr>
        <p:txBody>
          <a:bodyPr wrap="none">
            <a:spAutoFit/>
          </a:bodyPr>
          <a:lstStyle/>
          <a:p>
            <a:r>
              <a:rPr lang="en-US" sz="1400" b="1"/>
              <a:t>True</a:t>
            </a:r>
          </a:p>
        </p:txBody>
      </p:sp>
      <p:sp>
        <p:nvSpPr>
          <p:cNvPr id="17439" name="Text Box 34"/>
          <p:cNvSpPr txBox="1">
            <a:spLocks noChangeArrowheads="1"/>
          </p:cNvSpPr>
          <p:nvPr/>
        </p:nvSpPr>
        <p:spPr bwMode="auto">
          <a:xfrm>
            <a:off x="5943600" y="3276600"/>
            <a:ext cx="650875" cy="307975"/>
          </a:xfrm>
          <a:prstGeom prst="rect">
            <a:avLst/>
          </a:prstGeom>
          <a:noFill/>
          <a:ln w="9525">
            <a:noFill/>
            <a:miter lim="800000"/>
            <a:headEnd/>
            <a:tailEnd/>
          </a:ln>
        </p:spPr>
        <p:txBody>
          <a:bodyPr wrap="none">
            <a:spAutoFit/>
          </a:bodyPr>
          <a:lstStyle/>
          <a:p>
            <a:r>
              <a:rPr lang="en-US" sz="1400" b="1"/>
              <a:t>False</a:t>
            </a:r>
          </a:p>
        </p:txBody>
      </p:sp>
      <p:cxnSp>
        <p:nvCxnSpPr>
          <p:cNvPr id="17440" name="Straight Connector 35"/>
          <p:cNvCxnSpPr>
            <a:cxnSpLocks noChangeShapeType="1"/>
            <a:endCxn id="17427" idx="1"/>
          </p:cNvCxnSpPr>
          <p:nvPr/>
        </p:nvCxnSpPr>
        <p:spPr bwMode="auto">
          <a:xfrm>
            <a:off x="6007100" y="4800600"/>
            <a:ext cx="2070100" cy="0"/>
          </a:xfrm>
          <a:prstGeom prst="line">
            <a:avLst/>
          </a:prstGeom>
          <a:noFill/>
          <a:ln w="9525" algn="ctr">
            <a:solidFill>
              <a:schemeClr val="tx1"/>
            </a:solidFill>
            <a:round/>
            <a:headEnd/>
            <a:tailEnd/>
          </a:ln>
        </p:spPr>
      </p:cxnSp>
      <p:cxnSp>
        <p:nvCxnSpPr>
          <p:cNvPr id="17441" name="Straight Arrow Connector 36"/>
          <p:cNvCxnSpPr>
            <a:cxnSpLocks noChangeShapeType="1"/>
          </p:cNvCxnSpPr>
          <p:nvPr/>
        </p:nvCxnSpPr>
        <p:spPr bwMode="auto">
          <a:xfrm>
            <a:off x="6019800" y="4800600"/>
            <a:ext cx="304800" cy="0"/>
          </a:xfrm>
          <a:prstGeom prst="straightConnector1">
            <a:avLst/>
          </a:prstGeom>
          <a:noFill/>
          <a:ln w="9525" algn="ctr">
            <a:solidFill>
              <a:schemeClr val="tx1"/>
            </a:solidFill>
            <a:round/>
            <a:headEnd/>
            <a:tailEnd type="arrow" w="med" len="med"/>
          </a:ln>
        </p:spPr>
      </p:cxnSp>
      <p:cxnSp>
        <p:nvCxnSpPr>
          <p:cNvPr id="17442" name="Straight Arrow Connector 37"/>
          <p:cNvCxnSpPr>
            <a:cxnSpLocks noChangeShapeType="1"/>
          </p:cNvCxnSpPr>
          <p:nvPr/>
        </p:nvCxnSpPr>
        <p:spPr bwMode="auto">
          <a:xfrm flipH="1">
            <a:off x="7848600" y="4800600"/>
            <a:ext cx="228600" cy="0"/>
          </a:xfrm>
          <a:prstGeom prst="straightConnector1">
            <a:avLst/>
          </a:prstGeom>
          <a:noFill/>
          <a:ln w="9525" algn="ctr">
            <a:solidFill>
              <a:schemeClr val="tx1"/>
            </a:solidFill>
            <a:round/>
            <a:headEnd/>
            <a:tailEnd type="arrow" w="med" len="med"/>
          </a:ln>
        </p:spPr>
      </p:cxnSp>
      <p:sp>
        <p:nvSpPr>
          <p:cNvPr id="17443" name="Line 16"/>
          <p:cNvSpPr>
            <a:spLocks noChangeShapeType="1"/>
          </p:cNvSpPr>
          <p:nvPr/>
        </p:nvSpPr>
        <p:spPr bwMode="auto">
          <a:xfrm>
            <a:off x="5943600" y="3581400"/>
            <a:ext cx="0" cy="457200"/>
          </a:xfrm>
          <a:prstGeom prst="line">
            <a:avLst/>
          </a:prstGeom>
          <a:noFill/>
          <a:ln w="9525">
            <a:solidFill>
              <a:schemeClr val="tx1"/>
            </a:solidFill>
            <a:round/>
            <a:headEnd/>
            <a:tailEnd type="triangle" w="med" len="med"/>
          </a:ln>
        </p:spPr>
        <p:txBody>
          <a:bodyPr/>
          <a:lstStyle/>
          <a:p>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6"/>
          <p:cNvSpPr>
            <a:spLocks noChangeArrowheads="1"/>
          </p:cNvSpPr>
          <p:nvPr/>
        </p:nvSpPr>
        <p:spPr bwMode="auto">
          <a:xfrm>
            <a:off x="5486400" y="3276600"/>
            <a:ext cx="1752600" cy="838200"/>
          </a:xfrm>
          <a:prstGeom prst="rect">
            <a:avLst/>
          </a:prstGeom>
          <a:solidFill>
            <a:srgbClr val="CCECFF"/>
          </a:solidFill>
          <a:ln w="9525" algn="ctr">
            <a:solidFill>
              <a:schemeClr val="tx1"/>
            </a:solidFill>
            <a:round/>
            <a:headEnd/>
            <a:tailEnd/>
          </a:ln>
        </p:spPr>
        <p:txBody>
          <a:bodyPr/>
          <a:lstStyle/>
          <a:p>
            <a:endParaRPr lang="en-US"/>
          </a:p>
        </p:txBody>
      </p:sp>
      <p:sp>
        <p:nvSpPr>
          <p:cNvPr id="18435" name="Rectangle 27"/>
          <p:cNvSpPr>
            <a:spLocks noChangeArrowheads="1"/>
          </p:cNvSpPr>
          <p:nvPr/>
        </p:nvSpPr>
        <p:spPr bwMode="auto">
          <a:xfrm>
            <a:off x="5486400" y="4953000"/>
            <a:ext cx="1752600" cy="838200"/>
          </a:xfrm>
          <a:prstGeom prst="rect">
            <a:avLst/>
          </a:prstGeom>
          <a:solidFill>
            <a:srgbClr val="CCECFF"/>
          </a:solidFill>
          <a:ln w="9525" algn="ctr">
            <a:solidFill>
              <a:schemeClr val="tx1"/>
            </a:solidFill>
            <a:round/>
            <a:headEnd/>
            <a:tailEnd/>
          </a:ln>
        </p:spPr>
        <p:txBody>
          <a:bodyPr/>
          <a:lstStyle/>
          <a:p>
            <a:endParaRPr lang="en-US"/>
          </a:p>
        </p:txBody>
      </p:sp>
      <p:sp>
        <p:nvSpPr>
          <p:cNvPr id="18436" name="Rectangle 2"/>
          <p:cNvSpPr>
            <a:spLocks noGrp="1" noChangeArrowheads="1"/>
          </p:cNvSpPr>
          <p:nvPr>
            <p:ph sz="quarter" idx="1"/>
          </p:nvPr>
        </p:nvSpPr>
        <p:spPr>
          <a:xfrm>
            <a:off x="4095750" y="1690688"/>
            <a:ext cx="4514850" cy="4786312"/>
          </a:xfrm>
        </p:spPr>
        <p:txBody>
          <a:bodyPr/>
          <a:lstStyle/>
          <a:p>
            <a:pPr marL="261938" indent="-261938" eaLnBrk="1" hangingPunct="1">
              <a:lnSpc>
                <a:spcPct val="80000"/>
              </a:lnSpc>
            </a:pPr>
            <a:r>
              <a:rPr lang="en-US" sz="1800" b="1" smtClean="0"/>
              <a:t>Statement1 and statement4 are always executed</a:t>
            </a:r>
          </a:p>
          <a:p>
            <a:pPr marL="261938" indent="-261938" eaLnBrk="1" hangingPunct="1">
              <a:lnSpc>
                <a:spcPct val="80000"/>
              </a:lnSpc>
            </a:pPr>
            <a:endParaRPr lang="en-US" sz="1800" b="1" smtClean="0"/>
          </a:p>
          <a:p>
            <a:pPr marL="261938" indent="-261938" eaLnBrk="1" hangingPunct="1">
              <a:lnSpc>
                <a:spcPct val="80000"/>
              </a:lnSpc>
            </a:pPr>
            <a:r>
              <a:rPr lang="en-US" sz="1800" b="1" smtClean="0"/>
              <a:t>In a two-way selection if the value of the expression is true, statement2 is executed leading to </a:t>
            </a:r>
          </a:p>
          <a:p>
            <a:pPr marL="261938" indent="-261938" algn="ctr" eaLnBrk="1" hangingPunct="1">
              <a:lnSpc>
                <a:spcPct val="80000"/>
              </a:lnSpc>
              <a:buClr>
                <a:srgbClr val="CC0000"/>
              </a:buClr>
              <a:buFont typeface="Wingdings" pitchFamily="2" charset="2"/>
              <a:buNone/>
            </a:pPr>
            <a:r>
              <a:rPr lang="en-US" sz="1800" b="1" smtClean="0">
                <a:solidFill>
                  <a:srgbClr val="A50021"/>
                </a:solidFill>
              </a:rPr>
              <a:t>Statement1;</a:t>
            </a:r>
          </a:p>
          <a:p>
            <a:pPr marL="261938" indent="-261938" algn="ctr" eaLnBrk="1" hangingPunct="1">
              <a:lnSpc>
                <a:spcPct val="80000"/>
              </a:lnSpc>
              <a:buClr>
                <a:srgbClr val="CC0000"/>
              </a:buClr>
              <a:buFont typeface="Wingdings" pitchFamily="2" charset="2"/>
              <a:buNone/>
            </a:pPr>
            <a:r>
              <a:rPr lang="en-US" sz="1800" b="1" smtClean="0">
                <a:solidFill>
                  <a:srgbClr val="A50021"/>
                </a:solidFill>
              </a:rPr>
              <a:t>Statement2;</a:t>
            </a:r>
          </a:p>
          <a:p>
            <a:pPr marL="261938" indent="-261938" algn="ctr" eaLnBrk="1" hangingPunct="1">
              <a:lnSpc>
                <a:spcPct val="80000"/>
              </a:lnSpc>
              <a:buClr>
                <a:srgbClr val="CC0000"/>
              </a:buClr>
              <a:buFont typeface="Wingdings" pitchFamily="2" charset="2"/>
              <a:buNone/>
            </a:pPr>
            <a:r>
              <a:rPr lang="en-US" sz="1800" b="1" smtClean="0">
                <a:solidFill>
                  <a:srgbClr val="A50021"/>
                </a:solidFill>
              </a:rPr>
              <a:t>Statement4;</a:t>
            </a:r>
          </a:p>
          <a:p>
            <a:pPr marL="261938" indent="-261938" algn="ctr" eaLnBrk="1" hangingPunct="1">
              <a:lnSpc>
                <a:spcPct val="80000"/>
              </a:lnSpc>
              <a:buClr>
                <a:srgbClr val="CC0000"/>
              </a:buClr>
              <a:buFont typeface="Wingdings" pitchFamily="2" charset="2"/>
              <a:buNone/>
            </a:pPr>
            <a:endParaRPr lang="en-US" sz="1800" b="1" smtClean="0">
              <a:solidFill>
                <a:srgbClr val="A50021"/>
              </a:solidFill>
            </a:endParaRPr>
          </a:p>
          <a:p>
            <a:pPr marL="261938" indent="-261938" eaLnBrk="1" hangingPunct="1">
              <a:lnSpc>
                <a:spcPct val="80000"/>
              </a:lnSpc>
            </a:pPr>
            <a:r>
              <a:rPr lang="en-US" sz="1800" b="1" smtClean="0"/>
              <a:t>If the value of the expression is false, statement3 is executed.</a:t>
            </a:r>
          </a:p>
          <a:p>
            <a:pPr marL="261938" indent="-261938" algn="ctr" eaLnBrk="1" hangingPunct="1">
              <a:lnSpc>
                <a:spcPct val="80000"/>
              </a:lnSpc>
              <a:buClr>
                <a:srgbClr val="CC0000"/>
              </a:buClr>
              <a:buFont typeface="Wingdings" pitchFamily="2" charset="2"/>
              <a:buNone/>
            </a:pPr>
            <a:r>
              <a:rPr lang="en-US" sz="1800" b="1" smtClean="0">
                <a:solidFill>
                  <a:srgbClr val="A50021"/>
                </a:solidFill>
              </a:rPr>
              <a:t>Statement1;</a:t>
            </a:r>
          </a:p>
          <a:p>
            <a:pPr marL="261938" indent="-261938" algn="ctr" eaLnBrk="1" hangingPunct="1">
              <a:lnSpc>
                <a:spcPct val="80000"/>
              </a:lnSpc>
              <a:buClr>
                <a:srgbClr val="CC0000"/>
              </a:buClr>
              <a:buFont typeface="Wingdings" pitchFamily="2" charset="2"/>
              <a:buNone/>
            </a:pPr>
            <a:r>
              <a:rPr lang="en-US" sz="1800" b="1" smtClean="0">
                <a:solidFill>
                  <a:srgbClr val="A50021"/>
                </a:solidFill>
              </a:rPr>
              <a:t>Statement3;</a:t>
            </a:r>
          </a:p>
          <a:p>
            <a:pPr marL="261938" indent="-261938" algn="ctr" eaLnBrk="1" hangingPunct="1">
              <a:lnSpc>
                <a:spcPct val="80000"/>
              </a:lnSpc>
              <a:buClr>
                <a:srgbClr val="CC0000"/>
              </a:buClr>
              <a:buFont typeface="Wingdings" pitchFamily="2" charset="2"/>
              <a:buNone/>
            </a:pPr>
            <a:r>
              <a:rPr lang="en-US" sz="1800" b="1" smtClean="0">
                <a:solidFill>
                  <a:srgbClr val="A50021"/>
                </a:solidFill>
              </a:rPr>
              <a:t>Statement4;</a:t>
            </a:r>
            <a:endParaRPr lang="en-US" sz="1800" b="1" smtClean="0"/>
          </a:p>
        </p:txBody>
      </p:sp>
      <p:sp>
        <p:nvSpPr>
          <p:cNvPr id="18437" name="Rectangle 31"/>
          <p:cNvSpPr>
            <a:spLocks noGrp="1" noChangeArrowheads="1"/>
          </p:cNvSpPr>
          <p:nvPr>
            <p:ph type="title"/>
          </p:nvPr>
        </p:nvSpPr>
        <p:spPr>
          <a:xfrm>
            <a:off x="381000" y="0"/>
            <a:ext cx="8229600" cy="990600"/>
          </a:xfrm>
        </p:spPr>
        <p:txBody>
          <a:bodyPr/>
          <a:lstStyle/>
          <a:p>
            <a:pPr eaLnBrk="1" hangingPunct="1"/>
            <a:r>
              <a:rPr lang="en-US" smtClean="0"/>
              <a:t>Two-way Selection</a:t>
            </a:r>
          </a:p>
        </p:txBody>
      </p:sp>
      <p:grpSp>
        <p:nvGrpSpPr>
          <p:cNvPr id="18438" name="Group 5"/>
          <p:cNvGrpSpPr>
            <a:grpSpLocks/>
          </p:cNvGrpSpPr>
          <p:nvPr/>
        </p:nvGrpSpPr>
        <p:grpSpPr bwMode="auto">
          <a:xfrm>
            <a:off x="579438" y="949325"/>
            <a:ext cx="3230562" cy="3470275"/>
            <a:chOff x="48" y="288"/>
            <a:chExt cx="2208" cy="2574"/>
          </a:xfrm>
        </p:grpSpPr>
        <p:sp>
          <p:nvSpPr>
            <p:cNvPr id="18445" name="Rectangle 6"/>
            <p:cNvSpPr>
              <a:spLocks noChangeArrowheads="1"/>
            </p:cNvSpPr>
            <p:nvPr/>
          </p:nvSpPr>
          <p:spPr bwMode="auto">
            <a:xfrm>
              <a:off x="48" y="822"/>
              <a:ext cx="2208" cy="1462"/>
            </a:xfrm>
            <a:prstGeom prst="rect">
              <a:avLst/>
            </a:prstGeom>
            <a:solidFill>
              <a:srgbClr val="FFFF99"/>
            </a:solidFill>
            <a:ln w="9525">
              <a:solidFill>
                <a:schemeClr val="tx1"/>
              </a:solidFill>
              <a:miter lim="800000"/>
              <a:headEnd/>
              <a:tailEnd/>
            </a:ln>
          </p:spPr>
          <p:txBody>
            <a:bodyPr wrap="none" anchor="ctr"/>
            <a:lstStyle/>
            <a:p>
              <a:endParaRPr lang="en-US"/>
            </a:p>
          </p:txBody>
        </p:sp>
        <p:sp>
          <p:nvSpPr>
            <p:cNvPr id="18446" name="AutoShape 7"/>
            <p:cNvSpPr>
              <a:spLocks noChangeArrowheads="1"/>
            </p:cNvSpPr>
            <p:nvPr/>
          </p:nvSpPr>
          <p:spPr bwMode="auto">
            <a:xfrm>
              <a:off x="672" y="915"/>
              <a:ext cx="881" cy="398"/>
            </a:xfrm>
            <a:prstGeom prst="flowChartDecision">
              <a:avLst/>
            </a:prstGeom>
            <a:solidFill>
              <a:srgbClr val="0000FF"/>
            </a:solidFill>
            <a:ln w="9525">
              <a:solidFill>
                <a:schemeClr val="tx1"/>
              </a:solidFill>
              <a:miter lim="800000"/>
              <a:headEnd/>
              <a:tailEnd/>
            </a:ln>
          </p:spPr>
          <p:txBody>
            <a:bodyPr wrap="none" anchor="ctr"/>
            <a:lstStyle/>
            <a:p>
              <a:pPr algn="ctr"/>
              <a:r>
                <a:rPr lang="en-US" sz="1400" b="1">
                  <a:solidFill>
                    <a:schemeClr val="bg1"/>
                  </a:solidFill>
                  <a:latin typeface="Times New Roman" pitchFamily="18" charset="0"/>
                </a:rPr>
                <a:t>Expression</a:t>
              </a:r>
            </a:p>
          </p:txBody>
        </p:sp>
        <p:sp>
          <p:nvSpPr>
            <p:cNvPr id="18447" name="Line 8"/>
            <p:cNvSpPr>
              <a:spLocks noChangeShapeType="1"/>
            </p:cNvSpPr>
            <p:nvPr/>
          </p:nvSpPr>
          <p:spPr bwMode="auto">
            <a:xfrm flipH="1" flipV="1">
              <a:off x="480" y="1114"/>
              <a:ext cx="192" cy="0"/>
            </a:xfrm>
            <a:prstGeom prst="line">
              <a:avLst/>
            </a:prstGeom>
            <a:noFill/>
            <a:ln w="9525">
              <a:solidFill>
                <a:schemeClr val="accent1"/>
              </a:solidFill>
              <a:round/>
              <a:headEnd/>
              <a:tailEnd/>
            </a:ln>
          </p:spPr>
          <p:txBody>
            <a:bodyPr/>
            <a:lstStyle/>
            <a:p>
              <a:endParaRPr lang="en-US"/>
            </a:p>
          </p:txBody>
        </p:sp>
        <p:sp>
          <p:nvSpPr>
            <p:cNvPr id="18448" name="Line 9"/>
            <p:cNvSpPr>
              <a:spLocks noChangeShapeType="1"/>
            </p:cNvSpPr>
            <p:nvPr/>
          </p:nvSpPr>
          <p:spPr bwMode="auto">
            <a:xfrm flipV="1">
              <a:off x="1553" y="1114"/>
              <a:ext cx="175" cy="0"/>
            </a:xfrm>
            <a:prstGeom prst="line">
              <a:avLst/>
            </a:prstGeom>
            <a:noFill/>
            <a:ln w="9525">
              <a:solidFill>
                <a:schemeClr val="accent1"/>
              </a:solidFill>
              <a:round/>
              <a:headEnd/>
              <a:tailEnd/>
            </a:ln>
          </p:spPr>
          <p:txBody>
            <a:bodyPr/>
            <a:lstStyle/>
            <a:p>
              <a:endParaRPr lang="en-US"/>
            </a:p>
          </p:txBody>
        </p:sp>
        <p:sp>
          <p:nvSpPr>
            <p:cNvPr id="18449" name="Line 10"/>
            <p:cNvSpPr>
              <a:spLocks noChangeShapeType="1"/>
            </p:cNvSpPr>
            <p:nvPr/>
          </p:nvSpPr>
          <p:spPr bwMode="auto">
            <a:xfrm>
              <a:off x="1728" y="1114"/>
              <a:ext cx="0" cy="439"/>
            </a:xfrm>
            <a:prstGeom prst="line">
              <a:avLst/>
            </a:prstGeom>
            <a:noFill/>
            <a:ln w="9525">
              <a:solidFill>
                <a:schemeClr val="accent1"/>
              </a:solidFill>
              <a:round/>
              <a:headEnd/>
              <a:tailEnd type="triangle" w="med" len="med"/>
            </a:ln>
          </p:spPr>
          <p:txBody>
            <a:bodyPr/>
            <a:lstStyle/>
            <a:p>
              <a:endParaRPr lang="en-US"/>
            </a:p>
          </p:txBody>
        </p:sp>
        <p:sp>
          <p:nvSpPr>
            <p:cNvPr id="18450" name="Rectangle 11"/>
            <p:cNvSpPr>
              <a:spLocks noChangeArrowheads="1"/>
            </p:cNvSpPr>
            <p:nvPr/>
          </p:nvSpPr>
          <p:spPr bwMode="auto">
            <a:xfrm>
              <a:off x="1248" y="1536"/>
              <a:ext cx="868" cy="250"/>
            </a:xfrm>
            <a:prstGeom prst="rect">
              <a:avLst/>
            </a:prstGeom>
            <a:solidFill>
              <a:srgbClr val="0000FF"/>
            </a:solidFill>
            <a:ln w="9525">
              <a:solidFill>
                <a:schemeClr val="tx1"/>
              </a:solidFill>
              <a:miter lim="800000"/>
              <a:headEnd/>
              <a:tailEnd/>
            </a:ln>
          </p:spPr>
          <p:txBody>
            <a:bodyPr wrap="none" anchor="ctr"/>
            <a:lstStyle/>
            <a:p>
              <a:r>
                <a:rPr lang="en-US" b="1">
                  <a:solidFill>
                    <a:srgbClr val="FFFFFF"/>
                  </a:solidFill>
                  <a:latin typeface="Times New Roman" pitchFamily="18" charset="0"/>
                </a:rPr>
                <a:t>statement2</a:t>
              </a:r>
            </a:p>
          </p:txBody>
        </p:sp>
        <p:sp>
          <p:nvSpPr>
            <p:cNvPr id="18451" name="Line 12"/>
            <p:cNvSpPr>
              <a:spLocks noChangeShapeType="1"/>
            </p:cNvSpPr>
            <p:nvPr/>
          </p:nvSpPr>
          <p:spPr bwMode="auto">
            <a:xfrm>
              <a:off x="1728" y="1776"/>
              <a:ext cx="0" cy="384"/>
            </a:xfrm>
            <a:prstGeom prst="line">
              <a:avLst/>
            </a:prstGeom>
            <a:noFill/>
            <a:ln w="9525">
              <a:solidFill>
                <a:schemeClr val="accent1"/>
              </a:solidFill>
              <a:round/>
              <a:headEnd/>
              <a:tailEnd/>
            </a:ln>
          </p:spPr>
          <p:txBody>
            <a:bodyPr/>
            <a:lstStyle/>
            <a:p>
              <a:endParaRPr lang="en-US"/>
            </a:p>
          </p:txBody>
        </p:sp>
        <p:sp>
          <p:nvSpPr>
            <p:cNvPr id="18452" name="Line 16"/>
            <p:cNvSpPr>
              <a:spLocks noChangeShapeType="1"/>
            </p:cNvSpPr>
            <p:nvPr/>
          </p:nvSpPr>
          <p:spPr bwMode="auto">
            <a:xfrm>
              <a:off x="1104" y="747"/>
              <a:ext cx="8" cy="168"/>
            </a:xfrm>
            <a:prstGeom prst="line">
              <a:avLst/>
            </a:prstGeom>
            <a:noFill/>
            <a:ln w="9525">
              <a:solidFill>
                <a:schemeClr val="tx1"/>
              </a:solidFill>
              <a:round/>
              <a:headEnd/>
              <a:tailEnd type="triangle" w="med" len="med"/>
            </a:ln>
          </p:spPr>
          <p:txBody>
            <a:bodyPr/>
            <a:lstStyle/>
            <a:p>
              <a:endParaRPr lang="en-US"/>
            </a:p>
          </p:txBody>
        </p:sp>
        <p:sp>
          <p:nvSpPr>
            <p:cNvPr id="18453" name="Line 17"/>
            <p:cNvSpPr>
              <a:spLocks noChangeShapeType="1"/>
            </p:cNvSpPr>
            <p:nvPr/>
          </p:nvSpPr>
          <p:spPr bwMode="auto">
            <a:xfrm flipH="1">
              <a:off x="1096" y="2194"/>
              <a:ext cx="0" cy="209"/>
            </a:xfrm>
            <a:prstGeom prst="line">
              <a:avLst/>
            </a:prstGeom>
            <a:noFill/>
            <a:ln w="9525">
              <a:solidFill>
                <a:schemeClr val="accent1"/>
              </a:solidFill>
              <a:round/>
              <a:headEnd/>
              <a:tailEnd type="triangle" w="med" len="med"/>
            </a:ln>
          </p:spPr>
          <p:txBody>
            <a:bodyPr/>
            <a:lstStyle/>
            <a:p>
              <a:endParaRPr lang="en-US"/>
            </a:p>
          </p:txBody>
        </p:sp>
        <p:sp>
          <p:nvSpPr>
            <p:cNvPr id="18454" name="Text Box 18"/>
            <p:cNvSpPr txBox="1">
              <a:spLocks noChangeArrowheads="1"/>
            </p:cNvSpPr>
            <p:nvPr/>
          </p:nvSpPr>
          <p:spPr bwMode="auto">
            <a:xfrm>
              <a:off x="1551" y="827"/>
              <a:ext cx="346" cy="204"/>
            </a:xfrm>
            <a:prstGeom prst="rect">
              <a:avLst/>
            </a:prstGeom>
            <a:noFill/>
            <a:ln w="9525">
              <a:noFill/>
              <a:miter lim="800000"/>
              <a:headEnd/>
              <a:tailEnd/>
            </a:ln>
          </p:spPr>
          <p:txBody>
            <a:bodyPr wrap="none">
              <a:spAutoFit/>
            </a:bodyPr>
            <a:lstStyle/>
            <a:p>
              <a:r>
                <a:rPr lang="en-US" sz="1200" b="1">
                  <a:solidFill>
                    <a:srgbClr val="C00000"/>
                  </a:solidFill>
                  <a:latin typeface="Times New Roman" pitchFamily="18" charset="0"/>
                </a:rPr>
                <a:t>True</a:t>
              </a:r>
            </a:p>
          </p:txBody>
        </p:sp>
        <p:sp>
          <p:nvSpPr>
            <p:cNvPr id="18455" name="Text Box 19"/>
            <p:cNvSpPr txBox="1">
              <a:spLocks noChangeArrowheads="1"/>
            </p:cNvSpPr>
            <p:nvPr/>
          </p:nvSpPr>
          <p:spPr bwMode="auto">
            <a:xfrm>
              <a:off x="287" y="827"/>
              <a:ext cx="358" cy="204"/>
            </a:xfrm>
            <a:prstGeom prst="rect">
              <a:avLst/>
            </a:prstGeom>
            <a:noFill/>
            <a:ln w="9525">
              <a:noFill/>
              <a:miter lim="800000"/>
              <a:headEnd/>
              <a:tailEnd/>
            </a:ln>
          </p:spPr>
          <p:txBody>
            <a:bodyPr wrap="none">
              <a:spAutoFit/>
            </a:bodyPr>
            <a:lstStyle/>
            <a:p>
              <a:r>
                <a:rPr lang="en-US" sz="1200" b="1">
                  <a:solidFill>
                    <a:srgbClr val="C00000"/>
                  </a:solidFill>
                  <a:latin typeface="Times New Roman" pitchFamily="18" charset="0"/>
                </a:rPr>
                <a:t>False</a:t>
              </a:r>
            </a:p>
          </p:txBody>
        </p:sp>
        <p:sp>
          <p:nvSpPr>
            <p:cNvPr id="18456" name="Rectangle 20"/>
            <p:cNvSpPr>
              <a:spLocks noChangeArrowheads="1"/>
            </p:cNvSpPr>
            <p:nvPr/>
          </p:nvSpPr>
          <p:spPr bwMode="auto">
            <a:xfrm>
              <a:off x="568" y="2403"/>
              <a:ext cx="1100" cy="249"/>
            </a:xfrm>
            <a:prstGeom prst="rect">
              <a:avLst/>
            </a:prstGeom>
            <a:solidFill>
              <a:srgbClr val="FFCCFF"/>
            </a:solidFill>
            <a:ln w="9525">
              <a:solidFill>
                <a:schemeClr val="tx1"/>
              </a:solidFill>
              <a:miter lim="800000"/>
              <a:headEnd/>
              <a:tailEnd/>
            </a:ln>
          </p:spPr>
          <p:txBody>
            <a:bodyPr wrap="none" anchor="ctr"/>
            <a:lstStyle/>
            <a:p>
              <a:pPr algn="ctr"/>
              <a:r>
                <a:rPr lang="en-US" b="1">
                  <a:solidFill>
                    <a:srgbClr val="A50021"/>
                  </a:solidFill>
                  <a:latin typeface="Times New Roman" pitchFamily="18" charset="0"/>
                </a:rPr>
                <a:t>statement4</a:t>
              </a:r>
            </a:p>
          </p:txBody>
        </p:sp>
        <p:sp>
          <p:nvSpPr>
            <p:cNvPr id="18457" name="Line 21"/>
            <p:cNvSpPr>
              <a:spLocks noChangeShapeType="1"/>
            </p:cNvSpPr>
            <p:nvPr/>
          </p:nvSpPr>
          <p:spPr bwMode="auto">
            <a:xfrm flipH="1">
              <a:off x="1096" y="2653"/>
              <a:ext cx="0" cy="209"/>
            </a:xfrm>
            <a:prstGeom prst="line">
              <a:avLst/>
            </a:prstGeom>
            <a:noFill/>
            <a:ln w="9525">
              <a:solidFill>
                <a:schemeClr val="accent1"/>
              </a:solidFill>
              <a:round/>
              <a:headEnd/>
              <a:tailEnd type="triangle" w="med" len="med"/>
            </a:ln>
          </p:spPr>
          <p:txBody>
            <a:bodyPr/>
            <a:lstStyle/>
            <a:p>
              <a:endParaRPr lang="en-US"/>
            </a:p>
          </p:txBody>
        </p:sp>
        <p:sp>
          <p:nvSpPr>
            <p:cNvPr id="18458" name="Rectangle 22"/>
            <p:cNvSpPr>
              <a:spLocks noChangeArrowheads="1"/>
            </p:cNvSpPr>
            <p:nvPr/>
          </p:nvSpPr>
          <p:spPr bwMode="auto">
            <a:xfrm>
              <a:off x="576" y="497"/>
              <a:ext cx="1100" cy="250"/>
            </a:xfrm>
            <a:prstGeom prst="rect">
              <a:avLst/>
            </a:prstGeom>
            <a:solidFill>
              <a:srgbClr val="FFCCFF"/>
            </a:solidFill>
            <a:ln w="9525">
              <a:solidFill>
                <a:schemeClr val="tx1"/>
              </a:solidFill>
              <a:miter lim="800000"/>
              <a:headEnd/>
              <a:tailEnd/>
            </a:ln>
          </p:spPr>
          <p:txBody>
            <a:bodyPr wrap="none" anchor="ctr"/>
            <a:lstStyle/>
            <a:p>
              <a:pPr algn="ctr"/>
              <a:r>
                <a:rPr lang="en-US" b="1">
                  <a:solidFill>
                    <a:srgbClr val="A50021"/>
                  </a:solidFill>
                  <a:latin typeface="Times New Roman" pitchFamily="18" charset="0"/>
                </a:rPr>
                <a:t>statement1</a:t>
              </a:r>
            </a:p>
          </p:txBody>
        </p:sp>
        <p:sp>
          <p:nvSpPr>
            <p:cNvPr id="18459" name="Line 23"/>
            <p:cNvSpPr>
              <a:spLocks noChangeShapeType="1"/>
            </p:cNvSpPr>
            <p:nvPr/>
          </p:nvSpPr>
          <p:spPr bwMode="auto">
            <a:xfrm>
              <a:off x="1104" y="288"/>
              <a:ext cx="0" cy="209"/>
            </a:xfrm>
            <a:prstGeom prst="line">
              <a:avLst/>
            </a:prstGeom>
            <a:noFill/>
            <a:ln w="9525">
              <a:solidFill>
                <a:schemeClr val="tx1"/>
              </a:solidFill>
              <a:round/>
              <a:headEnd/>
              <a:tailEnd type="triangle" w="med" len="med"/>
            </a:ln>
          </p:spPr>
          <p:txBody>
            <a:bodyPr/>
            <a:lstStyle/>
            <a:p>
              <a:endParaRPr lang="en-US"/>
            </a:p>
          </p:txBody>
        </p:sp>
        <p:sp>
          <p:nvSpPr>
            <p:cNvPr id="18460" name="Rectangle 24"/>
            <p:cNvSpPr>
              <a:spLocks noChangeArrowheads="1"/>
            </p:cNvSpPr>
            <p:nvPr/>
          </p:nvSpPr>
          <p:spPr bwMode="auto">
            <a:xfrm>
              <a:off x="144" y="1536"/>
              <a:ext cx="868" cy="250"/>
            </a:xfrm>
            <a:prstGeom prst="rect">
              <a:avLst/>
            </a:prstGeom>
            <a:solidFill>
              <a:srgbClr val="0000FF"/>
            </a:solidFill>
            <a:ln w="9525">
              <a:solidFill>
                <a:schemeClr val="tx1"/>
              </a:solidFill>
              <a:miter lim="800000"/>
              <a:headEnd/>
              <a:tailEnd/>
            </a:ln>
          </p:spPr>
          <p:txBody>
            <a:bodyPr wrap="none" anchor="ctr"/>
            <a:lstStyle/>
            <a:p>
              <a:r>
                <a:rPr lang="en-US" b="1">
                  <a:solidFill>
                    <a:srgbClr val="FFFFFF"/>
                  </a:solidFill>
                  <a:latin typeface="Times New Roman" pitchFamily="18" charset="0"/>
                </a:rPr>
                <a:t>statement3</a:t>
              </a:r>
            </a:p>
          </p:txBody>
        </p:sp>
        <p:sp>
          <p:nvSpPr>
            <p:cNvPr id="18461" name="Line 25"/>
            <p:cNvSpPr>
              <a:spLocks noChangeShapeType="1"/>
            </p:cNvSpPr>
            <p:nvPr/>
          </p:nvSpPr>
          <p:spPr bwMode="auto">
            <a:xfrm>
              <a:off x="480" y="1114"/>
              <a:ext cx="0" cy="439"/>
            </a:xfrm>
            <a:prstGeom prst="line">
              <a:avLst/>
            </a:prstGeom>
            <a:noFill/>
            <a:ln w="9525">
              <a:solidFill>
                <a:schemeClr val="accent1"/>
              </a:solidFill>
              <a:round/>
              <a:headEnd/>
              <a:tailEnd type="triangle" w="med" len="med"/>
            </a:ln>
          </p:spPr>
          <p:txBody>
            <a:bodyPr/>
            <a:lstStyle/>
            <a:p>
              <a:endParaRPr lang="en-US"/>
            </a:p>
          </p:txBody>
        </p:sp>
        <p:sp>
          <p:nvSpPr>
            <p:cNvPr id="18462" name="Line 26"/>
            <p:cNvSpPr>
              <a:spLocks noChangeShapeType="1"/>
            </p:cNvSpPr>
            <p:nvPr/>
          </p:nvSpPr>
          <p:spPr bwMode="auto">
            <a:xfrm>
              <a:off x="480" y="1776"/>
              <a:ext cx="0" cy="386"/>
            </a:xfrm>
            <a:prstGeom prst="line">
              <a:avLst/>
            </a:prstGeom>
            <a:noFill/>
            <a:ln w="9525">
              <a:solidFill>
                <a:schemeClr val="accent1"/>
              </a:solidFill>
              <a:round/>
              <a:headEnd/>
              <a:tailEnd/>
            </a:ln>
          </p:spPr>
          <p:txBody>
            <a:bodyPr/>
            <a:lstStyle/>
            <a:p>
              <a:endParaRPr lang="en-US"/>
            </a:p>
          </p:txBody>
        </p:sp>
      </p:grpSp>
      <p:sp>
        <p:nvSpPr>
          <p:cNvPr id="959520" name="Rectangle 32"/>
          <p:cNvSpPr>
            <a:spLocks noChangeArrowheads="1"/>
          </p:cNvSpPr>
          <p:nvPr/>
        </p:nvSpPr>
        <p:spPr bwMode="auto">
          <a:xfrm>
            <a:off x="838200" y="4572000"/>
            <a:ext cx="2590800" cy="1981200"/>
          </a:xfrm>
          <a:prstGeom prst="rect">
            <a:avLst/>
          </a:prstGeom>
          <a:solidFill>
            <a:schemeClr val="hlink"/>
          </a:solidFill>
          <a:ln w="9525" algn="ctr">
            <a:solidFill>
              <a:schemeClr val="bg1"/>
            </a:solidFill>
            <a:miter lim="800000"/>
            <a:headEnd/>
            <a:tailEnd/>
          </a:ln>
          <a:effectLst>
            <a:outerShdw dist="71842" dir="2700000" algn="ctr" rotWithShape="0">
              <a:schemeClr val="hlink">
                <a:alpha val="50000"/>
              </a:schemeClr>
            </a:outerShdw>
          </a:effectLst>
        </p:spPr>
        <p:txBody>
          <a:bodyPr wrap="none" anchor="ctr"/>
          <a:lstStyle>
            <a:lvl1pPr algn="l" eaLnBrk="0" hangingPunct="0">
              <a:tabLst>
                <a:tab pos="231775" algn="l"/>
              </a:tabLst>
              <a:defRPr sz="2400">
                <a:solidFill>
                  <a:schemeClr val="tx1"/>
                </a:solidFill>
                <a:latin typeface="Times New Roman" panose="02020603050405020304" pitchFamily="18" charset="0"/>
              </a:defRPr>
            </a:lvl1pPr>
            <a:lvl2pPr algn="l" eaLnBrk="0" hangingPunct="0">
              <a:tabLst>
                <a:tab pos="231775" algn="l"/>
              </a:tabLst>
              <a:defRPr sz="2400">
                <a:solidFill>
                  <a:schemeClr val="tx1"/>
                </a:solidFill>
                <a:latin typeface="Times New Roman" panose="02020603050405020304" pitchFamily="18" charset="0"/>
              </a:defRPr>
            </a:lvl2pPr>
            <a:lvl3pPr algn="l" eaLnBrk="0" hangingPunct="0">
              <a:tabLst>
                <a:tab pos="231775" algn="l"/>
              </a:tabLst>
              <a:defRPr sz="2400">
                <a:solidFill>
                  <a:schemeClr val="tx1"/>
                </a:solidFill>
                <a:latin typeface="Times New Roman" panose="02020603050405020304" pitchFamily="18" charset="0"/>
              </a:defRPr>
            </a:lvl3pPr>
            <a:lvl4pPr algn="l" eaLnBrk="0" hangingPunct="0">
              <a:tabLst>
                <a:tab pos="231775" algn="l"/>
              </a:tabLst>
              <a:defRPr sz="2400">
                <a:solidFill>
                  <a:schemeClr val="tx1"/>
                </a:solidFill>
                <a:latin typeface="Times New Roman" panose="02020603050405020304" pitchFamily="18" charset="0"/>
              </a:defRPr>
            </a:lvl4pPr>
            <a:lvl5pPr algn="l" eaLnBrk="0" hangingPunct="0">
              <a:tabLst>
                <a:tab pos="231775"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231775"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231775"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231775"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231775" algn="l"/>
              </a:tabLst>
              <a:defRPr sz="2400">
                <a:solidFill>
                  <a:schemeClr val="tx1"/>
                </a:solidFill>
                <a:latin typeface="Times New Roman" panose="02020603050405020304" pitchFamily="18" charset="0"/>
              </a:defRPr>
            </a:lvl9pPr>
          </a:lstStyle>
          <a:p>
            <a:pPr eaLnBrk="1" hangingPunct="1">
              <a:spcBef>
                <a:spcPct val="20000"/>
              </a:spcBef>
              <a:buClr>
                <a:schemeClr val="hlink"/>
              </a:buClr>
              <a:buFont typeface="Wingdings 3" panose="05040102010807070707" pitchFamily="18" charset="2"/>
              <a:buNone/>
              <a:defRPr/>
            </a:pPr>
            <a:r>
              <a:rPr lang="en-US" sz="1800" b="1" dirty="0">
                <a:solidFill>
                  <a:schemeClr val="bg1"/>
                </a:solidFill>
                <a:latin typeface="Courier New" panose="02070309020205020404" pitchFamily="49" charset="0"/>
              </a:rPr>
              <a:t>statement1;</a:t>
            </a:r>
          </a:p>
          <a:p>
            <a:pPr eaLnBrk="1" hangingPunct="1">
              <a:spcBef>
                <a:spcPct val="20000"/>
              </a:spcBef>
              <a:buClr>
                <a:schemeClr val="hlink"/>
              </a:buClr>
              <a:buFont typeface="Wingdings 3" panose="05040102010807070707" pitchFamily="18" charset="2"/>
              <a:buNone/>
              <a:defRPr/>
            </a:pPr>
            <a:r>
              <a:rPr lang="en-US" sz="1800" b="1" dirty="0">
                <a:solidFill>
                  <a:srgbClr val="00B0F0"/>
                </a:solidFill>
                <a:latin typeface="Courier New" panose="02070309020205020404" pitchFamily="49" charset="0"/>
              </a:rPr>
              <a:t>if</a:t>
            </a:r>
            <a:r>
              <a:rPr lang="en-US" sz="1800" b="1" dirty="0">
                <a:solidFill>
                  <a:schemeClr val="bg1"/>
                </a:solidFill>
                <a:latin typeface="Courier New" panose="02070309020205020404" pitchFamily="49" charset="0"/>
              </a:rPr>
              <a:t>(expression)</a:t>
            </a:r>
          </a:p>
          <a:p>
            <a:pPr lvl="1" eaLnBrk="1" hangingPunct="1">
              <a:spcBef>
                <a:spcPct val="20000"/>
              </a:spcBef>
              <a:buClr>
                <a:schemeClr val="hlink"/>
              </a:buClr>
              <a:buFont typeface="Wingdings 3" panose="05040102010807070707" pitchFamily="18" charset="2"/>
              <a:buNone/>
              <a:defRPr/>
            </a:pPr>
            <a:r>
              <a:rPr lang="en-US" sz="1800" b="1" dirty="0">
                <a:solidFill>
                  <a:schemeClr val="bg1"/>
                </a:solidFill>
                <a:latin typeface="Courier New" panose="02070309020205020404" pitchFamily="49" charset="0"/>
              </a:rPr>
              <a:t>statement2;</a:t>
            </a:r>
          </a:p>
          <a:p>
            <a:pPr eaLnBrk="1" hangingPunct="1">
              <a:spcBef>
                <a:spcPct val="20000"/>
              </a:spcBef>
              <a:buClr>
                <a:schemeClr val="hlink"/>
              </a:buClr>
              <a:buFont typeface="Wingdings 3" panose="05040102010807070707" pitchFamily="18" charset="2"/>
              <a:buNone/>
              <a:defRPr/>
            </a:pPr>
            <a:r>
              <a:rPr lang="en-US" sz="1800" b="1" dirty="0">
                <a:solidFill>
                  <a:srgbClr val="00B0F0"/>
                </a:solidFill>
                <a:latin typeface="Courier New" panose="02070309020205020404" pitchFamily="49" charset="0"/>
              </a:rPr>
              <a:t>else</a:t>
            </a:r>
          </a:p>
          <a:p>
            <a:pPr lvl="1" eaLnBrk="1" hangingPunct="1">
              <a:spcBef>
                <a:spcPct val="20000"/>
              </a:spcBef>
              <a:buClr>
                <a:schemeClr val="hlink"/>
              </a:buClr>
              <a:buFont typeface="Wingdings 3" panose="05040102010807070707" pitchFamily="18" charset="2"/>
              <a:buNone/>
              <a:defRPr/>
            </a:pPr>
            <a:r>
              <a:rPr lang="en-US" sz="1800" b="1" dirty="0">
                <a:solidFill>
                  <a:schemeClr val="bg1"/>
                </a:solidFill>
                <a:latin typeface="Courier New" panose="02070309020205020404" pitchFamily="49" charset="0"/>
              </a:rPr>
              <a:t>Statement3;</a:t>
            </a:r>
          </a:p>
          <a:p>
            <a:pPr eaLnBrk="1" hangingPunct="1">
              <a:spcBef>
                <a:spcPct val="20000"/>
              </a:spcBef>
              <a:buClr>
                <a:schemeClr val="hlink"/>
              </a:buClr>
              <a:buFont typeface="Wingdings 3" panose="05040102010807070707" pitchFamily="18" charset="2"/>
              <a:buNone/>
              <a:defRPr/>
            </a:pPr>
            <a:r>
              <a:rPr lang="en-US" sz="1800" b="1" dirty="0">
                <a:solidFill>
                  <a:schemeClr val="bg1"/>
                </a:solidFill>
                <a:latin typeface="Courier New" panose="02070309020205020404" pitchFamily="49" charset="0"/>
              </a:rPr>
              <a:t>statement4;</a:t>
            </a:r>
          </a:p>
        </p:txBody>
      </p:sp>
      <p:cxnSp>
        <p:nvCxnSpPr>
          <p:cNvPr id="18440" name="Straight Arrow Connector 28"/>
          <p:cNvCxnSpPr>
            <a:cxnSpLocks noChangeShapeType="1"/>
          </p:cNvCxnSpPr>
          <p:nvPr/>
        </p:nvCxnSpPr>
        <p:spPr bwMode="auto">
          <a:xfrm>
            <a:off x="3028950" y="2971800"/>
            <a:ext cx="19050" cy="293688"/>
          </a:xfrm>
          <a:prstGeom prst="straightConnector1">
            <a:avLst/>
          </a:prstGeom>
          <a:noFill/>
          <a:ln w="9525" algn="ctr">
            <a:solidFill>
              <a:schemeClr val="accent1"/>
            </a:solidFill>
            <a:round/>
            <a:headEnd/>
            <a:tailEnd type="arrow" w="med" len="med"/>
          </a:ln>
        </p:spPr>
      </p:cxnSp>
      <p:cxnSp>
        <p:nvCxnSpPr>
          <p:cNvPr id="18441" name="Straight Arrow Connector 29"/>
          <p:cNvCxnSpPr>
            <a:cxnSpLocks noChangeShapeType="1"/>
          </p:cNvCxnSpPr>
          <p:nvPr/>
        </p:nvCxnSpPr>
        <p:spPr bwMode="auto">
          <a:xfrm>
            <a:off x="1219200" y="2971800"/>
            <a:ext cx="19050" cy="293688"/>
          </a:xfrm>
          <a:prstGeom prst="straightConnector1">
            <a:avLst/>
          </a:prstGeom>
          <a:noFill/>
          <a:ln w="9525" algn="ctr">
            <a:solidFill>
              <a:schemeClr val="accent1"/>
            </a:solidFill>
            <a:round/>
            <a:headEnd/>
            <a:tailEnd type="arrow" w="med" len="med"/>
          </a:ln>
        </p:spPr>
      </p:cxnSp>
      <p:cxnSp>
        <p:nvCxnSpPr>
          <p:cNvPr id="18442" name="Straight Connector 30"/>
          <p:cNvCxnSpPr>
            <a:cxnSpLocks noChangeShapeType="1"/>
          </p:cNvCxnSpPr>
          <p:nvPr/>
        </p:nvCxnSpPr>
        <p:spPr bwMode="auto">
          <a:xfrm>
            <a:off x="1219200" y="3505200"/>
            <a:ext cx="1828800" cy="0"/>
          </a:xfrm>
          <a:prstGeom prst="line">
            <a:avLst/>
          </a:prstGeom>
          <a:noFill/>
          <a:ln w="9525" algn="ctr">
            <a:solidFill>
              <a:schemeClr val="accent1"/>
            </a:solidFill>
            <a:round/>
            <a:headEnd/>
            <a:tailEnd/>
          </a:ln>
        </p:spPr>
      </p:cxnSp>
      <p:cxnSp>
        <p:nvCxnSpPr>
          <p:cNvPr id="18443" name="Straight Arrow Connector 35"/>
          <p:cNvCxnSpPr>
            <a:cxnSpLocks noChangeShapeType="1"/>
          </p:cNvCxnSpPr>
          <p:nvPr/>
        </p:nvCxnSpPr>
        <p:spPr bwMode="auto">
          <a:xfrm>
            <a:off x="1219200" y="3505200"/>
            <a:ext cx="304800" cy="0"/>
          </a:xfrm>
          <a:prstGeom prst="straightConnector1">
            <a:avLst/>
          </a:prstGeom>
          <a:noFill/>
          <a:ln w="9525" algn="ctr">
            <a:solidFill>
              <a:schemeClr val="accent1"/>
            </a:solidFill>
            <a:round/>
            <a:headEnd/>
            <a:tailEnd type="arrow" w="med" len="med"/>
          </a:ln>
        </p:spPr>
      </p:cxnSp>
      <p:cxnSp>
        <p:nvCxnSpPr>
          <p:cNvPr id="18444" name="Straight Arrow Connector 40"/>
          <p:cNvCxnSpPr>
            <a:cxnSpLocks noChangeShapeType="1"/>
          </p:cNvCxnSpPr>
          <p:nvPr/>
        </p:nvCxnSpPr>
        <p:spPr bwMode="auto">
          <a:xfrm flipH="1">
            <a:off x="2819400" y="3505200"/>
            <a:ext cx="228600" cy="0"/>
          </a:xfrm>
          <a:prstGeom prst="straightConnector1">
            <a:avLst/>
          </a:prstGeom>
          <a:noFill/>
          <a:ln w="9525" algn="ctr">
            <a:solidFill>
              <a:schemeClr val="accent1"/>
            </a:solidFill>
            <a:round/>
            <a:headEnd/>
            <a:tailEnd type="arrow" w="med" len="med"/>
          </a:ln>
        </p:spPr>
      </p:cxn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37"/>
          <p:cNvSpPr>
            <a:spLocks noChangeArrowheads="1"/>
          </p:cNvSpPr>
          <p:nvPr/>
        </p:nvSpPr>
        <p:spPr bwMode="auto">
          <a:xfrm>
            <a:off x="533400" y="3657600"/>
            <a:ext cx="5257800" cy="914400"/>
          </a:xfrm>
          <a:prstGeom prst="rect">
            <a:avLst/>
          </a:prstGeom>
          <a:solidFill>
            <a:srgbClr val="00FFFF"/>
          </a:solidFill>
          <a:ln w="9525" algn="ctr">
            <a:solidFill>
              <a:schemeClr val="tx1"/>
            </a:solidFill>
            <a:miter lim="800000"/>
            <a:headEnd/>
            <a:tailEnd/>
          </a:ln>
        </p:spPr>
        <p:txBody>
          <a:bodyPr wrap="none" anchor="ctr"/>
          <a:lstStyle/>
          <a:p>
            <a:endParaRPr lang="en-US"/>
          </a:p>
        </p:txBody>
      </p:sp>
      <p:sp>
        <p:nvSpPr>
          <p:cNvPr id="19459" name="Rectangle 3"/>
          <p:cNvSpPr>
            <a:spLocks noGrp="1" noChangeArrowheads="1"/>
          </p:cNvSpPr>
          <p:nvPr>
            <p:ph sz="quarter" idx="1"/>
          </p:nvPr>
        </p:nvSpPr>
        <p:spPr>
          <a:xfrm>
            <a:off x="304800" y="1595438"/>
            <a:ext cx="8229600" cy="4576762"/>
          </a:xfrm>
        </p:spPr>
        <p:txBody>
          <a:bodyPr/>
          <a:lstStyle/>
          <a:p>
            <a:pPr marL="0" indent="0" eaLnBrk="1" hangingPunct="1">
              <a:lnSpc>
                <a:spcPct val="80000"/>
              </a:lnSpc>
              <a:spcBef>
                <a:spcPct val="0"/>
              </a:spcBef>
              <a:buFont typeface="Wingdings 3" pitchFamily="18" charset="2"/>
              <a:buNone/>
            </a:pPr>
            <a:r>
              <a:rPr lang="en-US" sz="1600" b="1" smtClean="0">
                <a:solidFill>
                  <a:srgbClr val="0000FF"/>
                </a:solidFill>
                <a:latin typeface="Courier New" pitchFamily="49" charset="0"/>
              </a:rPr>
              <a:t>#include</a:t>
            </a:r>
            <a:r>
              <a:rPr lang="en-US" sz="1600" b="1" smtClean="0">
                <a:latin typeface="Courier New" pitchFamily="49" charset="0"/>
              </a:rPr>
              <a:t> &lt;stdio.h&gt;</a:t>
            </a:r>
          </a:p>
          <a:p>
            <a:pPr marL="0" indent="0" eaLnBrk="1" hangingPunct="1">
              <a:lnSpc>
                <a:spcPct val="80000"/>
              </a:lnSpc>
              <a:spcBef>
                <a:spcPct val="0"/>
              </a:spcBef>
              <a:buFont typeface="Wingdings 3" pitchFamily="18" charset="2"/>
              <a:buNone/>
            </a:pPr>
            <a:endParaRPr lang="en-US" sz="500" b="1" smtClean="0">
              <a:latin typeface="Courier New" pitchFamily="49" charset="0"/>
            </a:endParaRPr>
          </a:p>
          <a:p>
            <a:pPr marL="0" indent="0" eaLnBrk="1" hangingPunct="1">
              <a:lnSpc>
                <a:spcPct val="80000"/>
              </a:lnSpc>
              <a:spcBef>
                <a:spcPct val="0"/>
              </a:spcBef>
              <a:buFont typeface="Wingdings 3" pitchFamily="18" charset="2"/>
              <a:buNone/>
            </a:pPr>
            <a:endParaRPr lang="en-US" sz="1600" b="1" smtClean="0">
              <a:solidFill>
                <a:srgbClr val="0000FF"/>
              </a:solidFill>
              <a:latin typeface="Courier New" pitchFamily="49" charset="0"/>
            </a:endParaRPr>
          </a:p>
          <a:p>
            <a:pPr marL="0" indent="0" eaLnBrk="1" hangingPunct="1">
              <a:lnSpc>
                <a:spcPct val="80000"/>
              </a:lnSpc>
              <a:spcBef>
                <a:spcPct val="0"/>
              </a:spcBef>
              <a:buFont typeface="Wingdings 3" pitchFamily="18" charset="2"/>
              <a:buNone/>
            </a:pPr>
            <a:r>
              <a:rPr lang="en-US" sz="1600" b="1" smtClean="0">
                <a:solidFill>
                  <a:srgbClr val="0000FF"/>
                </a:solidFill>
                <a:latin typeface="Courier New" pitchFamily="49" charset="0"/>
              </a:rPr>
              <a:t>int</a:t>
            </a:r>
            <a:r>
              <a:rPr lang="en-US" sz="1600" b="1" smtClean="0">
                <a:latin typeface="Courier New" pitchFamily="49" charset="0"/>
              </a:rPr>
              <a:t> main ()</a:t>
            </a:r>
          </a:p>
          <a:p>
            <a:pPr marL="0" indent="0" eaLnBrk="1" hangingPunct="1">
              <a:lnSpc>
                <a:spcPct val="80000"/>
              </a:lnSpc>
              <a:spcBef>
                <a:spcPct val="0"/>
              </a:spcBef>
              <a:buFont typeface="Wingdings 3" pitchFamily="18" charset="2"/>
              <a:buNone/>
            </a:pPr>
            <a:r>
              <a:rPr lang="en-US" sz="1600" b="1" smtClean="0">
                <a:latin typeface="Courier New" pitchFamily="49" charset="0"/>
              </a:rPr>
              <a:t>{</a:t>
            </a:r>
          </a:p>
          <a:p>
            <a:pPr marL="0" indent="0" eaLnBrk="1" hangingPunct="1">
              <a:lnSpc>
                <a:spcPct val="80000"/>
              </a:lnSpc>
              <a:spcBef>
                <a:spcPct val="0"/>
              </a:spcBef>
              <a:buFont typeface="Wingdings 3" pitchFamily="18" charset="2"/>
              <a:buNone/>
            </a:pPr>
            <a:r>
              <a:rPr lang="en-US" sz="1600" b="1" smtClean="0">
                <a:latin typeface="Courier New" pitchFamily="49" charset="0"/>
              </a:rPr>
              <a:t>  </a:t>
            </a:r>
            <a:r>
              <a:rPr lang="en-US" sz="1600" b="1" smtClean="0">
                <a:solidFill>
                  <a:srgbClr val="0000FF"/>
                </a:solidFill>
                <a:latin typeface="Courier New" pitchFamily="49" charset="0"/>
              </a:rPr>
              <a:t>float</a:t>
            </a:r>
            <a:r>
              <a:rPr lang="en-US" sz="1600" b="1" smtClean="0">
                <a:latin typeface="Courier New" pitchFamily="49" charset="0"/>
              </a:rPr>
              <a:t> wages, rate, hours;</a:t>
            </a:r>
            <a:endParaRPr lang="en-US" sz="500" b="1" smtClean="0">
              <a:latin typeface="Courier New" pitchFamily="49" charset="0"/>
            </a:endParaRPr>
          </a:p>
          <a:p>
            <a:pPr marL="0" indent="0" eaLnBrk="1" hangingPunct="1">
              <a:lnSpc>
                <a:spcPct val="80000"/>
              </a:lnSpc>
              <a:spcBef>
                <a:spcPct val="0"/>
              </a:spcBef>
              <a:buFont typeface="Wingdings 3" pitchFamily="18" charset="2"/>
              <a:buNone/>
            </a:pPr>
            <a:endParaRPr lang="en-US" sz="1600" b="1" smtClean="0">
              <a:latin typeface="Courier New" pitchFamily="49" charset="0"/>
            </a:endParaRPr>
          </a:p>
          <a:p>
            <a:pPr marL="0" indent="0" eaLnBrk="1" hangingPunct="1">
              <a:lnSpc>
                <a:spcPct val="80000"/>
              </a:lnSpc>
              <a:spcBef>
                <a:spcPct val="0"/>
              </a:spcBef>
              <a:buFont typeface="Wingdings 3" pitchFamily="18" charset="2"/>
              <a:buNone/>
            </a:pPr>
            <a:r>
              <a:rPr lang="en-US" sz="1600" b="1" smtClean="0">
                <a:latin typeface="Courier New" pitchFamily="49" charset="0"/>
              </a:rPr>
              <a:t>	</a:t>
            </a:r>
          </a:p>
          <a:p>
            <a:pPr marL="0" indent="0" eaLnBrk="1" hangingPunct="1">
              <a:lnSpc>
                <a:spcPct val="80000"/>
              </a:lnSpc>
              <a:spcBef>
                <a:spcPct val="0"/>
              </a:spcBef>
              <a:buFont typeface="Wingdings 3" pitchFamily="18" charset="2"/>
              <a:buNone/>
            </a:pPr>
            <a:r>
              <a:rPr lang="en-US" sz="1600" b="1" smtClean="0">
                <a:latin typeface="Courier New" pitchFamily="49" charset="0"/>
              </a:rPr>
              <a:t>  printf("Enter working hours and rate:");  </a:t>
            </a:r>
            <a:r>
              <a:rPr lang="en-US" sz="500" b="1" smtClean="0">
                <a:latin typeface="Courier New" pitchFamily="49" charset="0"/>
              </a:rPr>
              <a:t>		</a:t>
            </a:r>
            <a:endParaRPr lang="en-US" sz="1600" b="1" smtClean="0">
              <a:latin typeface="Courier New" pitchFamily="49" charset="0"/>
            </a:endParaRPr>
          </a:p>
          <a:p>
            <a:pPr marL="0" indent="0" eaLnBrk="1" hangingPunct="1">
              <a:lnSpc>
                <a:spcPct val="80000"/>
              </a:lnSpc>
              <a:spcBef>
                <a:spcPct val="0"/>
              </a:spcBef>
              <a:buFont typeface="Wingdings 3" pitchFamily="18" charset="2"/>
              <a:buNone/>
            </a:pPr>
            <a:r>
              <a:rPr lang="en-US" sz="1600" b="1" smtClean="0">
                <a:latin typeface="Courier New" pitchFamily="49" charset="0"/>
              </a:rPr>
              <a:t>  scanf(“%f %f”, &amp;hours, &amp;rate);  						</a:t>
            </a:r>
            <a:endParaRPr lang="en-US" sz="500" b="1" smtClean="0">
              <a:solidFill>
                <a:srgbClr val="008000"/>
              </a:solidFill>
              <a:latin typeface="Courier New" pitchFamily="49" charset="0"/>
            </a:endParaRPr>
          </a:p>
          <a:p>
            <a:pPr marL="0" indent="0" eaLnBrk="1" hangingPunct="1">
              <a:lnSpc>
                <a:spcPct val="80000"/>
              </a:lnSpc>
              <a:spcBef>
                <a:spcPct val="0"/>
              </a:spcBef>
              <a:buFont typeface="Wingdings 3" pitchFamily="18" charset="2"/>
              <a:buNone/>
            </a:pPr>
            <a:endParaRPr lang="en-US" sz="1600" b="1" smtClean="0">
              <a:latin typeface="Courier New" pitchFamily="49" charset="0"/>
            </a:endParaRPr>
          </a:p>
          <a:p>
            <a:pPr marL="0" indent="0" eaLnBrk="1" hangingPunct="1">
              <a:lnSpc>
                <a:spcPct val="80000"/>
              </a:lnSpc>
              <a:spcBef>
                <a:spcPct val="0"/>
              </a:spcBef>
              <a:buFont typeface="Wingdings 3" pitchFamily="18" charset="2"/>
              <a:buNone/>
            </a:pPr>
            <a:r>
              <a:rPr lang="en-US" sz="1600" b="1" smtClean="0">
                <a:latin typeface="Courier New" pitchFamily="49" charset="0"/>
              </a:rPr>
              <a:t>  </a:t>
            </a:r>
            <a:r>
              <a:rPr lang="en-US" sz="1600" b="1" smtClean="0">
                <a:solidFill>
                  <a:srgbClr val="0000FF"/>
                </a:solidFill>
                <a:latin typeface="Courier New" pitchFamily="49" charset="0"/>
              </a:rPr>
              <a:t>if</a:t>
            </a:r>
            <a:r>
              <a:rPr lang="en-US" sz="1600" b="1" smtClean="0">
                <a:latin typeface="Courier New" pitchFamily="49" charset="0"/>
              </a:rPr>
              <a:t>(hours &gt; 40.0)  						</a:t>
            </a:r>
          </a:p>
          <a:p>
            <a:pPr marL="0" indent="0" eaLnBrk="1" hangingPunct="1">
              <a:lnSpc>
                <a:spcPct val="80000"/>
              </a:lnSpc>
              <a:spcBef>
                <a:spcPct val="0"/>
              </a:spcBef>
              <a:buFont typeface="Wingdings 3" pitchFamily="18" charset="2"/>
              <a:buNone/>
            </a:pPr>
            <a:r>
              <a:rPr lang="en-US" sz="1600" b="1" smtClean="0">
                <a:latin typeface="Courier New" pitchFamily="49" charset="0"/>
              </a:rPr>
              <a:t>    wages = 40.0*rate+1.5*rate*(hours-40.0);	</a:t>
            </a:r>
          </a:p>
          <a:p>
            <a:pPr marL="0" indent="0" eaLnBrk="1" hangingPunct="1">
              <a:lnSpc>
                <a:spcPct val="80000"/>
              </a:lnSpc>
              <a:spcBef>
                <a:spcPct val="0"/>
              </a:spcBef>
              <a:buFont typeface="Wingdings 3" pitchFamily="18" charset="2"/>
              <a:buNone/>
            </a:pPr>
            <a:r>
              <a:rPr lang="en-US" sz="1600" b="1" smtClean="0">
                <a:latin typeface="Courier New" pitchFamily="49" charset="0"/>
              </a:rPr>
              <a:t>  </a:t>
            </a:r>
            <a:r>
              <a:rPr lang="en-US" sz="1600" b="1" smtClean="0">
                <a:solidFill>
                  <a:srgbClr val="0000FF"/>
                </a:solidFill>
                <a:latin typeface="Courier New" pitchFamily="49" charset="0"/>
              </a:rPr>
              <a:t>else</a:t>
            </a:r>
            <a:r>
              <a:rPr lang="en-US" sz="1600" b="1" smtClean="0">
                <a:latin typeface="Courier New" pitchFamily="49" charset="0"/>
              </a:rPr>
              <a:t>								</a:t>
            </a:r>
            <a:endParaRPr lang="en-US" sz="1600" b="1" smtClean="0">
              <a:solidFill>
                <a:srgbClr val="008000"/>
              </a:solidFill>
              <a:latin typeface="Courier New" pitchFamily="49" charset="0"/>
            </a:endParaRPr>
          </a:p>
          <a:p>
            <a:pPr marL="0" indent="0" eaLnBrk="1" hangingPunct="1">
              <a:lnSpc>
                <a:spcPct val="80000"/>
              </a:lnSpc>
              <a:spcBef>
                <a:spcPct val="0"/>
              </a:spcBef>
              <a:buFont typeface="Wingdings 3" pitchFamily="18" charset="2"/>
              <a:buNone/>
            </a:pPr>
            <a:r>
              <a:rPr lang="en-US" sz="1600" b="1" smtClean="0">
                <a:latin typeface="Courier New" pitchFamily="49" charset="0"/>
              </a:rPr>
              <a:t>    wages = hours * rate;					</a:t>
            </a:r>
            <a:endParaRPr lang="en-US" sz="1600" b="1" smtClean="0">
              <a:solidFill>
                <a:srgbClr val="008000"/>
              </a:solidFill>
              <a:latin typeface="Courier New" pitchFamily="49" charset="0"/>
            </a:endParaRPr>
          </a:p>
          <a:p>
            <a:pPr marL="0" indent="0" eaLnBrk="1" hangingPunct="1">
              <a:lnSpc>
                <a:spcPct val="80000"/>
              </a:lnSpc>
              <a:buFont typeface="Wingdings 3" pitchFamily="18" charset="2"/>
              <a:buNone/>
            </a:pPr>
            <a:r>
              <a:rPr lang="en-US" sz="1600" b="1" smtClean="0">
                <a:latin typeface="Courier New" pitchFamily="49" charset="0"/>
              </a:rPr>
              <a:t>  </a:t>
            </a:r>
          </a:p>
          <a:p>
            <a:pPr marL="0" indent="0" eaLnBrk="1" hangingPunct="1">
              <a:lnSpc>
                <a:spcPct val="80000"/>
              </a:lnSpc>
              <a:buFont typeface="Wingdings 3" pitchFamily="18" charset="2"/>
              <a:buNone/>
            </a:pPr>
            <a:r>
              <a:rPr lang="en-US" sz="1600" b="1" smtClean="0">
                <a:latin typeface="Courier New" pitchFamily="49" charset="0"/>
              </a:rPr>
              <a:t>  printf("The wages are %.2f“,wages);		</a:t>
            </a:r>
          </a:p>
          <a:p>
            <a:pPr marL="0" indent="0" eaLnBrk="1" hangingPunct="1">
              <a:lnSpc>
                <a:spcPct val="80000"/>
              </a:lnSpc>
              <a:buFont typeface="Wingdings 3" pitchFamily="18" charset="2"/>
              <a:buNone/>
            </a:pPr>
            <a:endParaRPr lang="en-US" sz="1600" b="1" smtClean="0">
              <a:latin typeface="Courier New" pitchFamily="49" charset="0"/>
            </a:endParaRPr>
          </a:p>
          <a:p>
            <a:pPr marL="0" indent="0" eaLnBrk="1" hangingPunct="1">
              <a:lnSpc>
                <a:spcPct val="80000"/>
              </a:lnSpc>
              <a:buFont typeface="Wingdings 3" pitchFamily="18" charset="2"/>
              <a:buNone/>
            </a:pPr>
            <a:r>
              <a:rPr lang="en-US" sz="1600" b="1" smtClean="0">
                <a:latin typeface="Courier New" pitchFamily="49" charset="0"/>
              </a:rPr>
              <a:t>  </a:t>
            </a:r>
            <a:r>
              <a:rPr lang="en-US" sz="1600" b="1" smtClean="0">
                <a:solidFill>
                  <a:srgbClr val="0000FF"/>
                </a:solidFill>
                <a:latin typeface="Courier New" pitchFamily="49" charset="0"/>
              </a:rPr>
              <a:t>return</a:t>
            </a:r>
            <a:r>
              <a:rPr lang="en-US" sz="1600" b="1" smtClean="0">
                <a:latin typeface="Courier New" pitchFamily="49" charset="0"/>
              </a:rPr>
              <a:t> 0;</a:t>
            </a:r>
          </a:p>
          <a:p>
            <a:pPr marL="0" indent="0" eaLnBrk="1" hangingPunct="1">
              <a:lnSpc>
                <a:spcPct val="80000"/>
              </a:lnSpc>
              <a:buFont typeface="Wingdings 3" pitchFamily="18" charset="2"/>
              <a:buNone/>
            </a:pPr>
            <a:r>
              <a:rPr lang="en-US" sz="1600" b="1" smtClean="0">
                <a:latin typeface="Courier New" pitchFamily="49" charset="0"/>
              </a:rPr>
              <a:t>}</a:t>
            </a:r>
          </a:p>
        </p:txBody>
      </p:sp>
      <p:sp>
        <p:nvSpPr>
          <p:cNvPr id="19460" name="Rectangle 2"/>
          <p:cNvSpPr>
            <a:spLocks noGrp="1" noChangeArrowheads="1"/>
          </p:cNvSpPr>
          <p:nvPr>
            <p:ph type="title"/>
          </p:nvPr>
        </p:nvSpPr>
        <p:spPr>
          <a:xfrm>
            <a:off x="457200" y="533400"/>
            <a:ext cx="8229600" cy="960438"/>
          </a:xfrm>
        </p:spPr>
        <p:txBody>
          <a:bodyPr/>
          <a:lstStyle/>
          <a:p>
            <a:pPr eaLnBrk="1" hangingPunct="1"/>
            <a:r>
              <a:rPr lang="en-US" smtClean="0"/>
              <a:t>Two-way Selection: Weekly Wage</a:t>
            </a:r>
          </a:p>
        </p:txBody>
      </p:sp>
      <p:sp>
        <p:nvSpPr>
          <p:cNvPr id="984068" name="Text Box 4"/>
          <p:cNvSpPr txBox="1">
            <a:spLocks noChangeArrowheads="1"/>
          </p:cNvSpPr>
          <p:nvPr/>
        </p:nvSpPr>
        <p:spPr bwMode="auto">
          <a:xfrm>
            <a:off x="685800" y="5715000"/>
            <a:ext cx="5791200" cy="733425"/>
          </a:xfrm>
          <a:prstGeom prst="rect">
            <a:avLst/>
          </a:prstGeom>
          <a:solidFill>
            <a:srgbClr val="800080"/>
          </a:solidFill>
          <a:ln w="3175" algn="ctr">
            <a:solidFill>
              <a:schemeClr val="bg1"/>
            </a:solidFill>
            <a:miter lim="800000"/>
            <a:headEnd/>
            <a:tailEnd/>
          </a:ln>
          <a:effectLst>
            <a:outerShdw dist="107763" dir="2700000" algn="ctr" rotWithShape="0">
              <a:srgbClr val="800080">
                <a:alpha val="50000"/>
              </a:srgbClr>
            </a:outerShdw>
          </a:effectLst>
        </p:spPr>
        <p:txBody>
          <a:bodyPr>
            <a:spAutoFit/>
          </a:bodyPr>
          <a:lstStyle/>
          <a:p>
            <a:pPr>
              <a:defRPr/>
            </a:pPr>
            <a:r>
              <a:rPr lang="en-US" sz="1400" dirty="0">
                <a:solidFill>
                  <a:schemeClr val="bg1"/>
                </a:solidFill>
                <a:latin typeface="Courier New" panose="02070309020205020404" pitchFamily="49" charset="0"/>
              </a:rPr>
              <a:t>Line 2: Enter working hours and rate: </a:t>
            </a:r>
            <a:r>
              <a:rPr lang="en-US" sz="1400" b="1" dirty="0">
                <a:solidFill>
                  <a:srgbClr val="FFFF00"/>
                </a:solidFill>
                <a:latin typeface="Courier New" panose="02070309020205020404" pitchFamily="49" charset="0"/>
              </a:rPr>
              <a:t>56.45 12.50</a:t>
            </a:r>
          </a:p>
          <a:p>
            <a:pPr>
              <a:defRPr/>
            </a:pPr>
            <a:endParaRPr lang="en-US" sz="1400" dirty="0">
              <a:solidFill>
                <a:schemeClr val="bg1"/>
              </a:solidFill>
              <a:latin typeface="Courier New" panose="02070309020205020404" pitchFamily="49" charset="0"/>
            </a:endParaRPr>
          </a:p>
          <a:p>
            <a:pPr>
              <a:defRPr/>
            </a:pPr>
            <a:r>
              <a:rPr lang="en-US" sz="1400" dirty="0">
                <a:solidFill>
                  <a:schemeClr val="bg1"/>
                </a:solidFill>
                <a:latin typeface="Courier New" panose="02070309020205020404" pitchFamily="49" charset="0"/>
              </a:rPr>
              <a:t>Line 9: The wages are $808.44</a:t>
            </a:r>
          </a:p>
        </p:txBody>
      </p:sp>
      <p:sp>
        <p:nvSpPr>
          <p:cNvPr id="19462" name="AutoShape 5"/>
          <p:cNvSpPr>
            <a:spLocks noChangeArrowheads="1"/>
          </p:cNvSpPr>
          <p:nvPr/>
        </p:nvSpPr>
        <p:spPr bwMode="auto">
          <a:xfrm>
            <a:off x="7135813" y="3238500"/>
            <a:ext cx="1063625" cy="458788"/>
          </a:xfrm>
          <a:prstGeom prst="flowChartDecision">
            <a:avLst/>
          </a:prstGeom>
          <a:solidFill>
            <a:schemeClr val="hlink"/>
          </a:solidFill>
          <a:ln w="9525">
            <a:solidFill>
              <a:schemeClr val="tx1"/>
            </a:solidFill>
            <a:miter lim="800000"/>
            <a:headEnd/>
            <a:tailEnd/>
          </a:ln>
        </p:spPr>
        <p:txBody>
          <a:bodyPr wrap="none" anchor="ctr"/>
          <a:lstStyle/>
          <a:p>
            <a:pPr algn="ctr"/>
            <a:r>
              <a:rPr lang="en-US" sz="1200" b="1">
                <a:solidFill>
                  <a:srgbClr val="FFFF00"/>
                </a:solidFill>
              </a:rPr>
              <a:t>Expression</a:t>
            </a:r>
          </a:p>
        </p:txBody>
      </p:sp>
      <p:sp>
        <p:nvSpPr>
          <p:cNvPr id="19463" name="Line 6"/>
          <p:cNvSpPr>
            <a:spLocks noChangeShapeType="1"/>
          </p:cNvSpPr>
          <p:nvPr/>
        </p:nvSpPr>
        <p:spPr bwMode="auto">
          <a:xfrm flipH="1" flipV="1">
            <a:off x="6904038" y="3468688"/>
            <a:ext cx="231775" cy="1587"/>
          </a:xfrm>
          <a:prstGeom prst="line">
            <a:avLst/>
          </a:prstGeom>
          <a:noFill/>
          <a:ln w="19050">
            <a:solidFill>
              <a:schemeClr val="tx1"/>
            </a:solidFill>
            <a:round/>
            <a:headEnd/>
            <a:tailEnd/>
          </a:ln>
        </p:spPr>
        <p:txBody>
          <a:bodyPr/>
          <a:lstStyle/>
          <a:p>
            <a:endParaRPr lang="en-US"/>
          </a:p>
        </p:txBody>
      </p:sp>
      <p:sp>
        <p:nvSpPr>
          <p:cNvPr id="19464" name="Line 7"/>
          <p:cNvSpPr>
            <a:spLocks noChangeShapeType="1"/>
          </p:cNvSpPr>
          <p:nvPr/>
        </p:nvSpPr>
        <p:spPr bwMode="auto">
          <a:xfrm flipV="1">
            <a:off x="8199438" y="3468688"/>
            <a:ext cx="211137" cy="1587"/>
          </a:xfrm>
          <a:prstGeom prst="line">
            <a:avLst/>
          </a:prstGeom>
          <a:noFill/>
          <a:ln w="9525">
            <a:solidFill>
              <a:schemeClr val="tx1"/>
            </a:solidFill>
            <a:round/>
            <a:headEnd/>
            <a:tailEnd/>
          </a:ln>
        </p:spPr>
        <p:txBody>
          <a:bodyPr/>
          <a:lstStyle/>
          <a:p>
            <a:endParaRPr lang="en-US"/>
          </a:p>
        </p:txBody>
      </p:sp>
      <p:sp>
        <p:nvSpPr>
          <p:cNvPr id="19465" name="Line 8"/>
          <p:cNvSpPr>
            <a:spLocks noChangeShapeType="1"/>
          </p:cNvSpPr>
          <p:nvPr/>
        </p:nvSpPr>
        <p:spPr bwMode="auto">
          <a:xfrm>
            <a:off x="8410575" y="3468688"/>
            <a:ext cx="1588" cy="506412"/>
          </a:xfrm>
          <a:prstGeom prst="line">
            <a:avLst/>
          </a:prstGeom>
          <a:noFill/>
          <a:ln w="9525">
            <a:solidFill>
              <a:schemeClr val="tx1"/>
            </a:solidFill>
            <a:round/>
            <a:headEnd/>
            <a:tailEnd type="triangle" w="med" len="med"/>
          </a:ln>
        </p:spPr>
        <p:txBody>
          <a:bodyPr/>
          <a:lstStyle/>
          <a:p>
            <a:endParaRPr lang="en-US"/>
          </a:p>
        </p:txBody>
      </p:sp>
      <p:sp>
        <p:nvSpPr>
          <p:cNvPr id="19466" name="Rectangle 9"/>
          <p:cNvSpPr>
            <a:spLocks noChangeArrowheads="1"/>
          </p:cNvSpPr>
          <p:nvPr/>
        </p:nvSpPr>
        <p:spPr bwMode="auto">
          <a:xfrm>
            <a:off x="7831138" y="3962400"/>
            <a:ext cx="1047750" cy="381000"/>
          </a:xfrm>
          <a:prstGeom prst="rect">
            <a:avLst/>
          </a:prstGeom>
          <a:solidFill>
            <a:schemeClr val="hlink"/>
          </a:solidFill>
          <a:ln w="9525">
            <a:solidFill>
              <a:schemeClr val="tx1"/>
            </a:solidFill>
            <a:miter lim="800000"/>
            <a:headEnd/>
            <a:tailEnd/>
          </a:ln>
        </p:spPr>
        <p:txBody>
          <a:bodyPr wrap="none" anchor="ctr"/>
          <a:lstStyle/>
          <a:p>
            <a:r>
              <a:rPr lang="en-US" sz="1200" b="1">
                <a:solidFill>
                  <a:srgbClr val="FFFF00"/>
                </a:solidFill>
              </a:rPr>
              <a:t>Wages=</a:t>
            </a:r>
          </a:p>
          <a:p>
            <a:r>
              <a:rPr lang="en-US" sz="1200" b="1">
                <a:solidFill>
                  <a:srgbClr val="FFFF00"/>
                </a:solidFill>
              </a:rPr>
              <a:t>hours*rates</a:t>
            </a:r>
          </a:p>
        </p:txBody>
      </p:sp>
      <p:sp>
        <p:nvSpPr>
          <p:cNvPr id="19467" name="Line 10"/>
          <p:cNvSpPr>
            <a:spLocks noChangeShapeType="1"/>
          </p:cNvSpPr>
          <p:nvPr/>
        </p:nvSpPr>
        <p:spPr bwMode="auto">
          <a:xfrm>
            <a:off x="8410575" y="4343400"/>
            <a:ext cx="1588" cy="442913"/>
          </a:xfrm>
          <a:prstGeom prst="line">
            <a:avLst/>
          </a:prstGeom>
          <a:noFill/>
          <a:ln w="9525">
            <a:solidFill>
              <a:schemeClr val="tx1"/>
            </a:solidFill>
            <a:round/>
            <a:headEnd/>
            <a:tailEnd/>
          </a:ln>
        </p:spPr>
        <p:txBody>
          <a:bodyPr/>
          <a:lstStyle/>
          <a:p>
            <a:endParaRPr lang="en-US"/>
          </a:p>
        </p:txBody>
      </p:sp>
      <p:sp>
        <p:nvSpPr>
          <p:cNvPr id="19468" name="Line 11"/>
          <p:cNvSpPr>
            <a:spLocks noChangeShapeType="1"/>
          </p:cNvSpPr>
          <p:nvPr/>
        </p:nvSpPr>
        <p:spPr bwMode="auto">
          <a:xfrm flipH="1">
            <a:off x="7799388" y="4786313"/>
            <a:ext cx="611187" cy="3175"/>
          </a:xfrm>
          <a:prstGeom prst="line">
            <a:avLst/>
          </a:prstGeom>
          <a:noFill/>
          <a:ln w="9525">
            <a:solidFill>
              <a:schemeClr val="tx1"/>
            </a:solidFill>
            <a:round/>
            <a:headEnd/>
            <a:tailEnd type="triangle" w="med" len="med"/>
          </a:ln>
        </p:spPr>
        <p:txBody>
          <a:bodyPr/>
          <a:lstStyle/>
          <a:p>
            <a:endParaRPr lang="en-US"/>
          </a:p>
        </p:txBody>
      </p:sp>
      <p:sp>
        <p:nvSpPr>
          <p:cNvPr id="19469" name="Line 12"/>
          <p:cNvSpPr>
            <a:spLocks noChangeShapeType="1"/>
          </p:cNvSpPr>
          <p:nvPr/>
        </p:nvSpPr>
        <p:spPr bwMode="auto">
          <a:xfrm>
            <a:off x="6904038" y="4786313"/>
            <a:ext cx="630237" cy="3175"/>
          </a:xfrm>
          <a:prstGeom prst="line">
            <a:avLst/>
          </a:prstGeom>
          <a:noFill/>
          <a:ln w="9525">
            <a:solidFill>
              <a:schemeClr val="tx1"/>
            </a:solidFill>
            <a:round/>
            <a:headEnd/>
            <a:tailEnd type="triangle" w="med" len="med"/>
          </a:ln>
        </p:spPr>
        <p:txBody>
          <a:bodyPr/>
          <a:lstStyle/>
          <a:p>
            <a:endParaRPr lang="en-US"/>
          </a:p>
        </p:txBody>
      </p:sp>
      <p:sp>
        <p:nvSpPr>
          <p:cNvPr id="19470" name="Line 14"/>
          <p:cNvSpPr>
            <a:spLocks noChangeShapeType="1"/>
          </p:cNvSpPr>
          <p:nvPr/>
        </p:nvSpPr>
        <p:spPr bwMode="auto">
          <a:xfrm>
            <a:off x="7656513" y="3044825"/>
            <a:ext cx="11112" cy="193675"/>
          </a:xfrm>
          <a:prstGeom prst="line">
            <a:avLst/>
          </a:prstGeom>
          <a:noFill/>
          <a:ln w="9525">
            <a:solidFill>
              <a:schemeClr val="tx1"/>
            </a:solidFill>
            <a:round/>
            <a:headEnd/>
            <a:tailEnd type="triangle" w="med" len="med"/>
          </a:ln>
        </p:spPr>
        <p:txBody>
          <a:bodyPr/>
          <a:lstStyle/>
          <a:p>
            <a:endParaRPr lang="en-US"/>
          </a:p>
        </p:txBody>
      </p:sp>
      <p:sp>
        <p:nvSpPr>
          <p:cNvPr id="19471" name="Text Box 16"/>
          <p:cNvSpPr txBox="1">
            <a:spLocks noChangeArrowheads="1"/>
          </p:cNvSpPr>
          <p:nvPr/>
        </p:nvSpPr>
        <p:spPr bwMode="auto">
          <a:xfrm>
            <a:off x="8199438" y="3235325"/>
            <a:ext cx="514350" cy="274638"/>
          </a:xfrm>
          <a:prstGeom prst="rect">
            <a:avLst/>
          </a:prstGeom>
          <a:noFill/>
          <a:ln w="9525">
            <a:noFill/>
            <a:miter lim="800000"/>
            <a:headEnd/>
            <a:tailEnd/>
          </a:ln>
        </p:spPr>
        <p:txBody>
          <a:bodyPr wrap="none">
            <a:spAutoFit/>
          </a:bodyPr>
          <a:lstStyle/>
          <a:p>
            <a:r>
              <a:rPr lang="en-US" sz="1200" b="1"/>
              <a:t>True</a:t>
            </a:r>
          </a:p>
        </p:txBody>
      </p:sp>
      <p:sp>
        <p:nvSpPr>
          <p:cNvPr id="19472" name="Text Box 17"/>
          <p:cNvSpPr txBox="1">
            <a:spLocks noChangeArrowheads="1"/>
          </p:cNvSpPr>
          <p:nvPr/>
        </p:nvSpPr>
        <p:spPr bwMode="auto">
          <a:xfrm>
            <a:off x="6670675" y="3235325"/>
            <a:ext cx="573088" cy="274638"/>
          </a:xfrm>
          <a:prstGeom prst="rect">
            <a:avLst/>
          </a:prstGeom>
          <a:noFill/>
          <a:ln w="9525">
            <a:noFill/>
            <a:miter lim="800000"/>
            <a:headEnd/>
            <a:tailEnd/>
          </a:ln>
        </p:spPr>
        <p:txBody>
          <a:bodyPr wrap="none">
            <a:spAutoFit/>
          </a:bodyPr>
          <a:lstStyle/>
          <a:p>
            <a:r>
              <a:rPr lang="en-US" sz="1200" b="1"/>
              <a:t>False</a:t>
            </a:r>
          </a:p>
        </p:txBody>
      </p:sp>
      <p:sp>
        <p:nvSpPr>
          <p:cNvPr id="19473" name="Line 18"/>
          <p:cNvSpPr>
            <a:spLocks noChangeShapeType="1"/>
          </p:cNvSpPr>
          <p:nvPr/>
        </p:nvSpPr>
        <p:spPr bwMode="auto">
          <a:xfrm flipH="1">
            <a:off x="7646988" y="5473700"/>
            <a:ext cx="1587" cy="241300"/>
          </a:xfrm>
          <a:prstGeom prst="line">
            <a:avLst/>
          </a:prstGeom>
          <a:noFill/>
          <a:ln w="9525">
            <a:solidFill>
              <a:schemeClr val="tx1"/>
            </a:solidFill>
            <a:round/>
            <a:headEnd/>
            <a:tailEnd type="triangle" w="med" len="med"/>
          </a:ln>
        </p:spPr>
        <p:txBody>
          <a:bodyPr/>
          <a:lstStyle/>
          <a:p>
            <a:endParaRPr lang="en-US"/>
          </a:p>
        </p:txBody>
      </p:sp>
      <p:sp>
        <p:nvSpPr>
          <p:cNvPr id="19474" name="Line 19"/>
          <p:cNvSpPr>
            <a:spLocks noChangeShapeType="1"/>
          </p:cNvSpPr>
          <p:nvPr/>
        </p:nvSpPr>
        <p:spPr bwMode="auto">
          <a:xfrm>
            <a:off x="7656513" y="2438400"/>
            <a:ext cx="1587" cy="241300"/>
          </a:xfrm>
          <a:prstGeom prst="line">
            <a:avLst/>
          </a:prstGeom>
          <a:noFill/>
          <a:ln w="9525">
            <a:solidFill>
              <a:schemeClr val="tx1"/>
            </a:solidFill>
            <a:round/>
            <a:headEnd/>
            <a:tailEnd type="triangle" w="med" len="med"/>
          </a:ln>
        </p:spPr>
        <p:txBody>
          <a:bodyPr/>
          <a:lstStyle/>
          <a:p>
            <a:endParaRPr lang="en-US"/>
          </a:p>
        </p:txBody>
      </p:sp>
      <p:sp>
        <p:nvSpPr>
          <p:cNvPr id="19475" name="Rectangle 20"/>
          <p:cNvSpPr>
            <a:spLocks noChangeArrowheads="1"/>
          </p:cNvSpPr>
          <p:nvPr/>
        </p:nvSpPr>
        <p:spPr bwMode="auto">
          <a:xfrm>
            <a:off x="6172200" y="3962400"/>
            <a:ext cx="1373188" cy="381000"/>
          </a:xfrm>
          <a:prstGeom prst="rect">
            <a:avLst/>
          </a:prstGeom>
          <a:solidFill>
            <a:schemeClr val="hlink"/>
          </a:solidFill>
          <a:ln w="9525">
            <a:solidFill>
              <a:schemeClr val="tx1"/>
            </a:solidFill>
            <a:miter lim="800000"/>
            <a:headEnd/>
            <a:tailEnd/>
          </a:ln>
        </p:spPr>
        <p:txBody>
          <a:bodyPr wrap="none" anchor="ctr"/>
          <a:lstStyle/>
          <a:p>
            <a:r>
              <a:rPr lang="en-US" sz="1200" b="1">
                <a:solidFill>
                  <a:srgbClr val="FFFF00"/>
                </a:solidFill>
              </a:rPr>
              <a:t>Wages=</a:t>
            </a:r>
          </a:p>
          <a:p>
            <a:r>
              <a:rPr lang="en-US" sz="1200" b="1">
                <a:solidFill>
                  <a:srgbClr val="FFFF00"/>
                </a:solidFill>
              </a:rPr>
              <a:t>40.0*rates…</a:t>
            </a:r>
          </a:p>
        </p:txBody>
      </p:sp>
      <p:sp>
        <p:nvSpPr>
          <p:cNvPr id="19476" name="Line 21"/>
          <p:cNvSpPr>
            <a:spLocks noChangeShapeType="1"/>
          </p:cNvSpPr>
          <p:nvPr/>
        </p:nvSpPr>
        <p:spPr bwMode="auto">
          <a:xfrm>
            <a:off x="6904038" y="3468688"/>
            <a:ext cx="1587" cy="506412"/>
          </a:xfrm>
          <a:prstGeom prst="line">
            <a:avLst/>
          </a:prstGeom>
          <a:noFill/>
          <a:ln w="19050">
            <a:solidFill>
              <a:schemeClr val="tx1"/>
            </a:solidFill>
            <a:round/>
            <a:headEnd/>
            <a:tailEnd type="triangle" w="med" len="med"/>
          </a:ln>
        </p:spPr>
        <p:txBody>
          <a:bodyPr/>
          <a:lstStyle/>
          <a:p>
            <a:endParaRPr lang="en-US"/>
          </a:p>
        </p:txBody>
      </p:sp>
      <p:sp>
        <p:nvSpPr>
          <p:cNvPr id="19477" name="Line 22"/>
          <p:cNvSpPr>
            <a:spLocks noChangeShapeType="1"/>
          </p:cNvSpPr>
          <p:nvPr/>
        </p:nvSpPr>
        <p:spPr bwMode="auto">
          <a:xfrm>
            <a:off x="6904038" y="4343400"/>
            <a:ext cx="1587" cy="446088"/>
          </a:xfrm>
          <a:prstGeom prst="line">
            <a:avLst/>
          </a:prstGeom>
          <a:noFill/>
          <a:ln w="19050">
            <a:solidFill>
              <a:schemeClr val="tx1"/>
            </a:solidFill>
            <a:round/>
            <a:headEnd/>
            <a:tailEnd/>
          </a:ln>
        </p:spPr>
        <p:txBody>
          <a:bodyPr/>
          <a:lstStyle/>
          <a:p>
            <a:endParaRPr lang="en-US"/>
          </a:p>
        </p:txBody>
      </p:sp>
      <p:sp>
        <p:nvSpPr>
          <p:cNvPr id="19478" name="AutoShape 23"/>
          <p:cNvSpPr>
            <a:spLocks noChangeArrowheads="1"/>
          </p:cNvSpPr>
          <p:nvPr/>
        </p:nvSpPr>
        <p:spPr bwMode="auto">
          <a:xfrm>
            <a:off x="6781800" y="2667000"/>
            <a:ext cx="1649413" cy="381000"/>
          </a:xfrm>
          <a:prstGeom prst="flowChartInputOutput">
            <a:avLst/>
          </a:prstGeom>
          <a:solidFill>
            <a:srgbClr val="0066FF"/>
          </a:solidFill>
          <a:ln w="9525">
            <a:solidFill>
              <a:schemeClr val="tx1"/>
            </a:solidFill>
            <a:miter lim="800000"/>
            <a:headEnd/>
            <a:tailEnd/>
          </a:ln>
        </p:spPr>
        <p:txBody>
          <a:bodyPr wrap="none" anchor="ctr"/>
          <a:lstStyle/>
          <a:p>
            <a:r>
              <a:rPr lang="en-US" sz="1200" b="1">
                <a:solidFill>
                  <a:srgbClr val="FFFF00"/>
                </a:solidFill>
              </a:rPr>
              <a:t>Input</a:t>
            </a:r>
          </a:p>
          <a:p>
            <a:r>
              <a:rPr lang="en-US" sz="1200" b="1">
                <a:solidFill>
                  <a:srgbClr val="FFFF00"/>
                </a:solidFill>
              </a:rPr>
              <a:t>Hours  rates</a:t>
            </a:r>
          </a:p>
        </p:txBody>
      </p:sp>
      <p:sp>
        <p:nvSpPr>
          <p:cNvPr id="19479" name="AutoShape 24"/>
          <p:cNvSpPr>
            <a:spLocks noChangeArrowheads="1"/>
          </p:cNvSpPr>
          <p:nvPr/>
        </p:nvSpPr>
        <p:spPr bwMode="auto">
          <a:xfrm>
            <a:off x="6753225" y="2041525"/>
            <a:ext cx="1857375" cy="396875"/>
          </a:xfrm>
          <a:prstGeom prst="flowChartInputOutput">
            <a:avLst/>
          </a:prstGeom>
          <a:solidFill>
            <a:srgbClr val="0066FF"/>
          </a:solidFill>
          <a:ln w="9525">
            <a:solidFill>
              <a:schemeClr val="tx1"/>
            </a:solidFill>
            <a:miter lim="800000"/>
            <a:headEnd/>
            <a:tailEnd/>
          </a:ln>
        </p:spPr>
        <p:txBody>
          <a:bodyPr wrap="none" anchor="ctr"/>
          <a:lstStyle/>
          <a:p>
            <a:r>
              <a:rPr lang="en-US" sz="1200" b="1">
                <a:solidFill>
                  <a:srgbClr val="FFFF00"/>
                </a:solidFill>
              </a:rPr>
              <a:t>print</a:t>
            </a:r>
          </a:p>
          <a:p>
            <a:r>
              <a:rPr lang="en-US" sz="1200" b="1">
                <a:solidFill>
                  <a:srgbClr val="FFFF00"/>
                </a:solidFill>
              </a:rPr>
              <a:t>working hours</a:t>
            </a:r>
          </a:p>
        </p:txBody>
      </p:sp>
      <p:sp>
        <p:nvSpPr>
          <p:cNvPr id="19480" name="Line 25"/>
          <p:cNvSpPr>
            <a:spLocks noChangeShapeType="1"/>
          </p:cNvSpPr>
          <p:nvPr/>
        </p:nvSpPr>
        <p:spPr bwMode="auto">
          <a:xfrm>
            <a:off x="7656513" y="1812925"/>
            <a:ext cx="1587" cy="228600"/>
          </a:xfrm>
          <a:prstGeom prst="line">
            <a:avLst/>
          </a:prstGeom>
          <a:noFill/>
          <a:ln w="9525">
            <a:solidFill>
              <a:schemeClr val="tx1"/>
            </a:solidFill>
            <a:round/>
            <a:headEnd/>
            <a:tailEnd type="triangle" w="med" len="med"/>
          </a:ln>
        </p:spPr>
        <p:txBody>
          <a:bodyPr/>
          <a:lstStyle/>
          <a:p>
            <a:endParaRPr lang="en-US"/>
          </a:p>
        </p:txBody>
      </p:sp>
      <p:sp>
        <p:nvSpPr>
          <p:cNvPr id="19481" name="Oval 26"/>
          <p:cNvSpPr>
            <a:spLocks noChangeArrowheads="1"/>
          </p:cNvSpPr>
          <p:nvPr/>
        </p:nvSpPr>
        <p:spPr bwMode="auto">
          <a:xfrm>
            <a:off x="7010400" y="1431925"/>
            <a:ext cx="1189038" cy="381000"/>
          </a:xfrm>
          <a:prstGeom prst="roundRect">
            <a:avLst>
              <a:gd name="adj" fmla="val 16667"/>
            </a:avLst>
          </a:prstGeom>
          <a:solidFill>
            <a:srgbClr val="0066FF"/>
          </a:solidFill>
          <a:ln w="9525">
            <a:solidFill>
              <a:schemeClr val="tx1"/>
            </a:solidFill>
            <a:round/>
            <a:headEnd/>
            <a:tailEnd/>
          </a:ln>
        </p:spPr>
        <p:txBody>
          <a:bodyPr wrap="none" anchor="ctr"/>
          <a:lstStyle/>
          <a:p>
            <a:pPr algn="ctr"/>
            <a:r>
              <a:rPr lang="en-US" sz="1200" b="1">
                <a:solidFill>
                  <a:srgbClr val="FFFF00"/>
                </a:solidFill>
              </a:rPr>
              <a:t>start</a:t>
            </a:r>
          </a:p>
        </p:txBody>
      </p:sp>
      <p:sp>
        <p:nvSpPr>
          <p:cNvPr id="19482" name="AutoShape 27"/>
          <p:cNvSpPr>
            <a:spLocks noChangeArrowheads="1"/>
          </p:cNvSpPr>
          <p:nvPr/>
        </p:nvSpPr>
        <p:spPr bwMode="auto">
          <a:xfrm>
            <a:off x="6884988" y="5105400"/>
            <a:ext cx="1524000" cy="381000"/>
          </a:xfrm>
          <a:prstGeom prst="flowChartInputOutput">
            <a:avLst/>
          </a:prstGeom>
          <a:solidFill>
            <a:srgbClr val="0066FF"/>
          </a:solidFill>
          <a:ln w="9525">
            <a:solidFill>
              <a:schemeClr val="tx1"/>
            </a:solidFill>
            <a:miter lim="800000"/>
            <a:headEnd/>
            <a:tailEnd/>
          </a:ln>
        </p:spPr>
        <p:txBody>
          <a:bodyPr wrap="none" anchor="ctr"/>
          <a:lstStyle/>
          <a:p>
            <a:r>
              <a:rPr lang="en-US" sz="1200" b="1">
                <a:solidFill>
                  <a:srgbClr val="FFFF00"/>
                </a:solidFill>
              </a:rPr>
              <a:t>output</a:t>
            </a:r>
          </a:p>
          <a:p>
            <a:r>
              <a:rPr lang="en-US" sz="1200" b="1">
                <a:solidFill>
                  <a:srgbClr val="FFFF00"/>
                </a:solidFill>
              </a:rPr>
              <a:t>Wages are </a:t>
            </a:r>
          </a:p>
        </p:txBody>
      </p:sp>
      <p:sp>
        <p:nvSpPr>
          <p:cNvPr id="19483" name="Oval 28"/>
          <p:cNvSpPr>
            <a:spLocks noChangeArrowheads="1"/>
          </p:cNvSpPr>
          <p:nvPr/>
        </p:nvSpPr>
        <p:spPr bwMode="auto">
          <a:xfrm>
            <a:off x="7239000" y="5715000"/>
            <a:ext cx="762000" cy="381000"/>
          </a:xfrm>
          <a:prstGeom prst="roundRect">
            <a:avLst>
              <a:gd name="adj" fmla="val 16667"/>
            </a:avLst>
          </a:prstGeom>
          <a:solidFill>
            <a:srgbClr val="0066FF"/>
          </a:solidFill>
          <a:ln w="9525">
            <a:solidFill>
              <a:schemeClr val="tx1"/>
            </a:solidFill>
            <a:round/>
            <a:headEnd/>
            <a:tailEnd/>
          </a:ln>
        </p:spPr>
        <p:txBody>
          <a:bodyPr wrap="none" anchor="ctr"/>
          <a:lstStyle/>
          <a:p>
            <a:pPr algn="ctr"/>
            <a:r>
              <a:rPr lang="en-US" sz="1200" b="1">
                <a:solidFill>
                  <a:srgbClr val="FFFF00"/>
                </a:solidFill>
              </a:rPr>
              <a:t>end</a:t>
            </a:r>
          </a:p>
        </p:txBody>
      </p:sp>
      <p:sp>
        <p:nvSpPr>
          <p:cNvPr id="19484" name="Line 29"/>
          <p:cNvSpPr>
            <a:spLocks noChangeShapeType="1"/>
          </p:cNvSpPr>
          <p:nvPr/>
        </p:nvSpPr>
        <p:spPr bwMode="auto">
          <a:xfrm flipH="1">
            <a:off x="1828800" y="1676400"/>
            <a:ext cx="5181600" cy="685800"/>
          </a:xfrm>
          <a:prstGeom prst="line">
            <a:avLst/>
          </a:prstGeom>
          <a:noFill/>
          <a:ln w="19050">
            <a:solidFill>
              <a:srgbClr val="0000FF"/>
            </a:solidFill>
            <a:round/>
            <a:headEnd/>
            <a:tailEnd type="triangle" w="med" len="med"/>
          </a:ln>
        </p:spPr>
        <p:txBody>
          <a:bodyPr/>
          <a:lstStyle/>
          <a:p>
            <a:endParaRPr lang="en-US"/>
          </a:p>
        </p:txBody>
      </p:sp>
      <p:sp>
        <p:nvSpPr>
          <p:cNvPr id="19485" name="Line 30"/>
          <p:cNvSpPr>
            <a:spLocks noChangeShapeType="1"/>
          </p:cNvSpPr>
          <p:nvPr/>
        </p:nvSpPr>
        <p:spPr bwMode="auto">
          <a:xfrm flipH="1">
            <a:off x="5410200" y="2362200"/>
            <a:ext cx="1524000" cy="762000"/>
          </a:xfrm>
          <a:prstGeom prst="line">
            <a:avLst/>
          </a:prstGeom>
          <a:noFill/>
          <a:ln w="19050">
            <a:solidFill>
              <a:srgbClr val="0000FF"/>
            </a:solidFill>
            <a:round/>
            <a:headEnd/>
            <a:tailEnd type="triangle" w="med" len="med"/>
          </a:ln>
        </p:spPr>
        <p:txBody>
          <a:bodyPr/>
          <a:lstStyle/>
          <a:p>
            <a:endParaRPr lang="en-US"/>
          </a:p>
        </p:txBody>
      </p:sp>
      <p:sp>
        <p:nvSpPr>
          <p:cNvPr id="19486" name="Line 31"/>
          <p:cNvSpPr>
            <a:spLocks noChangeShapeType="1"/>
          </p:cNvSpPr>
          <p:nvPr/>
        </p:nvSpPr>
        <p:spPr bwMode="auto">
          <a:xfrm flipH="1">
            <a:off x="5334000" y="2819400"/>
            <a:ext cx="1676400" cy="685800"/>
          </a:xfrm>
          <a:prstGeom prst="line">
            <a:avLst/>
          </a:prstGeom>
          <a:noFill/>
          <a:ln w="19050">
            <a:solidFill>
              <a:srgbClr val="0000FF"/>
            </a:solidFill>
            <a:round/>
            <a:headEnd/>
            <a:tailEnd/>
          </a:ln>
        </p:spPr>
        <p:txBody>
          <a:bodyPr/>
          <a:lstStyle/>
          <a:p>
            <a:endParaRPr lang="en-US"/>
          </a:p>
        </p:txBody>
      </p:sp>
      <p:sp>
        <p:nvSpPr>
          <p:cNvPr id="19487" name="Line 32"/>
          <p:cNvSpPr>
            <a:spLocks noChangeShapeType="1"/>
          </p:cNvSpPr>
          <p:nvPr/>
        </p:nvSpPr>
        <p:spPr bwMode="auto">
          <a:xfrm flipH="1">
            <a:off x="4267200" y="3505200"/>
            <a:ext cx="1066800" cy="0"/>
          </a:xfrm>
          <a:prstGeom prst="line">
            <a:avLst/>
          </a:prstGeom>
          <a:noFill/>
          <a:ln w="19050">
            <a:solidFill>
              <a:srgbClr val="0000FF"/>
            </a:solidFill>
            <a:round/>
            <a:headEnd/>
            <a:tailEnd type="triangle" w="med" len="med"/>
          </a:ln>
        </p:spPr>
        <p:txBody>
          <a:bodyPr/>
          <a:lstStyle/>
          <a:p>
            <a:endParaRPr lang="en-US"/>
          </a:p>
        </p:txBody>
      </p:sp>
      <p:sp>
        <p:nvSpPr>
          <p:cNvPr id="19488" name="Line 33"/>
          <p:cNvSpPr>
            <a:spLocks noChangeShapeType="1"/>
          </p:cNvSpPr>
          <p:nvPr/>
        </p:nvSpPr>
        <p:spPr bwMode="auto">
          <a:xfrm flipH="1" flipV="1">
            <a:off x="5791200" y="4114800"/>
            <a:ext cx="381000" cy="0"/>
          </a:xfrm>
          <a:prstGeom prst="line">
            <a:avLst/>
          </a:prstGeom>
          <a:noFill/>
          <a:ln w="19050">
            <a:solidFill>
              <a:schemeClr val="hlink"/>
            </a:solidFill>
            <a:round/>
            <a:headEnd/>
            <a:tailEnd type="triangle" w="med" len="med"/>
          </a:ln>
        </p:spPr>
        <p:txBody>
          <a:bodyPr/>
          <a:lstStyle/>
          <a:p>
            <a:endParaRPr lang="en-US"/>
          </a:p>
        </p:txBody>
      </p:sp>
      <p:sp>
        <p:nvSpPr>
          <p:cNvPr id="19489" name="Line 34"/>
          <p:cNvSpPr>
            <a:spLocks noChangeShapeType="1"/>
          </p:cNvSpPr>
          <p:nvPr/>
        </p:nvSpPr>
        <p:spPr bwMode="auto">
          <a:xfrm flipH="1" flipV="1">
            <a:off x="5334000" y="5070475"/>
            <a:ext cx="1676400" cy="187325"/>
          </a:xfrm>
          <a:prstGeom prst="line">
            <a:avLst/>
          </a:prstGeom>
          <a:noFill/>
          <a:ln w="19050">
            <a:solidFill>
              <a:srgbClr val="0000FF"/>
            </a:solidFill>
            <a:round/>
            <a:headEnd/>
            <a:tailEnd type="triangle" w="med" len="med"/>
          </a:ln>
        </p:spPr>
        <p:txBody>
          <a:bodyPr/>
          <a:lstStyle/>
          <a:p>
            <a:endParaRPr lang="en-US"/>
          </a:p>
        </p:txBody>
      </p:sp>
      <p:sp>
        <p:nvSpPr>
          <p:cNvPr id="19490" name="Line 36"/>
          <p:cNvSpPr>
            <a:spLocks noChangeShapeType="1"/>
          </p:cNvSpPr>
          <p:nvPr/>
        </p:nvSpPr>
        <p:spPr bwMode="auto">
          <a:xfrm flipH="1">
            <a:off x="7694613" y="4800600"/>
            <a:ext cx="1587" cy="317500"/>
          </a:xfrm>
          <a:prstGeom prst="line">
            <a:avLst/>
          </a:prstGeom>
          <a:noFill/>
          <a:ln w="9525">
            <a:solidFill>
              <a:schemeClr val="tx1"/>
            </a:solidFill>
            <a:round/>
            <a:headEnd/>
            <a:tailEnd type="triangle" w="med" len="med"/>
          </a:ln>
        </p:spPr>
        <p:txBody>
          <a:bodyPr/>
          <a:lstStyle/>
          <a:p>
            <a:endParaRPr lang="en-US"/>
          </a:p>
        </p:txBody>
      </p:sp>
      <p:cxnSp>
        <p:nvCxnSpPr>
          <p:cNvPr id="19491" name="Straight Connector 37"/>
          <p:cNvCxnSpPr>
            <a:cxnSpLocks noChangeShapeType="1"/>
          </p:cNvCxnSpPr>
          <p:nvPr/>
        </p:nvCxnSpPr>
        <p:spPr bwMode="auto">
          <a:xfrm>
            <a:off x="7239000" y="4800600"/>
            <a:ext cx="838200" cy="0"/>
          </a:xfrm>
          <a:prstGeom prst="line">
            <a:avLst/>
          </a:prstGeom>
          <a:noFill/>
          <a:ln w="9525" algn="ctr">
            <a:solidFill>
              <a:schemeClr val="tx1"/>
            </a:solidFill>
            <a:round/>
            <a:headEnd/>
            <a:tailEnd/>
          </a:ln>
        </p:spPr>
      </p:cxn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1"/>
          <p:cNvSpPr>
            <a:spLocks noGrp="1" noChangeArrowheads="1"/>
          </p:cNvSpPr>
          <p:nvPr>
            <p:ph type="title"/>
          </p:nvPr>
        </p:nvSpPr>
        <p:spPr>
          <a:xfrm>
            <a:off x="457200" y="487363"/>
            <a:ext cx="8229600" cy="960437"/>
          </a:xfrm>
        </p:spPr>
        <p:txBody>
          <a:bodyPr/>
          <a:lstStyle/>
          <a:p>
            <a:pPr eaLnBrk="1" hangingPunct="1"/>
            <a:r>
              <a:rPr lang="en-US" sz="3400" smtClean="0"/>
              <a:t>Syntactical Rules for </a:t>
            </a:r>
            <a:r>
              <a:rPr lang="en-US" sz="3400" b="1" smtClean="0">
                <a:latin typeface="Courier New" pitchFamily="49" charset="0"/>
              </a:rPr>
              <a:t>if…else</a:t>
            </a:r>
            <a:r>
              <a:rPr lang="en-US" sz="3400" smtClean="0"/>
              <a:t> Statements</a:t>
            </a:r>
          </a:p>
        </p:txBody>
      </p:sp>
      <p:sp>
        <p:nvSpPr>
          <p:cNvPr id="20483" name="Rectangle 25"/>
          <p:cNvSpPr>
            <a:spLocks noGrp="1" noChangeArrowheads="1"/>
          </p:cNvSpPr>
          <p:nvPr>
            <p:ph sz="half" idx="1"/>
          </p:nvPr>
        </p:nvSpPr>
        <p:spPr>
          <a:xfrm>
            <a:off x="914400" y="1447800"/>
            <a:ext cx="3749675" cy="4572000"/>
          </a:xfrm>
          <a:gradFill rotWithShape="1">
            <a:gsLst>
              <a:gs pos="0">
                <a:srgbClr val="CCECFF"/>
              </a:gs>
              <a:gs pos="50000">
                <a:srgbClr val="FFFFFF"/>
              </a:gs>
              <a:gs pos="100000">
                <a:srgbClr val="CCECFF"/>
              </a:gs>
            </a:gsLst>
            <a:lin ang="5400000" scaled="1"/>
          </a:gradFill>
        </p:spPr>
        <p:txBody>
          <a:bodyPr/>
          <a:lstStyle/>
          <a:p>
            <a:pPr marL="0" indent="0" eaLnBrk="1" hangingPunct="1">
              <a:buFont typeface="Wingdings 3" pitchFamily="18" charset="2"/>
              <a:buNone/>
            </a:pPr>
            <a:r>
              <a:rPr lang="en-US" sz="2000" b="1" smtClean="0">
                <a:solidFill>
                  <a:srgbClr val="CC00CC"/>
                </a:solidFill>
              </a:rPr>
              <a:t>Rule #1</a:t>
            </a:r>
            <a:r>
              <a:rPr lang="en-US" sz="2400" smtClean="0"/>
              <a:t>  </a:t>
            </a:r>
            <a:r>
              <a:rPr lang="en-US" sz="2000" smtClean="0"/>
              <a:t>The expression must be enclosed in parentheses</a:t>
            </a:r>
          </a:p>
          <a:p>
            <a:pPr marL="0" indent="0" eaLnBrk="1" hangingPunct="1">
              <a:buFont typeface="Wingdings 3" pitchFamily="18" charset="2"/>
              <a:buNone/>
            </a:pPr>
            <a:endParaRPr lang="en-US" sz="2000" smtClean="0"/>
          </a:p>
          <a:p>
            <a:pPr marL="0" indent="0" eaLnBrk="1" hangingPunct="1">
              <a:buFont typeface="Wingdings 3" pitchFamily="18" charset="2"/>
              <a:buNone/>
            </a:pPr>
            <a:endParaRPr lang="en-US" sz="2400" smtClean="0">
              <a:solidFill>
                <a:srgbClr val="0000FF"/>
              </a:solidFill>
            </a:endParaRPr>
          </a:p>
          <a:p>
            <a:pPr marL="0" indent="0" eaLnBrk="1" hangingPunct="1">
              <a:buFont typeface="Wingdings 3" pitchFamily="18" charset="2"/>
              <a:buNone/>
            </a:pPr>
            <a:endParaRPr lang="en-US" sz="2400" smtClean="0">
              <a:solidFill>
                <a:srgbClr val="0000FF"/>
              </a:solidFill>
            </a:endParaRPr>
          </a:p>
          <a:p>
            <a:pPr marL="0" indent="0" eaLnBrk="1" hangingPunct="1">
              <a:buFont typeface="Wingdings 3" pitchFamily="18" charset="2"/>
              <a:buNone/>
            </a:pPr>
            <a:endParaRPr lang="en-US" sz="2400" smtClean="0">
              <a:solidFill>
                <a:srgbClr val="0000FF"/>
              </a:solidFill>
            </a:endParaRPr>
          </a:p>
        </p:txBody>
      </p:sp>
      <p:sp>
        <p:nvSpPr>
          <p:cNvPr id="20484" name="Rectangle 26"/>
          <p:cNvSpPr>
            <a:spLocks noGrp="1" noChangeArrowheads="1"/>
          </p:cNvSpPr>
          <p:nvPr>
            <p:ph sz="half" idx="2"/>
          </p:nvPr>
        </p:nvSpPr>
        <p:spPr>
          <a:xfrm>
            <a:off x="4933950" y="1447800"/>
            <a:ext cx="3749675" cy="4572000"/>
          </a:xfrm>
          <a:gradFill rotWithShape="1">
            <a:gsLst>
              <a:gs pos="0">
                <a:srgbClr val="FFCCFF"/>
              </a:gs>
              <a:gs pos="50000">
                <a:srgbClr val="FFFFFF"/>
              </a:gs>
              <a:gs pos="100000">
                <a:srgbClr val="FFCCFF"/>
              </a:gs>
            </a:gsLst>
            <a:lin ang="5400000" scaled="1"/>
          </a:gradFill>
        </p:spPr>
        <p:txBody>
          <a:bodyPr/>
          <a:lstStyle/>
          <a:p>
            <a:pPr marL="0" indent="0" eaLnBrk="1" hangingPunct="1">
              <a:buFont typeface="Wingdings 3" pitchFamily="18" charset="2"/>
              <a:buNone/>
            </a:pPr>
            <a:r>
              <a:rPr lang="en-US" sz="2000" b="1" smtClean="0">
                <a:solidFill>
                  <a:srgbClr val="CC00CC"/>
                </a:solidFill>
              </a:rPr>
              <a:t>Rule #2</a:t>
            </a:r>
            <a:r>
              <a:rPr lang="en-US" sz="2000" smtClean="0"/>
              <a:t>  No semicolon (;) is needed for an if…else statement.</a:t>
            </a:r>
          </a:p>
        </p:txBody>
      </p:sp>
      <p:sp>
        <p:nvSpPr>
          <p:cNvPr id="20485" name="Rectangle 2"/>
          <p:cNvSpPr>
            <a:spLocks noChangeArrowheads="1"/>
          </p:cNvSpPr>
          <p:nvPr/>
        </p:nvSpPr>
        <p:spPr bwMode="auto">
          <a:xfrm>
            <a:off x="1393825" y="3994150"/>
            <a:ext cx="2128838" cy="806450"/>
          </a:xfrm>
          <a:prstGeom prst="rect">
            <a:avLst/>
          </a:prstGeom>
          <a:solidFill>
            <a:srgbClr val="CCFF99"/>
          </a:solidFill>
          <a:ln w="9525">
            <a:solidFill>
              <a:schemeClr val="tx1"/>
            </a:solidFill>
            <a:miter lim="800000"/>
            <a:headEnd/>
            <a:tailEnd/>
          </a:ln>
        </p:spPr>
        <p:txBody>
          <a:bodyPr wrap="none" anchor="ctr"/>
          <a:lstStyle/>
          <a:p>
            <a:endParaRPr lang="en-US"/>
          </a:p>
        </p:txBody>
      </p:sp>
      <p:sp>
        <p:nvSpPr>
          <p:cNvPr id="20486" name="Rectangle 3"/>
          <p:cNvSpPr>
            <a:spLocks noChangeArrowheads="1"/>
          </p:cNvSpPr>
          <p:nvPr/>
        </p:nvSpPr>
        <p:spPr bwMode="auto">
          <a:xfrm>
            <a:off x="1393825" y="2571750"/>
            <a:ext cx="2128838" cy="781050"/>
          </a:xfrm>
          <a:prstGeom prst="rect">
            <a:avLst/>
          </a:prstGeom>
          <a:solidFill>
            <a:srgbClr val="FFCCFF"/>
          </a:solidFill>
          <a:ln w="9525">
            <a:solidFill>
              <a:schemeClr val="tx1"/>
            </a:solidFill>
            <a:miter lim="800000"/>
            <a:headEnd/>
            <a:tailEnd/>
          </a:ln>
        </p:spPr>
        <p:txBody>
          <a:bodyPr wrap="none" anchor="ctr"/>
          <a:lstStyle/>
          <a:p>
            <a:endParaRPr lang="en-US"/>
          </a:p>
        </p:txBody>
      </p:sp>
      <p:pic>
        <p:nvPicPr>
          <p:cNvPr id="20487" name="Picture 6"/>
          <p:cNvPicPr>
            <a:picLocks noChangeAspect="1" noChangeArrowheads="1"/>
          </p:cNvPicPr>
          <p:nvPr/>
        </p:nvPicPr>
        <p:blipFill>
          <a:blip r:embed="rId2" cstate="print"/>
          <a:srcRect/>
          <a:stretch>
            <a:fillRect/>
          </a:stretch>
        </p:blipFill>
        <p:spPr bwMode="auto">
          <a:xfrm>
            <a:off x="4953000" y="2827338"/>
            <a:ext cx="3657600" cy="2506662"/>
          </a:xfrm>
          <a:prstGeom prst="rect">
            <a:avLst/>
          </a:prstGeom>
          <a:noFill/>
          <a:ln w="9525">
            <a:noFill/>
            <a:miter lim="800000"/>
            <a:headEnd/>
            <a:tailEnd/>
          </a:ln>
        </p:spPr>
      </p:pic>
      <p:sp>
        <p:nvSpPr>
          <p:cNvPr id="20488" name="Litebulb"/>
          <p:cNvSpPr>
            <a:spLocks noEditPoints="1" noChangeArrowheads="1"/>
          </p:cNvSpPr>
          <p:nvPr/>
        </p:nvSpPr>
        <p:spPr bwMode="auto">
          <a:xfrm>
            <a:off x="3644900" y="4214813"/>
            <a:ext cx="515938" cy="738187"/>
          </a:xfrm>
          <a:custGeom>
            <a:avLst/>
            <a:gdLst>
              <a:gd name="T0" fmla="*/ 6161852 w 21600"/>
              <a:gd name="T1" fmla="*/ 0 h 21600"/>
              <a:gd name="T2" fmla="*/ 12323703 w 21600"/>
              <a:gd name="T3" fmla="*/ 9088997 h 21600"/>
              <a:gd name="T4" fmla="*/ 0 w 21600"/>
              <a:gd name="T5" fmla="*/ 9088997 h 21600"/>
              <a:gd name="T6" fmla="*/ 6161852 w 21600"/>
              <a:gd name="T7" fmla="*/ 25227779 h 21600"/>
              <a:gd name="T8" fmla="*/ 0 60000 65536"/>
              <a:gd name="T9" fmla="*/ 0 60000 65536"/>
              <a:gd name="T10" fmla="*/ 0 60000 65536"/>
              <a:gd name="T11" fmla="*/ 0 60000 65536"/>
              <a:gd name="T12" fmla="*/ 3556 w 21600"/>
              <a:gd name="T13" fmla="*/ 2188 h 21600"/>
              <a:gd name="T14" fmla="*/ 18277 w 21600"/>
              <a:gd name="T15" fmla="*/ 9282 h 21600"/>
            </a:gdLst>
            <a:ahLst/>
            <a:cxnLst>
              <a:cxn ang="T8">
                <a:pos x="T0" y="T1"/>
              </a:cxn>
              <a:cxn ang="T9">
                <a:pos x="T2" y="T3"/>
              </a:cxn>
              <a:cxn ang="T10">
                <a:pos x="T4" y="T5"/>
              </a:cxn>
              <a:cxn ang="T11">
                <a:pos x="T6" y="T7"/>
              </a:cxn>
            </a:cxnLst>
            <a:rect l="T12" t="T13" r="T14" b="T15"/>
            <a:pathLst>
              <a:path w="21600" h="21600" extrusionOk="0">
                <a:moveTo>
                  <a:pt x="10825" y="21723"/>
                </a:moveTo>
                <a:lnTo>
                  <a:pt x="11215" y="21723"/>
                </a:lnTo>
                <a:lnTo>
                  <a:pt x="11552" y="21688"/>
                </a:lnTo>
                <a:lnTo>
                  <a:pt x="11916" y="21617"/>
                </a:lnTo>
                <a:lnTo>
                  <a:pt x="12253" y="21547"/>
                </a:lnTo>
                <a:lnTo>
                  <a:pt x="12617" y="21441"/>
                </a:lnTo>
                <a:lnTo>
                  <a:pt x="12902" y="21317"/>
                </a:lnTo>
                <a:lnTo>
                  <a:pt x="13162" y="21176"/>
                </a:lnTo>
                <a:lnTo>
                  <a:pt x="13396" y="21000"/>
                </a:lnTo>
                <a:lnTo>
                  <a:pt x="13655" y="20841"/>
                </a:lnTo>
                <a:lnTo>
                  <a:pt x="13863" y="20629"/>
                </a:lnTo>
                <a:lnTo>
                  <a:pt x="14045" y="20435"/>
                </a:lnTo>
                <a:lnTo>
                  <a:pt x="14200" y="20223"/>
                </a:lnTo>
                <a:lnTo>
                  <a:pt x="14356" y="19994"/>
                </a:lnTo>
                <a:lnTo>
                  <a:pt x="14460" y="19747"/>
                </a:lnTo>
                <a:lnTo>
                  <a:pt x="14512" y="19482"/>
                </a:lnTo>
                <a:lnTo>
                  <a:pt x="14512" y="19235"/>
                </a:lnTo>
                <a:lnTo>
                  <a:pt x="14512" y="19147"/>
                </a:lnTo>
                <a:lnTo>
                  <a:pt x="14512" y="18900"/>
                </a:lnTo>
                <a:lnTo>
                  <a:pt x="14512" y="18529"/>
                </a:lnTo>
                <a:lnTo>
                  <a:pt x="14512" y="18052"/>
                </a:lnTo>
                <a:lnTo>
                  <a:pt x="14512" y="17505"/>
                </a:lnTo>
                <a:lnTo>
                  <a:pt x="14512" y="16976"/>
                </a:lnTo>
                <a:lnTo>
                  <a:pt x="14512" y="16464"/>
                </a:lnTo>
                <a:lnTo>
                  <a:pt x="14512" y="15952"/>
                </a:lnTo>
                <a:lnTo>
                  <a:pt x="14512" y="15758"/>
                </a:lnTo>
                <a:lnTo>
                  <a:pt x="14616" y="15547"/>
                </a:lnTo>
                <a:lnTo>
                  <a:pt x="14694" y="15352"/>
                </a:lnTo>
                <a:lnTo>
                  <a:pt x="14798" y="15141"/>
                </a:lnTo>
                <a:lnTo>
                  <a:pt x="15161" y="14735"/>
                </a:lnTo>
                <a:lnTo>
                  <a:pt x="15602" y="14329"/>
                </a:lnTo>
                <a:lnTo>
                  <a:pt x="16745" y="13552"/>
                </a:lnTo>
                <a:lnTo>
                  <a:pt x="18043" y="12670"/>
                </a:lnTo>
                <a:lnTo>
                  <a:pt x="18744" y="12194"/>
                </a:lnTo>
                <a:lnTo>
                  <a:pt x="19341" y="11647"/>
                </a:lnTo>
                <a:lnTo>
                  <a:pt x="19938" y="11099"/>
                </a:lnTo>
                <a:lnTo>
                  <a:pt x="20483" y="10464"/>
                </a:lnTo>
                <a:lnTo>
                  <a:pt x="20743" y="10164"/>
                </a:lnTo>
                <a:lnTo>
                  <a:pt x="20950" y="9794"/>
                </a:lnTo>
                <a:lnTo>
                  <a:pt x="21132" y="9441"/>
                </a:lnTo>
                <a:lnTo>
                  <a:pt x="21288" y="9035"/>
                </a:lnTo>
                <a:lnTo>
                  <a:pt x="21444" y="8664"/>
                </a:lnTo>
                <a:lnTo>
                  <a:pt x="21548" y="8223"/>
                </a:lnTo>
                <a:lnTo>
                  <a:pt x="21600" y="7782"/>
                </a:lnTo>
                <a:lnTo>
                  <a:pt x="21600" y="7341"/>
                </a:lnTo>
                <a:lnTo>
                  <a:pt x="21600" y="6935"/>
                </a:lnTo>
                <a:lnTo>
                  <a:pt x="21548" y="6564"/>
                </a:lnTo>
                <a:lnTo>
                  <a:pt x="21496" y="6229"/>
                </a:lnTo>
                <a:lnTo>
                  <a:pt x="21392" y="5858"/>
                </a:lnTo>
                <a:lnTo>
                  <a:pt x="21288" y="5523"/>
                </a:lnTo>
                <a:lnTo>
                  <a:pt x="21132" y="5135"/>
                </a:lnTo>
                <a:lnTo>
                  <a:pt x="20950" y="4800"/>
                </a:lnTo>
                <a:lnTo>
                  <a:pt x="20743" y="4464"/>
                </a:lnTo>
                <a:lnTo>
                  <a:pt x="20535" y="4164"/>
                </a:lnTo>
                <a:lnTo>
                  <a:pt x="20301" y="3847"/>
                </a:lnTo>
                <a:lnTo>
                  <a:pt x="20042" y="3547"/>
                </a:lnTo>
                <a:lnTo>
                  <a:pt x="19782" y="3247"/>
                </a:lnTo>
                <a:lnTo>
                  <a:pt x="19133" y="2664"/>
                </a:lnTo>
                <a:lnTo>
                  <a:pt x="18458" y="2152"/>
                </a:lnTo>
                <a:lnTo>
                  <a:pt x="17705" y="1694"/>
                </a:lnTo>
                <a:lnTo>
                  <a:pt x="16849" y="1252"/>
                </a:lnTo>
                <a:lnTo>
                  <a:pt x="16407" y="1076"/>
                </a:lnTo>
                <a:lnTo>
                  <a:pt x="15940" y="900"/>
                </a:lnTo>
                <a:lnTo>
                  <a:pt x="15499" y="741"/>
                </a:lnTo>
                <a:lnTo>
                  <a:pt x="15057" y="600"/>
                </a:lnTo>
                <a:lnTo>
                  <a:pt x="14564" y="458"/>
                </a:lnTo>
                <a:lnTo>
                  <a:pt x="14045" y="335"/>
                </a:lnTo>
                <a:lnTo>
                  <a:pt x="13500" y="229"/>
                </a:lnTo>
                <a:lnTo>
                  <a:pt x="13006" y="158"/>
                </a:lnTo>
                <a:lnTo>
                  <a:pt x="12461" y="88"/>
                </a:lnTo>
                <a:lnTo>
                  <a:pt x="11968" y="52"/>
                </a:lnTo>
                <a:lnTo>
                  <a:pt x="11423" y="17"/>
                </a:lnTo>
                <a:lnTo>
                  <a:pt x="10825" y="17"/>
                </a:lnTo>
                <a:lnTo>
                  <a:pt x="10254" y="17"/>
                </a:lnTo>
                <a:lnTo>
                  <a:pt x="9709" y="52"/>
                </a:lnTo>
                <a:lnTo>
                  <a:pt x="9216" y="88"/>
                </a:lnTo>
                <a:lnTo>
                  <a:pt x="8671" y="158"/>
                </a:lnTo>
                <a:lnTo>
                  <a:pt x="8177" y="229"/>
                </a:lnTo>
                <a:lnTo>
                  <a:pt x="7632" y="335"/>
                </a:lnTo>
                <a:lnTo>
                  <a:pt x="7113" y="458"/>
                </a:lnTo>
                <a:lnTo>
                  <a:pt x="6620" y="600"/>
                </a:lnTo>
                <a:lnTo>
                  <a:pt x="6178" y="741"/>
                </a:lnTo>
                <a:lnTo>
                  <a:pt x="5737" y="900"/>
                </a:lnTo>
                <a:lnTo>
                  <a:pt x="5270" y="1076"/>
                </a:lnTo>
                <a:lnTo>
                  <a:pt x="4828" y="1252"/>
                </a:lnTo>
                <a:lnTo>
                  <a:pt x="3972" y="1694"/>
                </a:lnTo>
                <a:lnTo>
                  <a:pt x="3219" y="2152"/>
                </a:lnTo>
                <a:lnTo>
                  <a:pt x="2544" y="2664"/>
                </a:lnTo>
                <a:lnTo>
                  <a:pt x="1895" y="3247"/>
                </a:lnTo>
                <a:lnTo>
                  <a:pt x="1635" y="3547"/>
                </a:lnTo>
                <a:lnTo>
                  <a:pt x="1375" y="3847"/>
                </a:lnTo>
                <a:lnTo>
                  <a:pt x="1142" y="4164"/>
                </a:lnTo>
                <a:lnTo>
                  <a:pt x="934" y="4464"/>
                </a:lnTo>
                <a:lnTo>
                  <a:pt x="726" y="4800"/>
                </a:lnTo>
                <a:lnTo>
                  <a:pt x="545" y="5135"/>
                </a:lnTo>
                <a:lnTo>
                  <a:pt x="389" y="5523"/>
                </a:lnTo>
                <a:lnTo>
                  <a:pt x="285" y="5858"/>
                </a:lnTo>
                <a:lnTo>
                  <a:pt x="181" y="6229"/>
                </a:lnTo>
                <a:lnTo>
                  <a:pt x="129" y="6564"/>
                </a:lnTo>
                <a:lnTo>
                  <a:pt x="77" y="6935"/>
                </a:lnTo>
                <a:lnTo>
                  <a:pt x="77" y="7341"/>
                </a:lnTo>
                <a:lnTo>
                  <a:pt x="77" y="7782"/>
                </a:lnTo>
                <a:lnTo>
                  <a:pt x="129" y="8223"/>
                </a:lnTo>
                <a:lnTo>
                  <a:pt x="233" y="8664"/>
                </a:lnTo>
                <a:lnTo>
                  <a:pt x="389" y="9035"/>
                </a:lnTo>
                <a:lnTo>
                  <a:pt x="545" y="9441"/>
                </a:lnTo>
                <a:lnTo>
                  <a:pt x="726" y="9794"/>
                </a:lnTo>
                <a:lnTo>
                  <a:pt x="934" y="10164"/>
                </a:lnTo>
                <a:lnTo>
                  <a:pt x="1194" y="10464"/>
                </a:lnTo>
                <a:lnTo>
                  <a:pt x="1739" y="11099"/>
                </a:lnTo>
                <a:lnTo>
                  <a:pt x="2336" y="11647"/>
                </a:lnTo>
                <a:lnTo>
                  <a:pt x="2933" y="12194"/>
                </a:lnTo>
                <a:lnTo>
                  <a:pt x="3634" y="12670"/>
                </a:lnTo>
                <a:lnTo>
                  <a:pt x="4932" y="13552"/>
                </a:lnTo>
                <a:lnTo>
                  <a:pt x="6075" y="14329"/>
                </a:lnTo>
                <a:lnTo>
                  <a:pt x="6516" y="14735"/>
                </a:lnTo>
                <a:lnTo>
                  <a:pt x="6879" y="15141"/>
                </a:lnTo>
                <a:lnTo>
                  <a:pt x="6983" y="15352"/>
                </a:lnTo>
                <a:lnTo>
                  <a:pt x="7061" y="15547"/>
                </a:lnTo>
                <a:lnTo>
                  <a:pt x="7165" y="15758"/>
                </a:lnTo>
                <a:lnTo>
                  <a:pt x="7165" y="15952"/>
                </a:lnTo>
                <a:lnTo>
                  <a:pt x="7165" y="16464"/>
                </a:lnTo>
                <a:lnTo>
                  <a:pt x="7165" y="16976"/>
                </a:lnTo>
                <a:lnTo>
                  <a:pt x="7165" y="17505"/>
                </a:lnTo>
                <a:lnTo>
                  <a:pt x="7165" y="18052"/>
                </a:lnTo>
                <a:lnTo>
                  <a:pt x="7165" y="18529"/>
                </a:lnTo>
                <a:lnTo>
                  <a:pt x="7165" y="18900"/>
                </a:lnTo>
                <a:lnTo>
                  <a:pt x="7165" y="19147"/>
                </a:lnTo>
                <a:lnTo>
                  <a:pt x="7165" y="19235"/>
                </a:lnTo>
                <a:lnTo>
                  <a:pt x="7165" y="19482"/>
                </a:lnTo>
                <a:lnTo>
                  <a:pt x="7217" y="19747"/>
                </a:lnTo>
                <a:lnTo>
                  <a:pt x="7321" y="19994"/>
                </a:lnTo>
                <a:lnTo>
                  <a:pt x="7476" y="20223"/>
                </a:lnTo>
                <a:lnTo>
                  <a:pt x="7632" y="20435"/>
                </a:lnTo>
                <a:lnTo>
                  <a:pt x="7814" y="20629"/>
                </a:lnTo>
                <a:lnTo>
                  <a:pt x="8022" y="20841"/>
                </a:lnTo>
                <a:lnTo>
                  <a:pt x="8281" y="21000"/>
                </a:lnTo>
                <a:lnTo>
                  <a:pt x="8515" y="21176"/>
                </a:lnTo>
                <a:lnTo>
                  <a:pt x="8775" y="21317"/>
                </a:lnTo>
                <a:lnTo>
                  <a:pt x="9060" y="21441"/>
                </a:lnTo>
                <a:lnTo>
                  <a:pt x="9424" y="21547"/>
                </a:lnTo>
                <a:lnTo>
                  <a:pt x="9761" y="21617"/>
                </a:lnTo>
                <a:lnTo>
                  <a:pt x="10125" y="21688"/>
                </a:lnTo>
                <a:lnTo>
                  <a:pt x="10462" y="21723"/>
                </a:lnTo>
                <a:lnTo>
                  <a:pt x="10825" y="21723"/>
                </a:lnTo>
                <a:close/>
              </a:path>
              <a:path w="21600" h="21600" extrusionOk="0">
                <a:moveTo>
                  <a:pt x="9242" y="14417"/>
                </a:moveTo>
                <a:lnTo>
                  <a:pt x="8541" y="12035"/>
                </a:lnTo>
                <a:lnTo>
                  <a:pt x="7295" y="10129"/>
                </a:lnTo>
                <a:lnTo>
                  <a:pt x="6905" y="9652"/>
                </a:lnTo>
                <a:lnTo>
                  <a:pt x="8541" y="10182"/>
                </a:lnTo>
                <a:lnTo>
                  <a:pt x="9787" y="9547"/>
                </a:lnTo>
                <a:lnTo>
                  <a:pt x="11189" y="10129"/>
                </a:lnTo>
                <a:lnTo>
                  <a:pt x="12279" y="9547"/>
                </a:lnTo>
                <a:lnTo>
                  <a:pt x="13370" y="10076"/>
                </a:lnTo>
                <a:lnTo>
                  <a:pt x="14850" y="9652"/>
                </a:lnTo>
                <a:lnTo>
                  <a:pt x="12902" y="12247"/>
                </a:lnTo>
                <a:lnTo>
                  <a:pt x="12357" y="14417"/>
                </a:lnTo>
                <a:moveTo>
                  <a:pt x="7191" y="15952"/>
                </a:moveTo>
                <a:lnTo>
                  <a:pt x="14512" y="15952"/>
                </a:lnTo>
                <a:lnTo>
                  <a:pt x="14512" y="17064"/>
                </a:lnTo>
                <a:lnTo>
                  <a:pt x="7191" y="17047"/>
                </a:lnTo>
                <a:lnTo>
                  <a:pt x="7191" y="18123"/>
                </a:lnTo>
                <a:lnTo>
                  <a:pt x="14512" y="18158"/>
                </a:lnTo>
                <a:lnTo>
                  <a:pt x="14538" y="19182"/>
                </a:lnTo>
                <a:lnTo>
                  <a:pt x="7217" y="19182"/>
                </a:lnTo>
              </a:path>
            </a:pathLst>
          </a:custGeom>
          <a:solidFill>
            <a:srgbClr val="FFFFCC"/>
          </a:solidFill>
          <a:ln w="57150">
            <a:solidFill>
              <a:srgbClr val="000000"/>
            </a:solidFill>
            <a:miter lim="800000"/>
            <a:headEnd/>
            <a:tailEnd/>
          </a:ln>
        </p:spPr>
        <p:txBody>
          <a:bodyPr/>
          <a:lstStyle/>
          <a:p>
            <a:endParaRPr lang="en-US"/>
          </a:p>
        </p:txBody>
      </p:sp>
      <p:sp>
        <p:nvSpPr>
          <p:cNvPr id="20489" name="Line 11"/>
          <p:cNvSpPr>
            <a:spLocks noChangeShapeType="1"/>
          </p:cNvSpPr>
          <p:nvPr/>
        </p:nvSpPr>
        <p:spPr bwMode="auto">
          <a:xfrm flipV="1">
            <a:off x="4260850" y="4175125"/>
            <a:ext cx="234950" cy="244475"/>
          </a:xfrm>
          <a:prstGeom prst="line">
            <a:avLst/>
          </a:prstGeom>
          <a:noFill/>
          <a:ln w="9525">
            <a:solidFill>
              <a:srgbClr val="FF3300"/>
            </a:solidFill>
            <a:round/>
            <a:headEnd/>
            <a:tailEnd/>
          </a:ln>
        </p:spPr>
        <p:txBody>
          <a:bodyPr/>
          <a:lstStyle/>
          <a:p>
            <a:endParaRPr lang="en-US"/>
          </a:p>
        </p:txBody>
      </p:sp>
      <p:sp>
        <p:nvSpPr>
          <p:cNvPr id="20490" name="Line 12"/>
          <p:cNvSpPr>
            <a:spLocks noChangeShapeType="1"/>
          </p:cNvSpPr>
          <p:nvPr/>
        </p:nvSpPr>
        <p:spPr bwMode="auto">
          <a:xfrm flipV="1">
            <a:off x="4137025" y="3730625"/>
            <a:ext cx="258763" cy="479425"/>
          </a:xfrm>
          <a:prstGeom prst="line">
            <a:avLst/>
          </a:prstGeom>
          <a:noFill/>
          <a:ln w="9525">
            <a:solidFill>
              <a:srgbClr val="FF3300"/>
            </a:solidFill>
            <a:round/>
            <a:headEnd/>
            <a:tailEnd/>
          </a:ln>
        </p:spPr>
        <p:txBody>
          <a:bodyPr/>
          <a:lstStyle/>
          <a:p>
            <a:endParaRPr lang="en-US"/>
          </a:p>
        </p:txBody>
      </p:sp>
      <p:sp>
        <p:nvSpPr>
          <p:cNvPr id="20491" name="Line 13"/>
          <p:cNvSpPr>
            <a:spLocks noChangeShapeType="1"/>
          </p:cNvSpPr>
          <p:nvPr/>
        </p:nvSpPr>
        <p:spPr bwMode="auto">
          <a:xfrm flipV="1">
            <a:off x="4044950" y="3854450"/>
            <a:ext cx="130175" cy="293688"/>
          </a:xfrm>
          <a:prstGeom prst="line">
            <a:avLst/>
          </a:prstGeom>
          <a:noFill/>
          <a:ln w="9525">
            <a:solidFill>
              <a:srgbClr val="FF3300"/>
            </a:solidFill>
            <a:round/>
            <a:headEnd/>
            <a:tailEnd/>
          </a:ln>
        </p:spPr>
        <p:txBody>
          <a:bodyPr/>
          <a:lstStyle/>
          <a:p>
            <a:endParaRPr lang="en-US"/>
          </a:p>
        </p:txBody>
      </p:sp>
      <p:sp>
        <p:nvSpPr>
          <p:cNvPr id="20492" name="Line 14"/>
          <p:cNvSpPr>
            <a:spLocks noChangeShapeType="1"/>
          </p:cNvSpPr>
          <p:nvPr/>
        </p:nvSpPr>
        <p:spPr bwMode="auto">
          <a:xfrm flipV="1">
            <a:off x="3924300" y="3778250"/>
            <a:ext cx="11113" cy="330200"/>
          </a:xfrm>
          <a:prstGeom prst="line">
            <a:avLst/>
          </a:prstGeom>
          <a:noFill/>
          <a:ln w="9525">
            <a:solidFill>
              <a:srgbClr val="FF3300"/>
            </a:solidFill>
            <a:round/>
            <a:headEnd/>
            <a:tailEnd/>
          </a:ln>
        </p:spPr>
        <p:txBody>
          <a:bodyPr/>
          <a:lstStyle/>
          <a:p>
            <a:endParaRPr lang="en-US"/>
          </a:p>
        </p:txBody>
      </p:sp>
      <p:sp>
        <p:nvSpPr>
          <p:cNvPr id="20493" name="Line 15"/>
          <p:cNvSpPr>
            <a:spLocks noChangeShapeType="1"/>
          </p:cNvSpPr>
          <p:nvPr/>
        </p:nvSpPr>
        <p:spPr bwMode="auto">
          <a:xfrm flipH="1" flipV="1">
            <a:off x="3649663" y="3946525"/>
            <a:ext cx="152400" cy="231775"/>
          </a:xfrm>
          <a:prstGeom prst="line">
            <a:avLst/>
          </a:prstGeom>
          <a:noFill/>
          <a:ln w="9525">
            <a:solidFill>
              <a:srgbClr val="FF3300"/>
            </a:solidFill>
            <a:round/>
            <a:headEnd/>
            <a:tailEnd/>
          </a:ln>
        </p:spPr>
        <p:txBody>
          <a:bodyPr/>
          <a:lstStyle/>
          <a:p>
            <a:endParaRPr lang="en-US"/>
          </a:p>
        </p:txBody>
      </p:sp>
      <p:sp>
        <p:nvSpPr>
          <p:cNvPr id="20494" name="Line 16"/>
          <p:cNvSpPr>
            <a:spLocks noChangeShapeType="1"/>
          </p:cNvSpPr>
          <p:nvPr/>
        </p:nvSpPr>
        <p:spPr bwMode="auto">
          <a:xfrm flipH="1" flipV="1">
            <a:off x="3298825" y="4052888"/>
            <a:ext cx="271463" cy="207962"/>
          </a:xfrm>
          <a:prstGeom prst="line">
            <a:avLst/>
          </a:prstGeom>
          <a:noFill/>
          <a:ln w="9525">
            <a:solidFill>
              <a:srgbClr val="FF3300"/>
            </a:solidFill>
            <a:round/>
            <a:headEnd/>
            <a:tailEnd/>
          </a:ln>
        </p:spPr>
        <p:txBody>
          <a:bodyPr/>
          <a:lstStyle/>
          <a:p>
            <a:endParaRPr lang="en-US"/>
          </a:p>
        </p:txBody>
      </p:sp>
      <p:sp>
        <p:nvSpPr>
          <p:cNvPr id="20495" name="Line 17"/>
          <p:cNvSpPr>
            <a:spLocks noChangeShapeType="1"/>
          </p:cNvSpPr>
          <p:nvPr/>
        </p:nvSpPr>
        <p:spPr bwMode="auto">
          <a:xfrm flipH="1">
            <a:off x="3665538" y="2590800"/>
            <a:ext cx="412750" cy="700088"/>
          </a:xfrm>
          <a:prstGeom prst="line">
            <a:avLst/>
          </a:prstGeom>
          <a:noFill/>
          <a:ln w="57150">
            <a:solidFill>
              <a:srgbClr val="FF3300"/>
            </a:solidFill>
            <a:round/>
            <a:headEnd/>
            <a:tailEnd/>
          </a:ln>
        </p:spPr>
        <p:txBody>
          <a:bodyPr/>
          <a:lstStyle/>
          <a:p>
            <a:endParaRPr lang="en-US"/>
          </a:p>
        </p:txBody>
      </p:sp>
      <p:sp>
        <p:nvSpPr>
          <p:cNvPr id="20496" name="Line 18"/>
          <p:cNvSpPr>
            <a:spLocks noChangeShapeType="1"/>
          </p:cNvSpPr>
          <p:nvPr/>
        </p:nvSpPr>
        <p:spPr bwMode="auto">
          <a:xfrm>
            <a:off x="3635375" y="2605088"/>
            <a:ext cx="473075" cy="731837"/>
          </a:xfrm>
          <a:prstGeom prst="line">
            <a:avLst/>
          </a:prstGeom>
          <a:noFill/>
          <a:ln w="57150">
            <a:solidFill>
              <a:srgbClr val="FF3300"/>
            </a:solidFill>
            <a:round/>
            <a:headEnd/>
            <a:tailEnd/>
          </a:ln>
        </p:spPr>
        <p:txBody>
          <a:bodyPr/>
          <a:lstStyle/>
          <a:p>
            <a:endParaRPr lang="en-US"/>
          </a:p>
        </p:txBody>
      </p:sp>
      <p:sp>
        <p:nvSpPr>
          <p:cNvPr id="20497" name="Rectangle 23"/>
          <p:cNvSpPr>
            <a:spLocks noChangeArrowheads="1"/>
          </p:cNvSpPr>
          <p:nvPr/>
        </p:nvSpPr>
        <p:spPr bwMode="auto">
          <a:xfrm>
            <a:off x="1470025" y="2590800"/>
            <a:ext cx="2100263" cy="2286000"/>
          </a:xfrm>
          <a:prstGeom prst="rect">
            <a:avLst/>
          </a:prstGeom>
          <a:noFill/>
          <a:ln w="9525">
            <a:noFill/>
            <a:miter lim="800000"/>
            <a:headEnd/>
            <a:tailEnd/>
          </a:ln>
        </p:spPr>
        <p:txBody>
          <a:bodyPr/>
          <a:lstStyle/>
          <a:p>
            <a:pPr>
              <a:spcBef>
                <a:spcPct val="20000"/>
              </a:spcBef>
            </a:pPr>
            <a:r>
              <a:rPr lang="en-US" sz="2000">
                <a:solidFill>
                  <a:srgbClr val="A50021"/>
                </a:solidFill>
                <a:latin typeface="Arial" charset="0"/>
              </a:rPr>
              <a:t>if  score &gt;= 90	</a:t>
            </a:r>
          </a:p>
          <a:p>
            <a:pPr>
              <a:spcBef>
                <a:spcPct val="20000"/>
              </a:spcBef>
            </a:pPr>
            <a:r>
              <a:rPr lang="en-US" sz="2000">
                <a:solidFill>
                  <a:srgbClr val="A50021"/>
                </a:solidFill>
                <a:latin typeface="Arial" charset="0"/>
              </a:rPr>
              <a:t>    grade = 'A';		</a:t>
            </a:r>
          </a:p>
          <a:p>
            <a:pPr>
              <a:spcBef>
                <a:spcPct val="20000"/>
              </a:spcBef>
            </a:pPr>
            <a:endParaRPr lang="en-US" sz="2000">
              <a:solidFill>
                <a:srgbClr val="A50021"/>
              </a:solidFill>
              <a:latin typeface="Arial" charset="0"/>
            </a:endParaRPr>
          </a:p>
          <a:p>
            <a:pPr>
              <a:spcBef>
                <a:spcPct val="20000"/>
              </a:spcBef>
            </a:pPr>
            <a:r>
              <a:rPr lang="en-US" sz="2000">
                <a:solidFill>
                  <a:srgbClr val="A50021"/>
                </a:solidFill>
                <a:latin typeface="Arial" charset="0"/>
              </a:rPr>
              <a:t> if (score &gt;= 90) </a:t>
            </a:r>
          </a:p>
          <a:p>
            <a:pPr>
              <a:spcBef>
                <a:spcPct val="20000"/>
              </a:spcBef>
            </a:pPr>
            <a:r>
              <a:rPr lang="en-US" sz="2000">
                <a:solidFill>
                  <a:srgbClr val="A50021"/>
                </a:solidFill>
                <a:latin typeface="Arial" charset="0"/>
              </a:rPr>
              <a:t>grade = 'A';</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6"/>
          <p:cNvSpPr>
            <a:spLocks noGrp="1" noChangeArrowheads="1"/>
          </p:cNvSpPr>
          <p:nvPr>
            <p:ph type="title"/>
          </p:nvPr>
        </p:nvSpPr>
        <p:spPr>
          <a:xfrm>
            <a:off x="457200" y="487363"/>
            <a:ext cx="8229600" cy="960437"/>
          </a:xfrm>
        </p:spPr>
        <p:txBody>
          <a:bodyPr/>
          <a:lstStyle/>
          <a:p>
            <a:pPr eaLnBrk="1" hangingPunct="1"/>
            <a:r>
              <a:rPr lang="en-US" sz="3400" smtClean="0"/>
              <a:t>Syntactical Rules for </a:t>
            </a:r>
            <a:r>
              <a:rPr lang="en-US" sz="3400" b="1" smtClean="0">
                <a:latin typeface="Courier New" pitchFamily="49" charset="0"/>
              </a:rPr>
              <a:t>if…else</a:t>
            </a:r>
            <a:r>
              <a:rPr lang="en-US" sz="3400" smtClean="0"/>
              <a:t> Statements</a:t>
            </a:r>
          </a:p>
        </p:txBody>
      </p:sp>
      <p:sp>
        <p:nvSpPr>
          <p:cNvPr id="21507" name="Rectangle 13"/>
          <p:cNvSpPr>
            <a:spLocks noGrp="1" noChangeArrowheads="1"/>
          </p:cNvSpPr>
          <p:nvPr>
            <p:ph idx="1"/>
          </p:nvPr>
        </p:nvSpPr>
        <p:spPr>
          <a:xfrm>
            <a:off x="457200" y="1600200"/>
            <a:ext cx="8229600" cy="4576763"/>
          </a:xfrm>
        </p:spPr>
        <p:txBody>
          <a:bodyPr/>
          <a:lstStyle/>
          <a:p>
            <a:pPr marL="0" indent="0" eaLnBrk="1" hangingPunct="1">
              <a:buFont typeface="Wingdings 3" pitchFamily="18" charset="2"/>
              <a:buNone/>
            </a:pPr>
            <a:r>
              <a:rPr lang="en-US" sz="2000" b="1" smtClean="0">
                <a:solidFill>
                  <a:srgbClr val="CC00CC"/>
                </a:solidFill>
              </a:rPr>
              <a:t>Rule #3</a:t>
            </a:r>
          </a:p>
          <a:p>
            <a:pPr marL="0" indent="0" eaLnBrk="1" hangingPunct="1">
              <a:buFont typeface="Wingdings 3" pitchFamily="18" charset="2"/>
              <a:buNone/>
            </a:pPr>
            <a:r>
              <a:rPr lang="en-US" sz="2000" smtClean="0"/>
              <a:t>Both the true and the false statements can be any statement or can be a null statement.</a:t>
            </a:r>
          </a:p>
          <a:p>
            <a:pPr marL="0" indent="0" eaLnBrk="1" hangingPunct="1">
              <a:buFont typeface="Wingdings 3" pitchFamily="18" charset="2"/>
              <a:buNone/>
            </a:pPr>
            <a:endParaRPr lang="en-US" sz="2000" smtClean="0"/>
          </a:p>
          <a:p>
            <a:pPr lvl="1" eaLnBrk="1" hangingPunct="1">
              <a:spcBef>
                <a:spcPct val="10000"/>
              </a:spcBef>
              <a:buFont typeface="Wingdings 3" pitchFamily="18" charset="2"/>
              <a:buNone/>
            </a:pPr>
            <a:r>
              <a:rPr lang="en-US" sz="2200" smtClean="0">
                <a:solidFill>
                  <a:srgbClr val="0000FF"/>
                </a:solidFill>
                <a:latin typeface="Courier New" pitchFamily="49" charset="0"/>
              </a:rPr>
              <a:t>if</a:t>
            </a:r>
            <a:r>
              <a:rPr lang="en-US" sz="2200" smtClean="0">
                <a:latin typeface="Courier New" pitchFamily="49" charset="0"/>
              </a:rPr>
              <a:t>(score &gt;= 90); </a:t>
            </a:r>
            <a:r>
              <a:rPr lang="en-US" sz="2200" smtClean="0">
                <a:solidFill>
                  <a:srgbClr val="009900"/>
                </a:solidFill>
                <a:latin typeface="Courier New" pitchFamily="49" charset="0"/>
              </a:rPr>
              <a:t>// Line1</a:t>
            </a:r>
          </a:p>
          <a:p>
            <a:pPr lvl="1" eaLnBrk="1" hangingPunct="1">
              <a:spcBef>
                <a:spcPct val="10000"/>
              </a:spcBef>
              <a:buFont typeface="Wingdings 3" pitchFamily="18" charset="2"/>
              <a:buNone/>
            </a:pPr>
            <a:r>
              <a:rPr lang="en-US" sz="2200" smtClean="0">
                <a:latin typeface="Courier New" pitchFamily="49" charset="0"/>
              </a:rPr>
              <a:t>	grade = ‘A’;    </a:t>
            </a:r>
            <a:r>
              <a:rPr lang="en-US" sz="2200" smtClean="0">
                <a:solidFill>
                  <a:srgbClr val="009900"/>
                </a:solidFill>
                <a:latin typeface="Courier New" pitchFamily="49" charset="0"/>
              </a:rPr>
              <a:t>// Line2</a:t>
            </a:r>
          </a:p>
          <a:p>
            <a:pPr lvl="1" eaLnBrk="1" hangingPunct="1">
              <a:spcBef>
                <a:spcPct val="10000"/>
              </a:spcBef>
              <a:buFont typeface="Wingdings 3" pitchFamily="18" charset="2"/>
              <a:buNone/>
            </a:pPr>
            <a:endParaRPr lang="en-US" sz="2200" smtClean="0">
              <a:latin typeface="Courier New" pitchFamily="49" charset="0"/>
            </a:endParaRPr>
          </a:p>
          <a:p>
            <a:pPr marL="0" indent="0" eaLnBrk="1" hangingPunct="1">
              <a:buFont typeface="Wingdings 3" pitchFamily="18" charset="2"/>
              <a:buNone/>
            </a:pPr>
            <a:r>
              <a:rPr lang="en-US" sz="2000" smtClean="0"/>
              <a:t>Because there is a semicolon at the end of the expression, the </a:t>
            </a:r>
            <a:r>
              <a:rPr lang="en-US" sz="2000" smtClean="0">
                <a:solidFill>
                  <a:srgbClr val="0000FF"/>
                </a:solidFill>
                <a:latin typeface="Courier New" pitchFamily="49" charset="0"/>
              </a:rPr>
              <a:t>if</a:t>
            </a:r>
            <a:r>
              <a:rPr lang="en-US" sz="2000" smtClean="0"/>
              <a:t> statement terminates at Line 1, the action of the </a:t>
            </a:r>
            <a:r>
              <a:rPr lang="en-US" sz="2000" smtClean="0">
                <a:solidFill>
                  <a:srgbClr val="0000FF"/>
                </a:solidFill>
                <a:latin typeface="Courier New" pitchFamily="49" charset="0"/>
              </a:rPr>
              <a:t>if</a:t>
            </a:r>
            <a:r>
              <a:rPr lang="en-US" sz="2000" smtClean="0"/>
              <a:t> statement is null, and the statement at Line 2 is not part of the if statement at Line 1.</a:t>
            </a:r>
          </a:p>
          <a:p>
            <a:pPr marL="0" indent="0" eaLnBrk="1" hangingPunct="1">
              <a:spcBef>
                <a:spcPct val="10000"/>
              </a:spcBef>
              <a:buFont typeface="Wingdings 3" pitchFamily="18" charset="2"/>
              <a:buNone/>
            </a:pPr>
            <a:endParaRPr lang="en-US" sz="2400" smtClean="0">
              <a:latin typeface="Courier New" pitchFamily="49"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16"/>
          <p:cNvSpPr>
            <a:spLocks noGrp="1" noChangeArrowheads="1"/>
          </p:cNvSpPr>
          <p:nvPr>
            <p:ph type="title"/>
          </p:nvPr>
        </p:nvSpPr>
        <p:spPr>
          <a:xfrm>
            <a:off x="457200" y="487363"/>
            <a:ext cx="8229600" cy="960437"/>
          </a:xfrm>
        </p:spPr>
        <p:txBody>
          <a:bodyPr/>
          <a:lstStyle/>
          <a:p>
            <a:pPr eaLnBrk="1" hangingPunct="1"/>
            <a:r>
              <a:rPr lang="en-US" sz="3400" smtClean="0"/>
              <a:t>Syntactical Rules for </a:t>
            </a:r>
            <a:r>
              <a:rPr lang="en-US" sz="3400" b="1" smtClean="0">
                <a:latin typeface="Courier New" pitchFamily="49" charset="0"/>
              </a:rPr>
              <a:t>if…else</a:t>
            </a:r>
            <a:r>
              <a:rPr lang="en-US" sz="3400" smtClean="0"/>
              <a:t> Statements</a:t>
            </a:r>
          </a:p>
        </p:txBody>
      </p:sp>
      <p:sp>
        <p:nvSpPr>
          <p:cNvPr id="22531" name="Rectangle 2"/>
          <p:cNvSpPr>
            <a:spLocks noGrp="1" noChangeArrowheads="1"/>
          </p:cNvSpPr>
          <p:nvPr>
            <p:ph idx="1"/>
          </p:nvPr>
        </p:nvSpPr>
        <p:spPr>
          <a:xfrm>
            <a:off x="457200" y="1600200"/>
            <a:ext cx="8229600" cy="4576763"/>
          </a:xfrm>
        </p:spPr>
        <p:txBody>
          <a:bodyPr/>
          <a:lstStyle/>
          <a:p>
            <a:pPr marL="0" indent="0" eaLnBrk="1" hangingPunct="1">
              <a:buFont typeface="Wingdings 3" pitchFamily="18" charset="2"/>
              <a:buNone/>
            </a:pPr>
            <a:r>
              <a:rPr lang="en-US" sz="2000" b="1" smtClean="0">
                <a:solidFill>
                  <a:srgbClr val="CC00CC"/>
                </a:solidFill>
              </a:rPr>
              <a:t>Rule #4</a:t>
            </a:r>
            <a:r>
              <a:rPr lang="en-US" sz="2000" smtClean="0"/>
              <a:t> </a:t>
            </a:r>
          </a:p>
          <a:p>
            <a:pPr marL="0" indent="0" eaLnBrk="1" hangingPunct="1">
              <a:buFont typeface="Wingdings 3" pitchFamily="18" charset="2"/>
              <a:buNone/>
            </a:pPr>
            <a:r>
              <a:rPr lang="en-US" sz="2000" smtClean="0"/>
              <a:t>Both statement1 and statement2 must be one and only one statement. However, multiple statements can be combined into a compound statement by using braces.</a:t>
            </a:r>
          </a:p>
        </p:txBody>
      </p:sp>
      <p:pic>
        <p:nvPicPr>
          <p:cNvPr id="22532" name="Picture 18"/>
          <p:cNvPicPr>
            <a:picLocks noChangeAspect="1" noChangeArrowheads="1"/>
          </p:cNvPicPr>
          <p:nvPr/>
        </p:nvPicPr>
        <p:blipFill>
          <a:blip r:embed="rId2" cstate="print"/>
          <a:srcRect/>
          <a:stretch>
            <a:fillRect/>
          </a:stretch>
        </p:blipFill>
        <p:spPr bwMode="auto">
          <a:xfrm>
            <a:off x="1371600" y="3200400"/>
            <a:ext cx="6553200" cy="2886075"/>
          </a:xfrm>
          <a:prstGeom prst="rect">
            <a:avLst/>
          </a:prstGeom>
          <a:noFill/>
          <a:ln w="9525">
            <a:noFill/>
            <a:miter lim="800000"/>
            <a:headEnd/>
            <a:tailEnd/>
          </a:ln>
        </p:spPr>
      </p:pic>
      <p:sp>
        <p:nvSpPr>
          <p:cNvPr id="22533" name="Text Box 19"/>
          <p:cNvSpPr txBox="1">
            <a:spLocks noChangeArrowheads="1"/>
          </p:cNvSpPr>
          <p:nvPr/>
        </p:nvSpPr>
        <p:spPr bwMode="auto">
          <a:xfrm>
            <a:off x="1447800" y="3886200"/>
            <a:ext cx="2133600" cy="977900"/>
          </a:xfrm>
          <a:prstGeom prst="rect">
            <a:avLst/>
          </a:prstGeom>
          <a:solidFill>
            <a:srgbClr val="CCECFF"/>
          </a:solidFill>
          <a:ln w="9525" algn="ctr">
            <a:solidFill>
              <a:schemeClr val="tx1"/>
            </a:solidFill>
            <a:miter lim="800000"/>
            <a:headEnd/>
            <a:tailEnd/>
          </a:ln>
        </p:spPr>
        <p:txBody>
          <a:bodyPr>
            <a:spAutoFit/>
          </a:bodyPr>
          <a:lstStyle/>
          <a:p>
            <a:pPr>
              <a:lnSpc>
                <a:spcPct val="120000"/>
              </a:lnSpc>
            </a:pPr>
            <a:r>
              <a:rPr lang="en-US" sz="1200"/>
              <a:t>{</a:t>
            </a:r>
          </a:p>
          <a:p>
            <a:pPr>
              <a:lnSpc>
                <a:spcPct val="120000"/>
              </a:lnSpc>
            </a:pPr>
            <a:r>
              <a:rPr lang="en-US" sz="1200"/>
              <a:t>b++;</a:t>
            </a:r>
          </a:p>
          <a:p>
            <a:pPr>
              <a:lnSpc>
                <a:spcPct val="120000"/>
              </a:lnSpc>
            </a:pPr>
            <a:r>
              <a:rPr lang="en-US" sz="1200"/>
              <a:t>cout &gt;&gt; b;</a:t>
            </a:r>
          </a:p>
          <a:p>
            <a:pPr>
              <a:lnSpc>
                <a:spcPct val="120000"/>
              </a:lnSpc>
            </a:pPr>
            <a:r>
              <a:rPr lang="en-US" sz="1200"/>
              <a:t>} </a:t>
            </a:r>
            <a:r>
              <a:rPr lang="en-US" sz="1200">
                <a:solidFill>
                  <a:schemeClr val="accent2"/>
                </a:solidFill>
              </a:rPr>
              <a:t>/* if */</a:t>
            </a:r>
          </a:p>
        </p:txBody>
      </p:sp>
      <p:sp>
        <p:nvSpPr>
          <p:cNvPr id="22534" name="Text Box 20"/>
          <p:cNvSpPr txBox="1">
            <a:spLocks noChangeArrowheads="1"/>
          </p:cNvSpPr>
          <p:nvPr/>
        </p:nvSpPr>
        <p:spPr bwMode="auto">
          <a:xfrm>
            <a:off x="1524000" y="5172075"/>
            <a:ext cx="2133600" cy="274638"/>
          </a:xfrm>
          <a:prstGeom prst="rect">
            <a:avLst/>
          </a:prstGeom>
          <a:solidFill>
            <a:srgbClr val="FFFFFF"/>
          </a:solidFill>
          <a:ln w="9525">
            <a:noFill/>
            <a:miter lim="800000"/>
            <a:headEnd/>
            <a:tailEnd/>
          </a:ln>
        </p:spPr>
        <p:txBody>
          <a:bodyPr>
            <a:spAutoFit/>
          </a:bodyPr>
          <a:lstStyle/>
          <a:p>
            <a:r>
              <a:rPr lang="en-US" sz="1200"/>
              <a:t>cout &gt;&gt; j;</a:t>
            </a:r>
          </a:p>
        </p:txBody>
      </p:sp>
      <p:sp>
        <p:nvSpPr>
          <p:cNvPr id="22535" name="Text Box 22"/>
          <p:cNvSpPr txBox="1">
            <a:spLocks noChangeArrowheads="1"/>
          </p:cNvSpPr>
          <p:nvPr/>
        </p:nvSpPr>
        <p:spPr bwMode="auto">
          <a:xfrm>
            <a:off x="5410200" y="3581400"/>
            <a:ext cx="2286000" cy="1109663"/>
          </a:xfrm>
          <a:prstGeom prst="rect">
            <a:avLst/>
          </a:prstGeom>
          <a:solidFill>
            <a:srgbClr val="CCECFF"/>
          </a:solidFill>
          <a:ln w="9525" algn="ctr">
            <a:solidFill>
              <a:schemeClr val="tx1"/>
            </a:solidFill>
            <a:miter lim="800000"/>
            <a:headEnd/>
            <a:tailEnd/>
          </a:ln>
        </p:spPr>
        <p:txBody>
          <a:bodyPr>
            <a:spAutoFit/>
          </a:bodyPr>
          <a:lstStyle/>
          <a:p>
            <a:pPr>
              <a:lnSpc>
                <a:spcPct val="110000"/>
              </a:lnSpc>
            </a:pPr>
            <a:r>
              <a:rPr lang="en-US" sz="1200"/>
              <a:t>{</a:t>
            </a:r>
          </a:p>
          <a:p>
            <a:pPr>
              <a:lnSpc>
                <a:spcPct val="110000"/>
              </a:lnSpc>
            </a:pPr>
            <a:r>
              <a:rPr lang="en-US" sz="1200"/>
              <a:t>j++;</a:t>
            </a:r>
          </a:p>
          <a:p>
            <a:pPr>
              <a:lnSpc>
                <a:spcPct val="110000"/>
              </a:lnSpc>
            </a:pPr>
            <a:r>
              <a:rPr lang="en-US" sz="1200"/>
              <a:t>d--;</a:t>
            </a:r>
          </a:p>
          <a:p>
            <a:pPr>
              <a:lnSpc>
                <a:spcPct val="110000"/>
              </a:lnSpc>
            </a:pPr>
            <a:r>
              <a:rPr lang="en-US" sz="1200"/>
              <a:t>cout &gt;&gt; j&gt;&gt;d;</a:t>
            </a:r>
          </a:p>
          <a:p>
            <a:pPr>
              <a:lnSpc>
                <a:spcPct val="110000"/>
              </a:lnSpc>
            </a:pPr>
            <a:r>
              <a:rPr lang="en-US" sz="1200"/>
              <a:t>} </a:t>
            </a:r>
            <a:r>
              <a:rPr lang="en-US" sz="1200">
                <a:solidFill>
                  <a:schemeClr val="accent2"/>
                </a:solidFill>
              </a:rPr>
              <a:t>/* if */</a:t>
            </a:r>
          </a:p>
        </p:txBody>
      </p:sp>
      <p:sp>
        <p:nvSpPr>
          <p:cNvPr id="22536" name="Text Box 23"/>
          <p:cNvSpPr txBox="1">
            <a:spLocks noChangeArrowheads="1"/>
          </p:cNvSpPr>
          <p:nvPr/>
        </p:nvSpPr>
        <p:spPr bwMode="auto">
          <a:xfrm>
            <a:off x="5410200" y="4910138"/>
            <a:ext cx="2286000" cy="1109662"/>
          </a:xfrm>
          <a:prstGeom prst="rect">
            <a:avLst/>
          </a:prstGeom>
          <a:solidFill>
            <a:srgbClr val="CCECFF"/>
          </a:solidFill>
          <a:ln w="9525" algn="ctr">
            <a:solidFill>
              <a:schemeClr val="tx1"/>
            </a:solidFill>
            <a:miter lim="800000"/>
            <a:headEnd/>
            <a:tailEnd/>
          </a:ln>
        </p:spPr>
        <p:txBody>
          <a:bodyPr>
            <a:spAutoFit/>
          </a:bodyPr>
          <a:lstStyle/>
          <a:p>
            <a:pPr>
              <a:lnSpc>
                <a:spcPct val="110000"/>
              </a:lnSpc>
            </a:pPr>
            <a:r>
              <a:rPr lang="en-US" sz="1200"/>
              <a:t>{</a:t>
            </a:r>
          </a:p>
          <a:p>
            <a:pPr>
              <a:lnSpc>
                <a:spcPct val="110000"/>
              </a:lnSpc>
            </a:pPr>
            <a:r>
              <a:rPr lang="en-US" sz="1200"/>
              <a:t>j--;</a:t>
            </a:r>
          </a:p>
          <a:p>
            <a:pPr>
              <a:lnSpc>
                <a:spcPct val="110000"/>
              </a:lnSpc>
            </a:pPr>
            <a:r>
              <a:rPr lang="en-US" sz="1200"/>
              <a:t>d++;</a:t>
            </a:r>
          </a:p>
          <a:p>
            <a:pPr>
              <a:lnSpc>
                <a:spcPct val="110000"/>
              </a:lnSpc>
            </a:pPr>
            <a:r>
              <a:rPr lang="en-US" sz="1200"/>
              <a:t>cout &gt;&gt; j&gt;&gt;d;</a:t>
            </a:r>
          </a:p>
          <a:p>
            <a:pPr>
              <a:lnSpc>
                <a:spcPct val="110000"/>
              </a:lnSpc>
            </a:pPr>
            <a:r>
              <a:rPr lang="en-US" sz="1200"/>
              <a:t>} </a:t>
            </a:r>
            <a:r>
              <a:rPr lang="en-US" sz="1200">
                <a:solidFill>
                  <a:schemeClr val="accent2"/>
                </a:solidFill>
              </a:rPr>
              <a:t>/* else */</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457200" y="487363"/>
            <a:ext cx="8229600" cy="960437"/>
          </a:xfrm>
        </p:spPr>
        <p:txBody>
          <a:bodyPr/>
          <a:lstStyle/>
          <a:p>
            <a:pPr eaLnBrk="1" hangingPunct="1"/>
            <a:r>
              <a:rPr lang="en-US" sz="4600" smtClean="0"/>
              <a:t>Multiple Selections: Nested</a:t>
            </a:r>
            <a:r>
              <a:rPr lang="en-US" sz="4600" b="1" smtClean="0"/>
              <a:t> </a:t>
            </a:r>
            <a:r>
              <a:rPr lang="en-US" sz="4600" b="1" smtClean="0">
                <a:solidFill>
                  <a:srgbClr val="0000FF"/>
                </a:solidFill>
                <a:latin typeface="Courier New" pitchFamily="49" charset="0"/>
              </a:rPr>
              <a:t>if</a:t>
            </a:r>
            <a:endParaRPr lang="en-US" sz="4600" b="1" smtClean="0"/>
          </a:p>
        </p:txBody>
      </p:sp>
      <p:sp>
        <p:nvSpPr>
          <p:cNvPr id="23555" name="Rectangle 3"/>
          <p:cNvSpPr>
            <a:spLocks noGrp="1" noChangeArrowheads="1"/>
          </p:cNvSpPr>
          <p:nvPr>
            <p:ph idx="1"/>
          </p:nvPr>
        </p:nvSpPr>
        <p:spPr>
          <a:xfrm>
            <a:off x="381000" y="1519238"/>
            <a:ext cx="8229600" cy="4576762"/>
          </a:xfrm>
        </p:spPr>
        <p:txBody>
          <a:bodyPr/>
          <a:lstStyle/>
          <a:p>
            <a:pPr marL="347663" indent="-347663" eaLnBrk="1" hangingPunct="1"/>
            <a:r>
              <a:rPr lang="en-US" sz="2000" smtClean="0"/>
              <a:t>There is a way of considering multiple selections using </a:t>
            </a:r>
            <a:r>
              <a:rPr lang="en-US" sz="2000" smtClean="0">
                <a:solidFill>
                  <a:srgbClr val="0000FF"/>
                </a:solidFill>
                <a:latin typeface="Courier New" pitchFamily="49" charset="0"/>
              </a:rPr>
              <a:t>if</a:t>
            </a:r>
            <a:r>
              <a:rPr lang="en-US" sz="2000" smtClean="0">
                <a:latin typeface="Courier New" pitchFamily="49" charset="0"/>
              </a:rPr>
              <a:t>...</a:t>
            </a:r>
            <a:r>
              <a:rPr lang="en-US" sz="2000" smtClean="0">
                <a:solidFill>
                  <a:srgbClr val="0000FF"/>
                </a:solidFill>
                <a:latin typeface="Courier New" pitchFamily="49" charset="0"/>
              </a:rPr>
              <a:t>else</a:t>
            </a:r>
            <a:r>
              <a:rPr lang="en-US" sz="2000" smtClean="0"/>
              <a:t>, if we permit the action statement itself to be an </a:t>
            </a:r>
            <a:r>
              <a:rPr lang="en-US" sz="2000" smtClean="0">
                <a:solidFill>
                  <a:srgbClr val="0000FF"/>
                </a:solidFill>
                <a:latin typeface="Courier New" pitchFamily="49" charset="0"/>
              </a:rPr>
              <a:t>if</a:t>
            </a:r>
            <a:r>
              <a:rPr lang="en-US" sz="2000" smtClean="0">
                <a:latin typeface="Courier New" pitchFamily="49" charset="0"/>
              </a:rPr>
              <a:t>...</a:t>
            </a:r>
            <a:r>
              <a:rPr lang="en-US" sz="2000" smtClean="0"/>
              <a:t> statement. When one control statement is within another, it is said to be </a:t>
            </a:r>
            <a:r>
              <a:rPr lang="en-US" sz="2000" b="1" smtClean="0"/>
              <a:t>nested</a:t>
            </a:r>
            <a:r>
              <a:rPr lang="en-US" sz="2000" smtClean="0"/>
              <a:t>.</a:t>
            </a:r>
          </a:p>
          <a:p>
            <a:pPr marL="347663" indent="-347663" eaLnBrk="1" hangingPunct="1">
              <a:buFont typeface="Wingdings 3" pitchFamily="18" charset="2"/>
              <a:buNone/>
            </a:pPr>
            <a:r>
              <a:rPr lang="en-US" smtClean="0"/>
              <a:t>	</a:t>
            </a:r>
            <a:endParaRPr lang="en-US" smtClean="0">
              <a:latin typeface="Courier New" pitchFamily="49" charset="0"/>
            </a:endParaRPr>
          </a:p>
          <a:p>
            <a:pPr marL="347663" indent="-347663" eaLnBrk="1" hangingPunct="1"/>
            <a:endParaRPr lang="en-US" sz="3200" smtClean="0"/>
          </a:p>
        </p:txBody>
      </p:sp>
      <p:pic>
        <p:nvPicPr>
          <p:cNvPr id="23556" name="Picture 4"/>
          <p:cNvPicPr>
            <a:picLocks noChangeAspect="1" noChangeArrowheads="1"/>
          </p:cNvPicPr>
          <p:nvPr/>
        </p:nvPicPr>
        <p:blipFill>
          <a:blip r:embed="rId2" cstate="print"/>
          <a:srcRect/>
          <a:stretch>
            <a:fillRect/>
          </a:stretch>
        </p:blipFill>
        <p:spPr bwMode="auto">
          <a:xfrm>
            <a:off x="1295400" y="2541588"/>
            <a:ext cx="7099300" cy="3935412"/>
          </a:xfrm>
          <a:prstGeom prst="rect">
            <a:avLst/>
          </a:prstGeom>
          <a:noFill/>
          <a:ln w="9525">
            <a:noFill/>
            <a:miter lim="800000"/>
            <a:headEnd/>
            <a:tailEnd/>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Content Placeholder 2"/>
          <p:cNvSpPr>
            <a:spLocks noGrp="1"/>
          </p:cNvSpPr>
          <p:nvPr>
            <p:ph sz="quarter" idx="1"/>
          </p:nvPr>
        </p:nvSpPr>
        <p:spPr/>
        <p:txBody>
          <a:bodyPr/>
          <a:lstStyle/>
          <a:p>
            <a:pPr eaLnBrk="1" hangingPunct="1">
              <a:buFont typeface="Wingdings 2" pitchFamily="18" charset="2"/>
              <a:buNone/>
            </a:pPr>
            <a:r>
              <a:rPr lang="en-US" sz="1600" smtClean="0">
                <a:latin typeface="Courier New" pitchFamily="49" charset="0"/>
                <a:cs typeface="Courier New" pitchFamily="49" charset="0"/>
              </a:rPr>
              <a:t>#include &lt;stdio.h&gt; </a:t>
            </a:r>
          </a:p>
          <a:p>
            <a:pPr eaLnBrk="1" hangingPunct="1">
              <a:buFont typeface="Wingdings 2" pitchFamily="18" charset="2"/>
              <a:buNone/>
            </a:pPr>
            <a:r>
              <a:rPr lang="en-US" sz="1600" smtClean="0">
                <a:solidFill>
                  <a:srgbClr val="0000FF"/>
                </a:solidFill>
                <a:latin typeface="Courier New" pitchFamily="49" charset="0"/>
                <a:cs typeface="Courier New" pitchFamily="49" charset="0"/>
              </a:rPr>
              <a:t>int</a:t>
            </a:r>
            <a:r>
              <a:rPr lang="en-US" sz="1600" smtClean="0">
                <a:latin typeface="Courier New" pitchFamily="49" charset="0"/>
                <a:cs typeface="Courier New" pitchFamily="49" charset="0"/>
              </a:rPr>
              <a:t> main(void)</a:t>
            </a:r>
          </a:p>
          <a:p>
            <a:pPr eaLnBrk="1" hangingPunct="1">
              <a:buFont typeface="Wingdings 2" pitchFamily="18" charset="2"/>
              <a:buNone/>
            </a:pPr>
            <a:r>
              <a:rPr lang="en-US" sz="1600" smtClean="0">
                <a:latin typeface="Courier New" pitchFamily="49" charset="0"/>
                <a:cs typeface="Courier New" pitchFamily="49" charset="0"/>
              </a:rPr>
              <a:t>{  </a:t>
            </a:r>
          </a:p>
          <a:p>
            <a:pPr eaLnBrk="1" hangingPunct="1">
              <a:buFont typeface="Wingdings 2" pitchFamily="18" charset="2"/>
              <a:buNone/>
            </a:pPr>
            <a:r>
              <a:rPr lang="en-US" sz="1600" smtClean="0">
                <a:latin typeface="Courier New" pitchFamily="49" charset="0"/>
                <a:cs typeface="Courier New" pitchFamily="49" charset="0"/>
              </a:rPr>
              <a:t>  </a:t>
            </a:r>
            <a:r>
              <a:rPr lang="en-US" sz="1600" smtClean="0">
                <a:solidFill>
                  <a:srgbClr val="0000FF"/>
                </a:solidFill>
                <a:latin typeface="Courier New" pitchFamily="49" charset="0"/>
                <a:cs typeface="Courier New" pitchFamily="49" charset="0"/>
              </a:rPr>
              <a:t>int</a:t>
            </a:r>
            <a:r>
              <a:rPr lang="en-US" sz="1600" smtClean="0">
                <a:latin typeface="Courier New" pitchFamily="49" charset="0"/>
                <a:cs typeface="Courier New" pitchFamily="49" charset="0"/>
              </a:rPr>
              <a:t>  test;              </a:t>
            </a:r>
          </a:p>
          <a:p>
            <a:pPr eaLnBrk="1" hangingPunct="1">
              <a:buFont typeface="Wingdings 2" pitchFamily="18" charset="2"/>
              <a:buNone/>
            </a:pPr>
            <a:r>
              <a:rPr lang="en-US" sz="1600" smtClean="0">
                <a:latin typeface="Courier New" pitchFamily="49" charset="0"/>
                <a:cs typeface="Courier New" pitchFamily="49" charset="0"/>
              </a:rPr>
              <a:t>  printf("Enter an integer");  </a:t>
            </a:r>
          </a:p>
          <a:p>
            <a:pPr eaLnBrk="1" hangingPunct="1">
              <a:buFont typeface="Wingdings 2" pitchFamily="18" charset="2"/>
              <a:buNone/>
            </a:pPr>
            <a:r>
              <a:rPr lang="en-US" sz="1600" smtClean="0">
                <a:latin typeface="Courier New" pitchFamily="49" charset="0"/>
                <a:cs typeface="Courier New" pitchFamily="49" charset="0"/>
              </a:rPr>
              <a:t>  scanf(" %d", &amp;test);</a:t>
            </a:r>
          </a:p>
          <a:p>
            <a:pPr eaLnBrk="1" hangingPunct="1">
              <a:buFont typeface="Wingdings 2" pitchFamily="18" charset="2"/>
              <a:buNone/>
            </a:pPr>
            <a:r>
              <a:rPr lang="en-US" sz="1600" smtClean="0">
                <a:latin typeface="Courier New" pitchFamily="49" charset="0"/>
                <a:cs typeface="Courier New" pitchFamily="49" charset="0"/>
              </a:rPr>
              <a:t>  </a:t>
            </a:r>
            <a:r>
              <a:rPr lang="en-US" sz="1600" smtClean="0">
                <a:solidFill>
                  <a:srgbClr val="0000FF"/>
                </a:solidFill>
                <a:latin typeface="Courier New" pitchFamily="49" charset="0"/>
                <a:cs typeface="Courier New" pitchFamily="49" charset="0"/>
              </a:rPr>
              <a:t>if</a:t>
            </a:r>
            <a:r>
              <a:rPr lang="en-US" sz="1600" smtClean="0">
                <a:latin typeface="Courier New" pitchFamily="49" charset="0"/>
                <a:cs typeface="Courier New" pitchFamily="49" charset="0"/>
              </a:rPr>
              <a:t>(test % 2 == 0)  </a:t>
            </a:r>
          </a:p>
          <a:p>
            <a:pPr eaLnBrk="1" hangingPunct="1">
              <a:buFont typeface="Wingdings 2" pitchFamily="18" charset="2"/>
              <a:buNone/>
            </a:pPr>
            <a:r>
              <a:rPr lang="en-US" sz="1600" smtClean="0">
                <a:latin typeface="Courier New" pitchFamily="49" charset="0"/>
                <a:cs typeface="Courier New" pitchFamily="49" charset="0"/>
              </a:rPr>
              <a:t>  {   </a:t>
            </a:r>
          </a:p>
          <a:p>
            <a:pPr eaLnBrk="1" hangingPunct="1">
              <a:buFont typeface="Wingdings 2" pitchFamily="18" charset="2"/>
              <a:buNone/>
            </a:pPr>
            <a:r>
              <a:rPr lang="en-US" sz="1600" smtClean="0">
                <a:latin typeface="Courier New" pitchFamily="49" charset="0"/>
                <a:cs typeface="Courier New" pitchFamily="49" charset="0"/>
              </a:rPr>
              <a:t>    printf("The number %d is even", test);</a:t>
            </a:r>
          </a:p>
          <a:p>
            <a:pPr eaLnBrk="1" hangingPunct="1">
              <a:buFont typeface="Wingdings 2" pitchFamily="18" charset="2"/>
              <a:buNone/>
            </a:pPr>
            <a:r>
              <a:rPr lang="en-US" sz="1600" smtClean="0">
                <a:latin typeface="Courier New" pitchFamily="49" charset="0"/>
                <a:cs typeface="Courier New" pitchFamily="49" charset="0"/>
              </a:rPr>
              <a:t>    </a:t>
            </a:r>
            <a:r>
              <a:rPr lang="en-US" sz="1600" smtClean="0">
                <a:solidFill>
                  <a:srgbClr val="0000FF"/>
                </a:solidFill>
                <a:latin typeface="Courier New" pitchFamily="49" charset="0"/>
                <a:cs typeface="Courier New" pitchFamily="49" charset="0"/>
              </a:rPr>
              <a:t>if</a:t>
            </a:r>
            <a:r>
              <a:rPr lang="en-US" sz="1600" smtClean="0">
                <a:latin typeface="Courier New" pitchFamily="49" charset="0"/>
                <a:cs typeface="Courier New" pitchFamily="49" charset="0"/>
              </a:rPr>
              <a:t>((test/2) % 2 == 0)   </a:t>
            </a:r>
          </a:p>
          <a:p>
            <a:pPr eaLnBrk="1" hangingPunct="1">
              <a:buFont typeface="Wingdings 2" pitchFamily="18" charset="2"/>
              <a:buNone/>
            </a:pPr>
            <a:r>
              <a:rPr lang="en-US" sz="1600" smtClean="0">
                <a:latin typeface="Courier New" pitchFamily="49" charset="0"/>
                <a:cs typeface="Courier New" pitchFamily="49" charset="0"/>
              </a:rPr>
              <a:t>	{     </a:t>
            </a:r>
          </a:p>
          <a:p>
            <a:pPr eaLnBrk="1" hangingPunct="1">
              <a:buFont typeface="Wingdings 2" pitchFamily="18" charset="2"/>
              <a:buNone/>
            </a:pPr>
            <a:r>
              <a:rPr lang="en-US" sz="1600" smtClean="0">
                <a:latin typeface="Courier New" pitchFamily="49" charset="0"/>
                <a:cs typeface="Courier New" pitchFamily="49" charset="0"/>
              </a:rPr>
              <a:t>	    printf("\nHalf of %d is also even", test);      </a:t>
            </a:r>
          </a:p>
          <a:p>
            <a:pPr eaLnBrk="1" hangingPunct="1">
              <a:buFont typeface="Wingdings 2" pitchFamily="18" charset="2"/>
              <a:buNone/>
            </a:pPr>
            <a:r>
              <a:rPr lang="en-US" sz="1600" smtClean="0">
                <a:latin typeface="Courier New" pitchFamily="49" charset="0"/>
                <a:cs typeface="Courier New" pitchFamily="49" charset="0"/>
              </a:rPr>
              <a:t>	  	printf("\nThat's interesting isn't it?\n");  </a:t>
            </a:r>
          </a:p>
          <a:p>
            <a:pPr eaLnBrk="1" hangingPunct="1">
              <a:buFont typeface="Wingdings 2" pitchFamily="18" charset="2"/>
              <a:buNone/>
            </a:pPr>
            <a:r>
              <a:rPr lang="en-US" sz="1600" smtClean="0">
                <a:latin typeface="Courier New" pitchFamily="49" charset="0"/>
                <a:cs typeface="Courier New" pitchFamily="49" charset="0"/>
              </a:rPr>
              <a:t>	} </a:t>
            </a:r>
          </a:p>
          <a:p>
            <a:pPr eaLnBrk="1" hangingPunct="1">
              <a:buFont typeface="Wingdings 2" pitchFamily="18" charset="2"/>
              <a:buNone/>
            </a:pPr>
            <a:r>
              <a:rPr lang="en-US" sz="1600" smtClean="0">
                <a:latin typeface="Courier New" pitchFamily="49" charset="0"/>
                <a:cs typeface="Courier New" pitchFamily="49" charset="0"/>
              </a:rPr>
              <a:t>  }   else   printf("The number %d is odd\n", test);  </a:t>
            </a:r>
          </a:p>
          <a:p>
            <a:pPr eaLnBrk="1" hangingPunct="1">
              <a:buFont typeface="Wingdings 2" pitchFamily="18" charset="2"/>
              <a:buNone/>
            </a:pPr>
            <a:r>
              <a:rPr lang="en-US" sz="1600" smtClean="0">
                <a:solidFill>
                  <a:srgbClr val="0000FF"/>
                </a:solidFill>
                <a:latin typeface="Courier New" pitchFamily="49" charset="0"/>
                <a:cs typeface="Courier New" pitchFamily="49" charset="0"/>
              </a:rPr>
              <a:t>return</a:t>
            </a:r>
            <a:r>
              <a:rPr lang="en-US" sz="1600" smtClean="0">
                <a:latin typeface="Courier New" pitchFamily="49" charset="0"/>
                <a:cs typeface="Courier New" pitchFamily="49" charset="0"/>
              </a:rPr>
              <a:t> 0; }</a:t>
            </a:r>
          </a:p>
          <a:p>
            <a:pPr eaLnBrk="1" hangingPunct="1">
              <a:buFont typeface="Wingdings 2" pitchFamily="18" charset="2"/>
              <a:buNone/>
            </a:pPr>
            <a:endParaRPr lang="en-US" sz="1600" smtClean="0">
              <a:latin typeface="Courier New" pitchFamily="49" charset="0"/>
              <a:cs typeface="Courier New" pitchFamily="49" charset="0"/>
            </a:endParaRPr>
          </a:p>
        </p:txBody>
      </p:sp>
      <p:sp>
        <p:nvSpPr>
          <p:cNvPr id="5" name="Rectangle 2"/>
          <p:cNvSpPr txBox="1">
            <a:spLocks noChangeArrowheads="1"/>
          </p:cNvSpPr>
          <p:nvPr/>
        </p:nvSpPr>
        <p:spPr>
          <a:xfrm>
            <a:off x="457200" y="533400"/>
            <a:ext cx="8229600" cy="960438"/>
          </a:xfrm>
          <a:prstGeom prst="rect">
            <a:avLst/>
          </a:prstGeom>
        </p:spPr>
        <p:txBody>
          <a:bodyPr bIns="91440" anchor="b">
            <a:normAutofit/>
          </a:bodyPr>
          <a:lstStyle/>
          <a:p>
            <a:pPr eaLnBrk="1" fontAlgn="auto" hangingPunct="1">
              <a:spcAft>
                <a:spcPts val="0"/>
              </a:spcAft>
              <a:defRPr/>
            </a:pPr>
            <a:r>
              <a:rPr lang="en-US" sz="4000" dirty="0">
                <a:solidFill>
                  <a:schemeClr val="tx2"/>
                </a:solidFill>
                <a:latin typeface="+mj-lt"/>
                <a:ea typeface="+mj-ea"/>
                <a:cs typeface="+mj-cs"/>
              </a:rPr>
              <a:t>Multiple Selection: Even Number</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2" name="Picture 3"/>
          <p:cNvPicPr>
            <a:picLocks noChangeAspect="1" noChangeArrowheads="1"/>
          </p:cNvPicPr>
          <p:nvPr/>
        </p:nvPicPr>
        <p:blipFill>
          <a:blip r:embed="rId2" cstate="print"/>
          <a:srcRect/>
          <a:stretch>
            <a:fillRect/>
          </a:stretch>
        </p:blipFill>
        <p:spPr bwMode="auto">
          <a:xfrm>
            <a:off x="1676400" y="2225675"/>
            <a:ext cx="6324600" cy="4225925"/>
          </a:xfrm>
          <a:prstGeom prst="rect">
            <a:avLst/>
          </a:prstGeom>
          <a:noFill/>
          <a:ln w="9525">
            <a:noFill/>
            <a:miter lim="800000"/>
            <a:headEnd/>
            <a:tailEnd/>
          </a:ln>
        </p:spPr>
      </p:pic>
      <p:sp>
        <p:nvSpPr>
          <p:cNvPr id="25603" name="Rectangle 5"/>
          <p:cNvSpPr>
            <a:spLocks noGrp="1" noChangeArrowheads="1"/>
          </p:cNvSpPr>
          <p:nvPr>
            <p:ph type="title"/>
          </p:nvPr>
        </p:nvSpPr>
        <p:spPr>
          <a:xfrm>
            <a:off x="457200" y="487363"/>
            <a:ext cx="8229600" cy="960437"/>
          </a:xfrm>
        </p:spPr>
        <p:txBody>
          <a:bodyPr/>
          <a:lstStyle/>
          <a:p>
            <a:pPr eaLnBrk="1" hangingPunct="1"/>
            <a:r>
              <a:rPr lang="en-US" sz="4600" smtClean="0"/>
              <a:t>Dangling</a:t>
            </a:r>
            <a:r>
              <a:rPr lang="en-US" sz="4600" b="1" smtClean="0"/>
              <a:t> </a:t>
            </a:r>
            <a:r>
              <a:rPr lang="en-US" sz="4600" b="1" smtClean="0">
                <a:solidFill>
                  <a:srgbClr val="0000FF"/>
                </a:solidFill>
                <a:latin typeface="Courier New" pitchFamily="49" charset="0"/>
              </a:rPr>
              <a:t>else </a:t>
            </a:r>
            <a:r>
              <a:rPr lang="en-US" sz="4600" smtClean="0"/>
              <a:t>Problem</a:t>
            </a:r>
          </a:p>
        </p:txBody>
      </p:sp>
      <p:sp>
        <p:nvSpPr>
          <p:cNvPr id="25604" name="Rectangle 6"/>
          <p:cNvSpPr>
            <a:spLocks noGrp="1" noChangeArrowheads="1"/>
          </p:cNvSpPr>
          <p:nvPr>
            <p:ph idx="1"/>
          </p:nvPr>
        </p:nvSpPr>
        <p:spPr>
          <a:xfrm>
            <a:off x="457200" y="1676400"/>
            <a:ext cx="8229600" cy="4576763"/>
          </a:xfrm>
        </p:spPr>
        <p:txBody>
          <a:bodyPr/>
          <a:lstStyle/>
          <a:p>
            <a:r>
              <a:rPr lang="en-US" sz="2000" smtClean="0"/>
              <a:t>When there is no matching </a:t>
            </a:r>
            <a:r>
              <a:rPr lang="en-US" sz="2000" smtClean="0">
                <a:solidFill>
                  <a:srgbClr val="0000FF"/>
                </a:solidFill>
              </a:rPr>
              <a:t>else</a:t>
            </a:r>
            <a:r>
              <a:rPr lang="en-US" sz="2000" smtClean="0"/>
              <a:t> for every </a:t>
            </a:r>
            <a:r>
              <a:rPr lang="en-US" sz="2000" smtClean="0">
                <a:solidFill>
                  <a:srgbClr val="0000FF"/>
                </a:solidFill>
              </a:rPr>
              <a:t>if</a:t>
            </a:r>
            <a:r>
              <a:rPr lang="en-US" sz="2000" smtClean="0"/>
              <a:t>, </a:t>
            </a:r>
            <a:r>
              <a:rPr lang="en-US" sz="2000" smtClean="0">
                <a:solidFill>
                  <a:srgbClr val="0000FF"/>
                </a:solidFill>
              </a:rPr>
              <a:t>else</a:t>
            </a:r>
            <a:r>
              <a:rPr lang="en-US" sz="2000" smtClean="0"/>
              <a:t> is always paired with the most recent unpaired </a:t>
            </a:r>
            <a:r>
              <a:rPr lang="en-US" sz="2000" smtClean="0">
                <a:solidFill>
                  <a:srgbClr val="0000FF"/>
                </a:solidFill>
              </a:rPr>
              <a:t>if</a:t>
            </a:r>
            <a:r>
              <a:rPr lang="en-US" sz="2000" smtClean="0"/>
              <a:t>. </a:t>
            </a:r>
          </a:p>
          <a:p>
            <a:pPr eaLnBrk="1" hangingPunct="1"/>
            <a:endParaRPr lang="en-US" sz="2000" smtClean="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US" smtClean="0"/>
              <a:t>We’ll Learn Today</a:t>
            </a:r>
          </a:p>
        </p:txBody>
      </p:sp>
      <p:sp>
        <p:nvSpPr>
          <p:cNvPr id="9219" name="Rectangle 3"/>
          <p:cNvSpPr>
            <a:spLocks noGrp="1" noChangeArrowheads="1"/>
          </p:cNvSpPr>
          <p:nvPr>
            <p:ph sz="quarter" idx="1"/>
          </p:nvPr>
        </p:nvSpPr>
        <p:spPr/>
        <p:txBody>
          <a:bodyPr/>
          <a:lstStyle/>
          <a:p>
            <a:pPr eaLnBrk="1" hangingPunct="1"/>
            <a:r>
              <a:rPr lang="en-US" smtClean="0"/>
              <a:t>Conditionals</a:t>
            </a:r>
          </a:p>
          <a:p>
            <a:pPr eaLnBrk="1" hangingPunct="1"/>
            <a:r>
              <a:rPr lang="en-US" smtClean="0"/>
              <a:t>If Statements</a:t>
            </a:r>
          </a:p>
          <a:p>
            <a:pPr eaLnBrk="1" hangingPunct="1"/>
            <a:r>
              <a:rPr lang="en-US" smtClean="0"/>
              <a:t>Ternary Conditions</a:t>
            </a:r>
          </a:p>
          <a:p>
            <a:pPr eaLnBrk="1" hangingPunct="1"/>
            <a:r>
              <a:rPr lang="en-US" smtClean="0"/>
              <a:t>Switch Statements</a:t>
            </a:r>
          </a:p>
          <a:p>
            <a:pPr eaLnBrk="1" hangingPunct="1"/>
            <a:r>
              <a:rPr lang="en-US" smtClean="0"/>
              <a:t>Exercise</a:t>
            </a: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en-US" smtClean="0"/>
              <a:t>The </a:t>
            </a:r>
            <a:r>
              <a:rPr lang="en-US" sz="2800" smtClean="0"/>
              <a:t>?</a:t>
            </a:r>
            <a:r>
              <a:rPr lang="en-US" smtClean="0"/>
              <a:t> Operator</a:t>
            </a:r>
          </a:p>
        </p:txBody>
      </p:sp>
      <p:sp>
        <p:nvSpPr>
          <p:cNvPr id="26627" name="Rectangle 3"/>
          <p:cNvSpPr>
            <a:spLocks noGrp="1" noChangeArrowheads="1"/>
          </p:cNvSpPr>
          <p:nvPr>
            <p:ph sz="quarter" idx="1"/>
          </p:nvPr>
        </p:nvSpPr>
        <p:spPr/>
        <p:txBody>
          <a:bodyPr/>
          <a:lstStyle/>
          <a:p>
            <a:pPr eaLnBrk="1" hangingPunct="1"/>
            <a:r>
              <a:rPr lang="en-US" smtClean="0"/>
              <a:t>The ? (</a:t>
            </a:r>
            <a:r>
              <a:rPr lang="en-US" i="1" smtClean="0"/>
              <a:t>ternary condition</a:t>
            </a:r>
            <a:r>
              <a:rPr lang="en-US" smtClean="0"/>
              <a:t>) operator is a more efficient form for expressing simple if statements. It has the following form: </a:t>
            </a:r>
          </a:p>
          <a:p>
            <a:pPr eaLnBrk="1" hangingPunct="1">
              <a:buFontTx/>
              <a:buNone/>
            </a:pPr>
            <a:r>
              <a:rPr lang="en-US" smtClean="0"/>
              <a:t>  </a:t>
            </a:r>
            <a:r>
              <a:rPr lang="en-US" i="1" smtClean="0"/>
              <a:t>expression1</a:t>
            </a:r>
            <a:r>
              <a:rPr lang="en-US" smtClean="0"/>
              <a:t> ? </a:t>
            </a:r>
            <a:r>
              <a:rPr lang="en-US" i="1" smtClean="0"/>
              <a:t>expression2</a:t>
            </a:r>
            <a:r>
              <a:rPr lang="en-US" smtClean="0"/>
              <a:t>:  </a:t>
            </a:r>
            <a:r>
              <a:rPr lang="en-US" i="1" smtClean="0"/>
              <a:t>expression3</a:t>
            </a:r>
          </a:p>
          <a:p>
            <a:pPr eaLnBrk="1" hangingPunct="1">
              <a:buFontTx/>
              <a:buNone/>
            </a:pPr>
            <a:endParaRPr lang="en-US" i="1" smtClean="0"/>
          </a:p>
          <a:p>
            <a:pPr eaLnBrk="1" hangingPunct="1"/>
            <a:r>
              <a:rPr lang="en-US" smtClean="0"/>
              <a:t>It simply states: </a:t>
            </a:r>
          </a:p>
          <a:p>
            <a:pPr eaLnBrk="1" hangingPunct="1">
              <a:buFontTx/>
              <a:buNone/>
            </a:pPr>
            <a:r>
              <a:rPr lang="en-US" sz="2000" i="1" smtClean="0"/>
              <a:t>		</a:t>
            </a:r>
            <a:r>
              <a:rPr lang="en-US" sz="2400" smtClean="0"/>
              <a:t>if</a:t>
            </a:r>
            <a:r>
              <a:rPr lang="en-US" sz="2400" i="1" smtClean="0"/>
              <a:t> expression1 </a:t>
            </a:r>
            <a:r>
              <a:rPr lang="en-US" sz="2400" smtClean="0"/>
              <a:t>then</a:t>
            </a:r>
            <a:r>
              <a:rPr lang="en-US" sz="2400" i="1" smtClean="0"/>
              <a:t> expression2 </a:t>
            </a:r>
            <a:r>
              <a:rPr lang="en-US" sz="2400" smtClean="0"/>
              <a:t>else</a:t>
            </a:r>
            <a:r>
              <a:rPr lang="en-US" sz="2400" i="1" smtClean="0"/>
              <a:t> expression3</a:t>
            </a:r>
            <a:r>
              <a:rPr lang="en-US" sz="2400" smtClean="0"/>
              <a:t> </a:t>
            </a:r>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en-US" smtClean="0"/>
              <a:t>The </a:t>
            </a:r>
            <a:r>
              <a:rPr lang="en-US" sz="2800" smtClean="0"/>
              <a:t>?</a:t>
            </a:r>
            <a:r>
              <a:rPr lang="en-US" smtClean="0"/>
              <a:t> Operator (con’t)</a:t>
            </a:r>
          </a:p>
        </p:txBody>
      </p:sp>
      <p:sp>
        <p:nvSpPr>
          <p:cNvPr id="27651" name="Rectangle 3"/>
          <p:cNvSpPr>
            <a:spLocks noGrp="1" noChangeArrowheads="1"/>
          </p:cNvSpPr>
          <p:nvPr>
            <p:ph sz="quarter" idx="1"/>
          </p:nvPr>
        </p:nvSpPr>
        <p:spPr/>
        <p:txBody>
          <a:bodyPr/>
          <a:lstStyle/>
          <a:p>
            <a:pPr eaLnBrk="1" hangingPunct="1">
              <a:buFontTx/>
              <a:buNone/>
            </a:pPr>
            <a:r>
              <a:rPr lang="en-US" smtClean="0"/>
              <a:t>	For example to assign the maximum of a and b to z: </a:t>
            </a:r>
          </a:p>
          <a:p>
            <a:pPr eaLnBrk="1" hangingPunct="1">
              <a:buFontTx/>
              <a:buNone/>
            </a:pPr>
            <a:r>
              <a:rPr lang="en-US" smtClean="0"/>
              <a:t>		  z = (a&gt;b) ? a : b;</a:t>
            </a:r>
          </a:p>
          <a:p>
            <a:pPr eaLnBrk="1" hangingPunct="1">
              <a:buFontTx/>
              <a:buNone/>
            </a:pPr>
            <a:r>
              <a:rPr lang="en-US" smtClean="0"/>
              <a:t>	which is the same as: </a:t>
            </a:r>
          </a:p>
          <a:p>
            <a:pPr eaLnBrk="1" hangingPunct="1">
              <a:buFontTx/>
              <a:buNone/>
            </a:pPr>
            <a:r>
              <a:rPr lang="en-US" smtClean="0"/>
              <a:t>  		if (a&gt;b)</a:t>
            </a:r>
          </a:p>
          <a:p>
            <a:pPr eaLnBrk="1" hangingPunct="1">
              <a:buFontTx/>
              <a:buNone/>
            </a:pPr>
            <a:r>
              <a:rPr lang="en-US" smtClean="0"/>
              <a:t>			 z = a;</a:t>
            </a:r>
          </a:p>
          <a:p>
            <a:pPr eaLnBrk="1" hangingPunct="1">
              <a:buFontTx/>
              <a:buNone/>
            </a:pPr>
            <a:r>
              <a:rPr lang="en-US" smtClean="0"/>
              <a:t>		else</a:t>
            </a:r>
          </a:p>
          <a:p>
            <a:pPr eaLnBrk="1" hangingPunct="1">
              <a:buFontTx/>
              <a:buNone/>
            </a:pPr>
            <a:r>
              <a:rPr lang="en-US" smtClean="0"/>
              <a:t>			 z=b;</a:t>
            </a:r>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en-US" smtClean="0"/>
              <a:t>The </a:t>
            </a:r>
            <a:r>
              <a:rPr lang="en-US" sz="2800" smtClean="0"/>
              <a:t>switch</a:t>
            </a:r>
            <a:r>
              <a:rPr lang="en-US" smtClean="0"/>
              <a:t> Statement</a:t>
            </a:r>
          </a:p>
        </p:txBody>
      </p:sp>
      <p:sp>
        <p:nvSpPr>
          <p:cNvPr id="28675" name="Rectangle 3"/>
          <p:cNvSpPr>
            <a:spLocks noGrp="1" noChangeArrowheads="1"/>
          </p:cNvSpPr>
          <p:nvPr>
            <p:ph sz="quarter" idx="1"/>
          </p:nvPr>
        </p:nvSpPr>
        <p:spPr>
          <a:xfrm>
            <a:off x="457200" y="1371600"/>
            <a:ext cx="8229600" cy="5029200"/>
          </a:xfrm>
        </p:spPr>
        <p:txBody>
          <a:bodyPr/>
          <a:lstStyle/>
          <a:p>
            <a:pPr eaLnBrk="1" hangingPunct="1">
              <a:lnSpc>
                <a:spcPct val="80000"/>
              </a:lnSpc>
              <a:buFontTx/>
              <a:buNone/>
            </a:pPr>
            <a:r>
              <a:rPr lang="en-US" sz="2000" smtClean="0">
                <a:cs typeface="Courier New" pitchFamily="49" charset="0"/>
              </a:rPr>
              <a:t>	The C switch is similar to Pascal's case statement and it allows multiple choice of a selection of items at one level of a conditional where it is a far neater way of writing multiple if statements: </a:t>
            </a:r>
          </a:p>
          <a:p>
            <a:pPr eaLnBrk="1" hangingPunct="1">
              <a:lnSpc>
                <a:spcPct val="80000"/>
              </a:lnSpc>
              <a:buFontTx/>
              <a:buNone/>
            </a:pPr>
            <a:r>
              <a:rPr lang="en-US" sz="2000" smtClean="0">
                <a:cs typeface="Courier New" pitchFamily="49" charset="0"/>
              </a:rPr>
              <a:t>  		</a:t>
            </a:r>
          </a:p>
          <a:p>
            <a:pPr eaLnBrk="1" hangingPunct="1">
              <a:lnSpc>
                <a:spcPct val="80000"/>
              </a:lnSpc>
              <a:buFontTx/>
              <a:buNone/>
            </a:pPr>
            <a:r>
              <a:rPr lang="en-US" sz="2000" smtClean="0">
                <a:cs typeface="Courier New" pitchFamily="49" charset="0"/>
              </a:rPr>
              <a:t>		switch (</a:t>
            </a:r>
            <a:r>
              <a:rPr lang="en-US" sz="2000" i="1" smtClean="0">
                <a:cs typeface="Courier New" pitchFamily="49" charset="0"/>
              </a:rPr>
              <a:t>expression</a:t>
            </a:r>
            <a:r>
              <a:rPr lang="en-US" sz="2000" smtClean="0">
                <a:cs typeface="Courier New" pitchFamily="49" charset="0"/>
              </a:rPr>
              <a:t>) {</a:t>
            </a:r>
          </a:p>
          <a:p>
            <a:pPr eaLnBrk="1" hangingPunct="1">
              <a:lnSpc>
                <a:spcPct val="80000"/>
              </a:lnSpc>
              <a:spcBef>
                <a:spcPts val="200"/>
              </a:spcBef>
              <a:buFontTx/>
              <a:buNone/>
            </a:pPr>
            <a:r>
              <a:rPr lang="en-US" sz="2000" smtClean="0">
                <a:cs typeface="Courier New" pitchFamily="49" charset="0"/>
              </a:rPr>
              <a:t>				 case </a:t>
            </a:r>
            <a:r>
              <a:rPr lang="en-US" sz="2000" i="1" smtClean="0">
                <a:cs typeface="Courier New" pitchFamily="49" charset="0"/>
              </a:rPr>
              <a:t>item1</a:t>
            </a:r>
            <a:r>
              <a:rPr lang="en-US" sz="2000" smtClean="0">
                <a:cs typeface="Courier New" pitchFamily="49" charset="0"/>
              </a:rPr>
              <a:t>:</a:t>
            </a:r>
          </a:p>
          <a:p>
            <a:pPr eaLnBrk="1" hangingPunct="1">
              <a:lnSpc>
                <a:spcPct val="80000"/>
              </a:lnSpc>
              <a:spcBef>
                <a:spcPts val="200"/>
              </a:spcBef>
              <a:buFontTx/>
              <a:buNone/>
            </a:pPr>
            <a:r>
              <a:rPr lang="en-US" sz="2000" smtClean="0">
                <a:cs typeface="Courier New" pitchFamily="49" charset="0"/>
              </a:rPr>
              <a:t>					 </a:t>
            </a:r>
            <a:r>
              <a:rPr lang="en-US" sz="2000" i="1" smtClean="0">
                <a:cs typeface="Courier New" pitchFamily="49" charset="0"/>
              </a:rPr>
              <a:t>statement1</a:t>
            </a:r>
            <a:r>
              <a:rPr lang="en-US" sz="2000" smtClean="0">
                <a:cs typeface="Courier New" pitchFamily="49" charset="0"/>
              </a:rPr>
              <a:t>;</a:t>
            </a:r>
          </a:p>
          <a:p>
            <a:pPr eaLnBrk="1" hangingPunct="1">
              <a:lnSpc>
                <a:spcPct val="80000"/>
              </a:lnSpc>
              <a:spcBef>
                <a:spcPts val="200"/>
              </a:spcBef>
              <a:buFontTx/>
              <a:buNone/>
            </a:pPr>
            <a:r>
              <a:rPr lang="en-US" sz="2000" smtClean="0">
                <a:cs typeface="Courier New" pitchFamily="49" charset="0"/>
              </a:rPr>
              <a:t>					 break;</a:t>
            </a:r>
          </a:p>
          <a:p>
            <a:pPr eaLnBrk="1" hangingPunct="1">
              <a:lnSpc>
                <a:spcPct val="80000"/>
              </a:lnSpc>
              <a:spcBef>
                <a:spcPts val="200"/>
              </a:spcBef>
              <a:buFontTx/>
              <a:buNone/>
            </a:pPr>
            <a:r>
              <a:rPr lang="en-US" sz="2000" smtClean="0">
                <a:cs typeface="Courier New" pitchFamily="49" charset="0"/>
              </a:rPr>
              <a:t>				 case </a:t>
            </a:r>
            <a:r>
              <a:rPr lang="en-US" sz="2000" i="1" smtClean="0">
                <a:cs typeface="Courier New" pitchFamily="49" charset="0"/>
              </a:rPr>
              <a:t>item2</a:t>
            </a:r>
            <a:r>
              <a:rPr lang="en-US" sz="2000" smtClean="0">
                <a:cs typeface="Courier New" pitchFamily="49" charset="0"/>
              </a:rPr>
              <a:t>:</a:t>
            </a:r>
          </a:p>
          <a:p>
            <a:pPr eaLnBrk="1" hangingPunct="1">
              <a:lnSpc>
                <a:spcPct val="80000"/>
              </a:lnSpc>
              <a:spcBef>
                <a:spcPts val="200"/>
              </a:spcBef>
              <a:buFontTx/>
              <a:buNone/>
            </a:pPr>
            <a:r>
              <a:rPr lang="en-US" sz="2000" smtClean="0">
                <a:cs typeface="Courier New" pitchFamily="49" charset="0"/>
              </a:rPr>
              <a:t>					 </a:t>
            </a:r>
            <a:r>
              <a:rPr lang="en-US" sz="2000" i="1" smtClean="0">
                <a:cs typeface="Courier New" pitchFamily="49" charset="0"/>
              </a:rPr>
              <a:t>statement2</a:t>
            </a:r>
            <a:r>
              <a:rPr lang="en-US" sz="2000" smtClean="0">
                <a:cs typeface="Courier New" pitchFamily="49" charset="0"/>
              </a:rPr>
              <a:t>;</a:t>
            </a:r>
          </a:p>
          <a:p>
            <a:pPr eaLnBrk="1" hangingPunct="1">
              <a:lnSpc>
                <a:spcPct val="80000"/>
              </a:lnSpc>
              <a:spcBef>
                <a:spcPts val="200"/>
              </a:spcBef>
              <a:buFontTx/>
              <a:buNone/>
            </a:pPr>
            <a:r>
              <a:rPr lang="en-US" sz="2000" smtClean="0">
                <a:cs typeface="Courier New" pitchFamily="49" charset="0"/>
              </a:rPr>
              <a:t>					 break;</a:t>
            </a:r>
          </a:p>
          <a:p>
            <a:pPr eaLnBrk="1" hangingPunct="1">
              <a:lnSpc>
                <a:spcPct val="80000"/>
              </a:lnSpc>
              <a:spcBef>
                <a:spcPts val="200"/>
              </a:spcBef>
              <a:buFontTx/>
              <a:buNone/>
            </a:pPr>
            <a:r>
              <a:rPr lang="en-US" sz="2000" smtClean="0">
                <a:cs typeface="Courier New" pitchFamily="49" charset="0"/>
              </a:rPr>
              <a:t>								 				 case </a:t>
            </a:r>
            <a:r>
              <a:rPr lang="en-US" sz="2000" i="1" smtClean="0">
                <a:cs typeface="Courier New" pitchFamily="49" charset="0"/>
              </a:rPr>
              <a:t>itemn</a:t>
            </a:r>
            <a:r>
              <a:rPr lang="en-US" sz="2000" smtClean="0">
                <a:cs typeface="Courier New" pitchFamily="49" charset="0"/>
              </a:rPr>
              <a:t>:</a:t>
            </a:r>
          </a:p>
          <a:p>
            <a:pPr eaLnBrk="1" hangingPunct="1">
              <a:lnSpc>
                <a:spcPct val="80000"/>
              </a:lnSpc>
              <a:spcBef>
                <a:spcPts val="200"/>
              </a:spcBef>
              <a:buFontTx/>
              <a:buNone/>
            </a:pPr>
            <a:r>
              <a:rPr lang="en-US" sz="2000" smtClean="0">
                <a:cs typeface="Courier New" pitchFamily="49" charset="0"/>
              </a:rPr>
              <a:t>					 </a:t>
            </a:r>
            <a:r>
              <a:rPr lang="en-US" sz="2000" i="1" smtClean="0">
                <a:cs typeface="Courier New" pitchFamily="49" charset="0"/>
              </a:rPr>
              <a:t>statementn</a:t>
            </a:r>
            <a:r>
              <a:rPr lang="en-US" sz="2000" smtClean="0">
                <a:cs typeface="Courier New" pitchFamily="49" charset="0"/>
              </a:rPr>
              <a:t>;</a:t>
            </a:r>
          </a:p>
          <a:p>
            <a:pPr eaLnBrk="1" hangingPunct="1">
              <a:lnSpc>
                <a:spcPct val="80000"/>
              </a:lnSpc>
              <a:spcBef>
                <a:spcPts val="200"/>
              </a:spcBef>
              <a:buFontTx/>
              <a:buNone/>
            </a:pPr>
            <a:r>
              <a:rPr lang="en-US" sz="2000" smtClean="0">
                <a:cs typeface="Courier New" pitchFamily="49" charset="0"/>
              </a:rPr>
              <a:t>					 break;</a:t>
            </a:r>
          </a:p>
          <a:p>
            <a:pPr eaLnBrk="1" hangingPunct="1">
              <a:lnSpc>
                <a:spcPct val="80000"/>
              </a:lnSpc>
              <a:spcBef>
                <a:spcPts val="200"/>
              </a:spcBef>
              <a:buFontTx/>
              <a:buNone/>
            </a:pPr>
            <a:r>
              <a:rPr lang="en-US" sz="2000" smtClean="0">
                <a:cs typeface="Courier New" pitchFamily="49" charset="0"/>
              </a:rPr>
              <a:t>				 default:</a:t>
            </a:r>
          </a:p>
          <a:p>
            <a:pPr eaLnBrk="1" hangingPunct="1">
              <a:lnSpc>
                <a:spcPct val="80000"/>
              </a:lnSpc>
              <a:spcBef>
                <a:spcPts val="200"/>
              </a:spcBef>
              <a:buFontTx/>
              <a:buNone/>
            </a:pPr>
            <a:r>
              <a:rPr lang="en-US" sz="2000" smtClean="0">
                <a:cs typeface="Courier New" pitchFamily="49" charset="0"/>
              </a:rPr>
              <a:t>					 </a:t>
            </a:r>
            <a:r>
              <a:rPr lang="en-US" sz="2000" i="1" smtClean="0">
                <a:cs typeface="Courier New" pitchFamily="49" charset="0"/>
              </a:rPr>
              <a:t>statement</a:t>
            </a:r>
            <a:r>
              <a:rPr lang="en-US" sz="2000" smtClean="0">
                <a:cs typeface="Courier New" pitchFamily="49" charset="0"/>
              </a:rPr>
              <a:t>;</a:t>
            </a:r>
          </a:p>
          <a:p>
            <a:pPr eaLnBrk="1" hangingPunct="1">
              <a:lnSpc>
                <a:spcPct val="80000"/>
              </a:lnSpc>
              <a:spcBef>
                <a:spcPts val="200"/>
              </a:spcBef>
              <a:buFontTx/>
              <a:buNone/>
            </a:pPr>
            <a:r>
              <a:rPr lang="en-US" sz="2000" smtClean="0">
                <a:cs typeface="Courier New" pitchFamily="49" charset="0"/>
              </a:rPr>
              <a:t>					 break;</a:t>
            </a:r>
          </a:p>
          <a:p>
            <a:pPr eaLnBrk="1" hangingPunct="1">
              <a:lnSpc>
                <a:spcPct val="80000"/>
              </a:lnSpc>
              <a:spcBef>
                <a:spcPts val="200"/>
              </a:spcBef>
              <a:buFontTx/>
              <a:buNone/>
            </a:pPr>
            <a:r>
              <a:rPr lang="en-US" sz="2000" smtClean="0">
                <a:cs typeface="Courier New" pitchFamily="49" charset="0"/>
              </a:rPr>
              <a:t>				}</a:t>
            </a:r>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en-US" smtClean="0"/>
              <a:t>The </a:t>
            </a:r>
            <a:r>
              <a:rPr lang="en-US" sz="2800" smtClean="0"/>
              <a:t>switch</a:t>
            </a:r>
            <a:r>
              <a:rPr lang="en-US" smtClean="0"/>
              <a:t> Statement (con’t)</a:t>
            </a:r>
          </a:p>
        </p:txBody>
      </p:sp>
      <p:sp>
        <p:nvSpPr>
          <p:cNvPr id="29699" name="Rectangle 3"/>
          <p:cNvSpPr>
            <a:spLocks noGrp="1" noChangeArrowheads="1"/>
          </p:cNvSpPr>
          <p:nvPr>
            <p:ph sz="quarter" idx="1"/>
          </p:nvPr>
        </p:nvSpPr>
        <p:spPr/>
        <p:txBody>
          <a:bodyPr/>
          <a:lstStyle/>
          <a:p>
            <a:pPr eaLnBrk="1" hangingPunct="1"/>
            <a:r>
              <a:rPr lang="en-US" smtClean="0"/>
              <a:t>In each case the value of </a:t>
            </a:r>
            <a:r>
              <a:rPr lang="en-US" i="1" smtClean="0"/>
              <a:t>item</a:t>
            </a:r>
            <a:r>
              <a:rPr lang="en-US" smtClean="0"/>
              <a:t> must be a constant, variables are </a:t>
            </a:r>
            <a:r>
              <a:rPr lang="en-US" u="sng" smtClean="0"/>
              <a:t>not</a:t>
            </a:r>
            <a:r>
              <a:rPr lang="en-US" smtClean="0"/>
              <a:t> allowed. </a:t>
            </a:r>
          </a:p>
          <a:p>
            <a:pPr eaLnBrk="1" hangingPunct="1"/>
            <a:r>
              <a:rPr lang="en-US" smtClean="0"/>
              <a:t>The break is needed if you want to terminate the switch after execution of one choice. Otherwise the next case would get evaluated. </a:t>
            </a:r>
          </a:p>
          <a:p>
            <a:pPr eaLnBrk="1" hangingPunct="1"/>
            <a:r>
              <a:rPr lang="en-US" smtClean="0"/>
              <a:t>We can also have null statements by just including a : or let the switch statement </a:t>
            </a:r>
            <a:r>
              <a:rPr lang="en-US" i="1" smtClean="0"/>
              <a:t>fall through</a:t>
            </a:r>
            <a:r>
              <a:rPr lang="en-US" smtClean="0"/>
              <a:t> by omitting any statements (see </a:t>
            </a:r>
            <a:r>
              <a:rPr lang="en-US" i="1" smtClean="0"/>
              <a:t>e.g.</a:t>
            </a:r>
            <a:r>
              <a:rPr lang="en-US" smtClean="0"/>
              <a:t> next slide). </a:t>
            </a:r>
          </a:p>
          <a:p>
            <a:pPr eaLnBrk="1" hangingPunct="1"/>
            <a:endParaRPr lang="en-US" smtClean="0"/>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en-US" smtClean="0"/>
              <a:t>The </a:t>
            </a:r>
            <a:r>
              <a:rPr lang="en-US" sz="2800" smtClean="0"/>
              <a:t>switch</a:t>
            </a:r>
            <a:r>
              <a:rPr lang="en-US" smtClean="0"/>
              <a:t> Statement (con’t)</a:t>
            </a:r>
          </a:p>
        </p:txBody>
      </p:sp>
      <p:sp>
        <p:nvSpPr>
          <p:cNvPr id="30723" name="Rectangle 3"/>
          <p:cNvSpPr>
            <a:spLocks noGrp="1" noChangeArrowheads="1"/>
          </p:cNvSpPr>
          <p:nvPr>
            <p:ph sz="quarter" idx="1"/>
          </p:nvPr>
        </p:nvSpPr>
        <p:spPr>
          <a:xfrm>
            <a:off x="457200" y="1600200"/>
            <a:ext cx="8229600" cy="4953000"/>
          </a:xfrm>
        </p:spPr>
        <p:txBody>
          <a:bodyPr/>
          <a:lstStyle/>
          <a:p>
            <a:pPr eaLnBrk="1" hangingPunct="1">
              <a:lnSpc>
                <a:spcPct val="80000"/>
              </a:lnSpc>
              <a:buFontTx/>
              <a:buNone/>
            </a:pPr>
            <a:r>
              <a:rPr lang="en-US" sz="1600" smtClean="0">
                <a:latin typeface="Courier New" pitchFamily="49" charset="0"/>
                <a:cs typeface="Courier New" pitchFamily="49" charset="0"/>
              </a:rPr>
              <a:t>For example:- </a:t>
            </a:r>
          </a:p>
          <a:p>
            <a:pPr eaLnBrk="1" hangingPunct="1">
              <a:lnSpc>
                <a:spcPct val="80000"/>
              </a:lnSpc>
              <a:buFontTx/>
              <a:buNone/>
            </a:pPr>
            <a:r>
              <a:rPr lang="en-US" sz="1600" smtClean="0">
                <a:latin typeface="Courier New" pitchFamily="49" charset="0"/>
                <a:cs typeface="Courier New" pitchFamily="49" charset="0"/>
              </a:rPr>
              <a:t>          switch (letter)</a:t>
            </a:r>
          </a:p>
          <a:p>
            <a:pPr eaLnBrk="1" hangingPunct="1">
              <a:lnSpc>
                <a:spcPct val="80000"/>
              </a:lnSpc>
              <a:buFontTx/>
              <a:buNone/>
            </a:pPr>
            <a:r>
              <a:rPr lang="en-US" sz="1600" smtClean="0">
                <a:latin typeface="Courier New" pitchFamily="49" charset="0"/>
                <a:cs typeface="Courier New" pitchFamily="49" charset="0"/>
              </a:rPr>
              <a:t>				{</a:t>
            </a:r>
          </a:p>
          <a:p>
            <a:pPr eaLnBrk="1" hangingPunct="1">
              <a:lnSpc>
                <a:spcPct val="80000"/>
              </a:lnSpc>
              <a:buFontTx/>
              <a:buNone/>
            </a:pPr>
            <a:r>
              <a:rPr lang="en-US" sz="1600" smtClean="0">
                <a:latin typeface="Courier New" pitchFamily="49" charset="0"/>
                <a:cs typeface="Courier New" pitchFamily="49" charset="0"/>
              </a:rPr>
              <a:t>				 case `A':</a:t>
            </a:r>
          </a:p>
          <a:p>
            <a:pPr eaLnBrk="1" hangingPunct="1">
              <a:lnSpc>
                <a:spcPct val="80000"/>
              </a:lnSpc>
              <a:buFontTx/>
              <a:buNone/>
            </a:pPr>
            <a:r>
              <a:rPr lang="en-US" sz="1600" smtClean="0">
                <a:latin typeface="Courier New" pitchFamily="49" charset="0"/>
                <a:cs typeface="Courier New" pitchFamily="49" charset="0"/>
              </a:rPr>
              <a:t>				 case `E':</a:t>
            </a:r>
          </a:p>
          <a:p>
            <a:pPr eaLnBrk="1" hangingPunct="1">
              <a:lnSpc>
                <a:spcPct val="80000"/>
              </a:lnSpc>
              <a:buFontTx/>
              <a:buNone/>
            </a:pPr>
            <a:r>
              <a:rPr lang="en-US" sz="1600" smtClean="0">
                <a:latin typeface="Courier New" pitchFamily="49" charset="0"/>
                <a:cs typeface="Courier New" pitchFamily="49" charset="0"/>
              </a:rPr>
              <a:t>				 case `I':</a:t>
            </a:r>
          </a:p>
          <a:p>
            <a:pPr eaLnBrk="1" hangingPunct="1">
              <a:lnSpc>
                <a:spcPct val="80000"/>
              </a:lnSpc>
              <a:buFontTx/>
              <a:buNone/>
            </a:pPr>
            <a:r>
              <a:rPr lang="en-US" sz="1600" smtClean="0">
                <a:latin typeface="Courier New" pitchFamily="49" charset="0"/>
                <a:cs typeface="Courier New" pitchFamily="49" charset="0"/>
              </a:rPr>
              <a:t>				 case `O':</a:t>
            </a:r>
          </a:p>
          <a:p>
            <a:pPr eaLnBrk="1" hangingPunct="1">
              <a:lnSpc>
                <a:spcPct val="80000"/>
              </a:lnSpc>
              <a:buFontTx/>
              <a:buNone/>
            </a:pPr>
            <a:r>
              <a:rPr lang="en-US" sz="1600" smtClean="0">
                <a:latin typeface="Courier New" pitchFamily="49" charset="0"/>
                <a:cs typeface="Courier New" pitchFamily="49" charset="0"/>
              </a:rPr>
              <a:t>				 case `U':</a:t>
            </a:r>
          </a:p>
          <a:p>
            <a:pPr eaLnBrk="1" hangingPunct="1">
              <a:lnSpc>
                <a:spcPct val="80000"/>
              </a:lnSpc>
              <a:buFontTx/>
              <a:buNone/>
            </a:pPr>
            <a:r>
              <a:rPr lang="en-US" sz="1600" smtClean="0">
                <a:latin typeface="Courier New" pitchFamily="49" charset="0"/>
                <a:cs typeface="Courier New" pitchFamily="49" charset="0"/>
              </a:rPr>
              <a:t>						 numberofvowels++;</a:t>
            </a:r>
          </a:p>
          <a:p>
            <a:pPr eaLnBrk="1" hangingPunct="1">
              <a:lnSpc>
                <a:spcPct val="80000"/>
              </a:lnSpc>
              <a:buFontTx/>
              <a:buNone/>
            </a:pPr>
            <a:r>
              <a:rPr lang="en-US" sz="1600" smtClean="0">
                <a:latin typeface="Courier New" pitchFamily="49" charset="0"/>
                <a:cs typeface="Courier New" pitchFamily="49" charset="0"/>
              </a:rPr>
              <a:t>						 break;</a:t>
            </a:r>
          </a:p>
          <a:p>
            <a:pPr eaLnBrk="1" hangingPunct="1">
              <a:lnSpc>
                <a:spcPct val="80000"/>
              </a:lnSpc>
              <a:buFontTx/>
              <a:buNone/>
            </a:pPr>
            <a:r>
              <a:rPr lang="en-US" sz="1600" smtClean="0">
                <a:latin typeface="Courier New" pitchFamily="49" charset="0"/>
                <a:cs typeface="Courier New" pitchFamily="49" charset="0"/>
              </a:rPr>
              <a:t> </a:t>
            </a:r>
          </a:p>
          <a:p>
            <a:pPr eaLnBrk="1" hangingPunct="1">
              <a:lnSpc>
                <a:spcPct val="80000"/>
              </a:lnSpc>
              <a:buFontTx/>
              <a:buNone/>
            </a:pPr>
            <a:r>
              <a:rPr lang="en-US" sz="1600" smtClean="0">
                <a:latin typeface="Courier New" pitchFamily="49" charset="0"/>
                <a:cs typeface="Courier New" pitchFamily="49" charset="0"/>
              </a:rPr>
              <a:t>				 case ` ':</a:t>
            </a:r>
          </a:p>
          <a:p>
            <a:pPr eaLnBrk="1" hangingPunct="1">
              <a:lnSpc>
                <a:spcPct val="80000"/>
              </a:lnSpc>
              <a:buFontTx/>
              <a:buNone/>
            </a:pPr>
            <a:r>
              <a:rPr lang="en-US" sz="1600" smtClean="0">
                <a:latin typeface="Courier New" pitchFamily="49" charset="0"/>
                <a:cs typeface="Courier New" pitchFamily="49" charset="0"/>
              </a:rPr>
              <a:t>						 numberofspaces++;</a:t>
            </a:r>
          </a:p>
          <a:p>
            <a:pPr eaLnBrk="1" hangingPunct="1">
              <a:lnSpc>
                <a:spcPct val="80000"/>
              </a:lnSpc>
              <a:buFontTx/>
              <a:buNone/>
            </a:pPr>
            <a:r>
              <a:rPr lang="en-US" sz="1600" smtClean="0">
                <a:latin typeface="Courier New" pitchFamily="49" charset="0"/>
                <a:cs typeface="Courier New" pitchFamily="49" charset="0"/>
              </a:rPr>
              <a:t>						 break;</a:t>
            </a:r>
          </a:p>
          <a:p>
            <a:pPr eaLnBrk="1" hangingPunct="1">
              <a:lnSpc>
                <a:spcPct val="80000"/>
              </a:lnSpc>
              <a:buFontTx/>
              <a:buNone/>
            </a:pPr>
            <a:r>
              <a:rPr lang="en-US" sz="1600" smtClean="0">
                <a:latin typeface="Courier New" pitchFamily="49" charset="0"/>
                <a:cs typeface="Courier New" pitchFamily="49" charset="0"/>
              </a:rPr>
              <a:t> </a:t>
            </a:r>
          </a:p>
          <a:p>
            <a:pPr eaLnBrk="1" hangingPunct="1">
              <a:lnSpc>
                <a:spcPct val="80000"/>
              </a:lnSpc>
              <a:buFontTx/>
              <a:buNone/>
            </a:pPr>
            <a:r>
              <a:rPr lang="en-US" sz="1600" smtClean="0">
                <a:latin typeface="Courier New" pitchFamily="49" charset="0"/>
                <a:cs typeface="Courier New" pitchFamily="49" charset="0"/>
              </a:rPr>
              <a:t>				 default:</a:t>
            </a:r>
          </a:p>
          <a:p>
            <a:pPr eaLnBrk="1" hangingPunct="1">
              <a:lnSpc>
                <a:spcPct val="80000"/>
              </a:lnSpc>
              <a:buFontTx/>
              <a:buNone/>
            </a:pPr>
            <a:r>
              <a:rPr lang="en-US" sz="1600" smtClean="0">
                <a:latin typeface="Courier New" pitchFamily="49" charset="0"/>
                <a:cs typeface="Courier New" pitchFamily="49" charset="0"/>
              </a:rPr>
              <a:t>						 numberofconstants++;</a:t>
            </a:r>
          </a:p>
          <a:p>
            <a:pPr eaLnBrk="1" hangingPunct="1">
              <a:lnSpc>
                <a:spcPct val="80000"/>
              </a:lnSpc>
              <a:buFontTx/>
              <a:buNone/>
            </a:pPr>
            <a:r>
              <a:rPr lang="en-US" sz="1600" smtClean="0">
                <a:latin typeface="Courier New" pitchFamily="49" charset="0"/>
                <a:cs typeface="Courier New" pitchFamily="49" charset="0"/>
              </a:rPr>
              <a:t>						 break;</a:t>
            </a:r>
          </a:p>
          <a:p>
            <a:pPr eaLnBrk="1" hangingPunct="1">
              <a:lnSpc>
                <a:spcPct val="80000"/>
              </a:lnSpc>
              <a:buFontTx/>
              <a:buNone/>
            </a:pPr>
            <a:r>
              <a:rPr lang="en-US" sz="1600" smtClean="0">
                <a:latin typeface="Courier New" pitchFamily="49" charset="0"/>
                <a:cs typeface="Courier New" pitchFamily="49" charset="0"/>
              </a:rPr>
              <a:t>				}</a:t>
            </a:r>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lang="en-US" smtClean="0"/>
              <a:t>The </a:t>
            </a:r>
            <a:r>
              <a:rPr lang="en-US" sz="2800" smtClean="0"/>
              <a:t>switch</a:t>
            </a:r>
            <a:r>
              <a:rPr lang="en-US" smtClean="0"/>
              <a:t> Statement (con’t)</a:t>
            </a:r>
          </a:p>
        </p:txBody>
      </p:sp>
      <p:sp>
        <p:nvSpPr>
          <p:cNvPr id="31747" name="Rectangle 3"/>
          <p:cNvSpPr>
            <a:spLocks noGrp="1" noChangeArrowheads="1"/>
          </p:cNvSpPr>
          <p:nvPr>
            <p:ph sz="quarter" idx="1"/>
          </p:nvPr>
        </p:nvSpPr>
        <p:spPr/>
        <p:txBody>
          <a:bodyPr/>
          <a:lstStyle/>
          <a:p>
            <a:pPr eaLnBrk="1" hangingPunct="1"/>
            <a:r>
              <a:rPr lang="en-US" smtClean="0"/>
              <a:t>In the above example if the value of letter is `A', `E', `I', `O' or `U‘ then numberofvowels is incremented. </a:t>
            </a:r>
          </a:p>
          <a:p>
            <a:pPr eaLnBrk="1" hangingPunct="1"/>
            <a:r>
              <a:rPr lang="en-US" smtClean="0"/>
              <a:t>If the value of letter is ` ' then numberofspaces is incremented. </a:t>
            </a:r>
          </a:p>
          <a:p>
            <a:pPr eaLnBrk="1" hangingPunct="1"/>
            <a:r>
              <a:rPr lang="en-US" smtClean="0"/>
              <a:t>If none of these is true then the default condition is executed, that is numberofconstants is incremented. </a:t>
            </a:r>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pPr eaLnBrk="1" hangingPunct="1"/>
            <a:r>
              <a:rPr lang="en-US" smtClean="0"/>
              <a:t>Nested Switch</a:t>
            </a:r>
          </a:p>
        </p:txBody>
      </p:sp>
      <p:sp>
        <p:nvSpPr>
          <p:cNvPr id="32771" name="Content Placeholder 2"/>
          <p:cNvSpPr>
            <a:spLocks noGrp="1"/>
          </p:cNvSpPr>
          <p:nvPr>
            <p:ph sz="quarter" idx="1"/>
          </p:nvPr>
        </p:nvSpPr>
        <p:spPr/>
        <p:txBody>
          <a:bodyPr/>
          <a:lstStyle/>
          <a:p>
            <a:pPr eaLnBrk="1" hangingPunct="1"/>
            <a:r>
              <a:rPr lang="en-US" sz="2000" smtClean="0">
                <a:cs typeface="Courier New" pitchFamily="49" charset="0"/>
              </a:rPr>
              <a:t>It is possible to have a switch as a part of the statement sequence of an outer switch. Even if the case constants of the inner and outer switch contain common values, no conflicts will arise.</a:t>
            </a:r>
          </a:p>
          <a:p>
            <a:pPr lvl="2" eaLnBrk="1" hangingPunct="1">
              <a:buFont typeface="Wingdings 2" pitchFamily="18" charset="2"/>
              <a:buNone/>
            </a:pPr>
            <a:r>
              <a:rPr lang="en-US" smtClean="0">
                <a:cs typeface="Courier New" pitchFamily="49" charset="0"/>
              </a:rPr>
              <a:t>switch(ch1)</a:t>
            </a:r>
          </a:p>
          <a:p>
            <a:pPr lvl="2" eaLnBrk="1" hangingPunct="1">
              <a:buFont typeface="Wingdings 2" pitchFamily="18" charset="2"/>
              <a:buNone/>
            </a:pPr>
            <a:r>
              <a:rPr lang="en-US" smtClean="0">
                <a:cs typeface="Courier New" pitchFamily="49" charset="0"/>
              </a:rPr>
              <a:t> { </a:t>
            </a:r>
          </a:p>
          <a:p>
            <a:pPr lvl="2" eaLnBrk="1" hangingPunct="1">
              <a:buFont typeface="Wingdings 2" pitchFamily="18" charset="2"/>
              <a:buNone/>
            </a:pPr>
            <a:r>
              <a:rPr lang="en-US" smtClean="0">
                <a:cs typeface="Courier New" pitchFamily="49" charset="0"/>
              </a:rPr>
              <a:t>case 'A': </a:t>
            </a:r>
          </a:p>
          <a:p>
            <a:pPr lvl="2" eaLnBrk="1" hangingPunct="1">
              <a:buFont typeface="Wingdings 2" pitchFamily="18" charset="2"/>
              <a:buNone/>
            </a:pPr>
            <a:r>
              <a:rPr lang="en-US" smtClean="0">
                <a:cs typeface="Courier New" pitchFamily="49" charset="0"/>
              </a:rPr>
              <a:t>		printf("This A is part of outer switch" ); </a:t>
            </a:r>
          </a:p>
          <a:p>
            <a:pPr lvl="2" eaLnBrk="1" hangingPunct="1">
              <a:buFont typeface="Wingdings 2" pitchFamily="18" charset="2"/>
              <a:buNone/>
            </a:pPr>
            <a:r>
              <a:rPr lang="en-US" smtClean="0">
                <a:cs typeface="Courier New" pitchFamily="49" charset="0"/>
              </a:rPr>
              <a:t>		switch(ch2) </a:t>
            </a:r>
          </a:p>
          <a:p>
            <a:pPr lvl="2" eaLnBrk="1" hangingPunct="1">
              <a:buFont typeface="Wingdings 2" pitchFamily="18" charset="2"/>
              <a:buNone/>
            </a:pPr>
            <a:r>
              <a:rPr lang="en-US" smtClean="0">
                <a:cs typeface="Courier New" pitchFamily="49" charset="0"/>
              </a:rPr>
              <a:t>		{ 	</a:t>
            </a:r>
          </a:p>
          <a:p>
            <a:pPr lvl="2" eaLnBrk="1" hangingPunct="1">
              <a:buFont typeface="Wingdings 2" pitchFamily="18" charset="2"/>
              <a:buNone/>
            </a:pPr>
            <a:r>
              <a:rPr lang="en-US" smtClean="0">
                <a:cs typeface="Courier New" pitchFamily="49" charset="0"/>
              </a:rPr>
              <a:t>		  case 'A': printf("This A is part of inner switch" ); 	</a:t>
            </a:r>
          </a:p>
          <a:p>
            <a:pPr lvl="2" eaLnBrk="1" hangingPunct="1">
              <a:buFont typeface="Wingdings 2" pitchFamily="18" charset="2"/>
              <a:buNone/>
            </a:pPr>
            <a:r>
              <a:rPr lang="en-US" smtClean="0">
                <a:cs typeface="Courier New" pitchFamily="49" charset="0"/>
              </a:rPr>
              <a:t>	    break;</a:t>
            </a:r>
          </a:p>
          <a:p>
            <a:pPr lvl="2" eaLnBrk="1" hangingPunct="1">
              <a:buFont typeface="Wingdings 2" pitchFamily="18" charset="2"/>
              <a:buNone/>
            </a:pPr>
            <a:r>
              <a:rPr lang="en-US" smtClean="0">
                <a:cs typeface="Courier New" pitchFamily="49" charset="0"/>
              </a:rPr>
              <a:t>		} </a:t>
            </a:r>
          </a:p>
          <a:p>
            <a:pPr lvl="2" eaLnBrk="1" hangingPunct="1">
              <a:buFont typeface="Wingdings 2" pitchFamily="18" charset="2"/>
              <a:buNone/>
            </a:pPr>
            <a:r>
              <a:rPr lang="en-US" smtClean="0">
                <a:cs typeface="Courier New" pitchFamily="49" charset="0"/>
              </a:rPr>
              <a:t>break;</a:t>
            </a:r>
          </a:p>
          <a:p>
            <a:pPr lvl="2" eaLnBrk="1" hangingPunct="1">
              <a:buFont typeface="Wingdings 2" pitchFamily="18" charset="2"/>
              <a:buNone/>
            </a:pPr>
            <a:r>
              <a:rPr lang="en-US" smtClean="0">
                <a:cs typeface="Courier New" pitchFamily="49" charset="0"/>
              </a:rPr>
              <a:t> case 'B': /* case code */ }</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lstStyle/>
          <a:p>
            <a:pPr eaLnBrk="1" hangingPunct="1"/>
            <a:r>
              <a:rPr lang="en-US" smtClean="0"/>
              <a:t>Nested Switch</a:t>
            </a:r>
          </a:p>
        </p:txBody>
      </p:sp>
      <p:sp>
        <p:nvSpPr>
          <p:cNvPr id="4" name="Rectangle 3"/>
          <p:cNvSpPr/>
          <p:nvPr/>
        </p:nvSpPr>
        <p:spPr>
          <a:xfrm>
            <a:off x="4724400" y="1066800"/>
            <a:ext cx="3657600" cy="2971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dirty="0">
                <a:solidFill>
                  <a:schemeClr val="tx1"/>
                </a:solidFill>
              </a:rPr>
              <a:t>			</a:t>
            </a:r>
          </a:p>
          <a:p>
            <a:pPr>
              <a:defRPr/>
            </a:pPr>
            <a:r>
              <a:rPr lang="en-US" dirty="0">
                <a:solidFill>
                  <a:schemeClr val="tx1"/>
                </a:solidFill>
              </a:rPr>
              <a:t>  </a:t>
            </a:r>
          </a:p>
          <a:p>
            <a:pPr>
              <a:defRPr/>
            </a:pPr>
            <a:r>
              <a:rPr lang="en-US" dirty="0">
                <a:solidFill>
                  <a:schemeClr val="tx1"/>
                </a:solidFill>
              </a:rPr>
              <a:t>  </a:t>
            </a:r>
          </a:p>
          <a:p>
            <a:pPr>
              <a:defRPr/>
            </a:pPr>
            <a:r>
              <a:rPr lang="en-US" dirty="0">
                <a:solidFill>
                  <a:schemeClr val="tx1"/>
                </a:solidFill>
              </a:rPr>
              <a:t>  {</a:t>
            </a:r>
          </a:p>
          <a:p>
            <a:pPr>
              <a:defRPr/>
            </a:pPr>
            <a:r>
              <a:rPr lang="en-US" dirty="0">
                <a:solidFill>
                  <a:schemeClr val="tx1"/>
                </a:solidFill>
              </a:rPr>
              <a:t>     </a:t>
            </a:r>
            <a:r>
              <a:rPr lang="en-US" dirty="0">
                <a:solidFill>
                  <a:srgbClr val="0000FF"/>
                </a:solidFill>
              </a:rPr>
              <a:t>case</a:t>
            </a:r>
            <a:r>
              <a:rPr lang="en-US" dirty="0">
                <a:solidFill>
                  <a:schemeClr val="tx1"/>
                </a:solidFill>
              </a:rPr>
              <a:t> 0:</a:t>
            </a:r>
          </a:p>
          <a:p>
            <a:pPr>
              <a:defRPr/>
            </a:pPr>
            <a:r>
              <a:rPr lang="en-US" dirty="0">
                <a:solidFill>
                  <a:schemeClr val="tx1"/>
                </a:solidFill>
              </a:rPr>
              <a:t>        </a:t>
            </a:r>
            <a:r>
              <a:rPr lang="en-US" dirty="0" err="1">
                <a:solidFill>
                  <a:schemeClr val="tx1"/>
                </a:solidFill>
              </a:rPr>
              <a:t>printf</a:t>
            </a:r>
            <a:r>
              <a:rPr lang="en-US" dirty="0">
                <a:solidFill>
                  <a:schemeClr val="tx1"/>
                </a:solidFill>
              </a:rPr>
              <a:t>("The number is even");</a:t>
            </a:r>
          </a:p>
          <a:p>
            <a:pPr>
              <a:defRPr/>
            </a:pPr>
            <a:r>
              <a:rPr lang="en-US" dirty="0">
                <a:solidFill>
                  <a:schemeClr val="tx1"/>
                </a:solidFill>
              </a:rPr>
              <a:t>        break;</a:t>
            </a:r>
          </a:p>
          <a:p>
            <a:pPr>
              <a:defRPr/>
            </a:pPr>
            <a:r>
              <a:rPr lang="en-US" dirty="0">
                <a:solidFill>
                  <a:srgbClr val="0000FF"/>
                </a:solidFill>
              </a:rPr>
              <a:t>     case</a:t>
            </a:r>
            <a:r>
              <a:rPr lang="en-US" dirty="0">
                <a:solidFill>
                  <a:schemeClr val="tx1"/>
                </a:solidFill>
              </a:rPr>
              <a:t> 1:</a:t>
            </a:r>
          </a:p>
          <a:p>
            <a:pPr>
              <a:defRPr/>
            </a:pPr>
            <a:r>
              <a:rPr lang="en-US" dirty="0">
                <a:solidFill>
                  <a:schemeClr val="tx1"/>
                </a:solidFill>
              </a:rPr>
              <a:t>       </a:t>
            </a:r>
            <a:r>
              <a:rPr lang="en-US" dirty="0" err="1">
                <a:solidFill>
                  <a:schemeClr val="tx1"/>
                </a:solidFill>
              </a:rPr>
              <a:t>printf</a:t>
            </a:r>
            <a:r>
              <a:rPr lang="en-US" dirty="0">
                <a:solidFill>
                  <a:schemeClr val="tx1"/>
                </a:solidFill>
              </a:rPr>
              <a:t>("The number is odd");</a:t>
            </a:r>
          </a:p>
          <a:p>
            <a:pPr>
              <a:defRPr/>
            </a:pPr>
            <a:r>
              <a:rPr lang="en-US" dirty="0">
                <a:solidFill>
                  <a:schemeClr val="tx1"/>
                </a:solidFill>
              </a:rPr>
              <a:t>       break;  	</a:t>
            </a:r>
          </a:p>
          <a:p>
            <a:pPr>
              <a:defRPr/>
            </a:pPr>
            <a:r>
              <a:rPr lang="en-US" dirty="0">
                <a:solidFill>
                  <a:schemeClr val="tx1"/>
                </a:solidFill>
              </a:rPr>
              <a:t>  }</a:t>
            </a:r>
          </a:p>
          <a:p>
            <a:pPr>
              <a:defRPr/>
            </a:pPr>
            <a:r>
              <a:rPr lang="en-US" dirty="0">
                <a:solidFill>
                  <a:schemeClr val="tx1"/>
                </a:solidFill>
              </a:rPr>
              <a:t>  }</a:t>
            </a:r>
          </a:p>
          <a:p>
            <a:pPr>
              <a:defRPr/>
            </a:pPr>
            <a:r>
              <a:rPr lang="en-US" dirty="0">
                <a:solidFill>
                  <a:schemeClr val="tx1"/>
                </a:solidFill>
              </a:rPr>
              <a:t> </a:t>
            </a:r>
            <a:r>
              <a:rPr lang="en-US" dirty="0">
                <a:solidFill>
                  <a:srgbClr val="0000FF"/>
                </a:solidFill>
              </a:rPr>
              <a:t> return </a:t>
            </a:r>
            <a:r>
              <a:rPr lang="en-US" dirty="0">
                <a:solidFill>
                  <a:schemeClr val="tx1"/>
                </a:solidFill>
              </a:rPr>
              <a:t>0; </a:t>
            </a:r>
          </a:p>
          <a:p>
            <a:pPr>
              <a:defRPr/>
            </a:pPr>
            <a:r>
              <a:rPr lang="en-US" dirty="0">
                <a:solidFill>
                  <a:schemeClr val="tx1"/>
                </a:solidFill>
              </a:rPr>
              <a:t>}</a:t>
            </a:r>
          </a:p>
        </p:txBody>
      </p:sp>
      <p:sp>
        <p:nvSpPr>
          <p:cNvPr id="5" name="Rectangle 4"/>
          <p:cNvSpPr/>
          <p:nvPr/>
        </p:nvSpPr>
        <p:spPr>
          <a:xfrm>
            <a:off x="914400" y="1676400"/>
            <a:ext cx="3810000" cy="4648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dirty="0">
                <a:solidFill>
                  <a:srgbClr val="0000FF"/>
                </a:solidFill>
              </a:rPr>
              <a:t>#include </a:t>
            </a:r>
            <a:r>
              <a:rPr lang="en-US" dirty="0">
                <a:solidFill>
                  <a:schemeClr val="tx1"/>
                </a:solidFill>
              </a:rPr>
              <a:t>&lt;</a:t>
            </a:r>
            <a:r>
              <a:rPr lang="en-US" dirty="0" err="1">
                <a:solidFill>
                  <a:schemeClr val="tx1"/>
                </a:solidFill>
              </a:rPr>
              <a:t>stdio.h</a:t>
            </a:r>
            <a:r>
              <a:rPr lang="en-US" dirty="0">
                <a:solidFill>
                  <a:schemeClr val="tx1"/>
                </a:solidFill>
              </a:rPr>
              <a:t>&gt; </a:t>
            </a:r>
          </a:p>
          <a:p>
            <a:pPr>
              <a:defRPr/>
            </a:pPr>
            <a:r>
              <a:rPr lang="en-US" dirty="0" err="1">
                <a:solidFill>
                  <a:srgbClr val="0000FF"/>
                </a:solidFill>
              </a:rPr>
              <a:t>int</a:t>
            </a:r>
            <a:r>
              <a:rPr lang="en-US" dirty="0">
                <a:solidFill>
                  <a:schemeClr val="tx1"/>
                </a:solidFill>
              </a:rPr>
              <a:t> main(void)</a:t>
            </a:r>
          </a:p>
          <a:p>
            <a:pPr>
              <a:defRPr/>
            </a:pPr>
            <a:r>
              <a:rPr lang="en-US" dirty="0">
                <a:solidFill>
                  <a:schemeClr val="tx1"/>
                </a:solidFill>
              </a:rPr>
              <a:t>{  </a:t>
            </a:r>
          </a:p>
          <a:p>
            <a:pPr>
              <a:defRPr/>
            </a:pPr>
            <a:r>
              <a:rPr lang="en-US" dirty="0">
                <a:solidFill>
                  <a:srgbClr val="0000FF"/>
                </a:solidFill>
              </a:rPr>
              <a:t>  </a:t>
            </a:r>
            <a:r>
              <a:rPr lang="en-US" dirty="0" err="1">
                <a:solidFill>
                  <a:srgbClr val="0000FF"/>
                </a:solidFill>
              </a:rPr>
              <a:t>int</a:t>
            </a:r>
            <a:r>
              <a:rPr lang="en-US" dirty="0">
                <a:solidFill>
                  <a:srgbClr val="0000FF"/>
                </a:solidFill>
              </a:rPr>
              <a:t> </a:t>
            </a:r>
            <a:r>
              <a:rPr lang="en-US" dirty="0">
                <a:solidFill>
                  <a:schemeClr val="tx1"/>
                </a:solidFill>
              </a:rPr>
              <a:t>x;</a:t>
            </a:r>
          </a:p>
          <a:p>
            <a:pPr>
              <a:defRPr/>
            </a:pPr>
            <a:r>
              <a:rPr lang="en-US" dirty="0">
                <a:solidFill>
                  <a:schemeClr val="tx1"/>
                </a:solidFill>
              </a:rPr>
              <a:t>  </a:t>
            </a:r>
            <a:r>
              <a:rPr lang="en-US" dirty="0" err="1">
                <a:solidFill>
                  <a:srgbClr val="0000FF"/>
                </a:solidFill>
              </a:rPr>
              <a:t>int</a:t>
            </a:r>
            <a:r>
              <a:rPr lang="en-US" dirty="0">
                <a:solidFill>
                  <a:schemeClr val="tx1"/>
                </a:solidFill>
              </a:rPr>
              <a:t> y;</a:t>
            </a:r>
          </a:p>
          <a:p>
            <a:pPr>
              <a:defRPr/>
            </a:pPr>
            <a:r>
              <a:rPr lang="en-US" dirty="0">
                <a:solidFill>
                  <a:schemeClr val="tx1"/>
                </a:solidFill>
              </a:rPr>
              <a:t>  </a:t>
            </a:r>
            <a:r>
              <a:rPr lang="en-US" dirty="0" err="1">
                <a:solidFill>
                  <a:schemeClr val="tx1"/>
                </a:solidFill>
              </a:rPr>
              <a:t>printf</a:t>
            </a:r>
            <a:r>
              <a:rPr lang="en-US" dirty="0">
                <a:solidFill>
                  <a:schemeClr val="tx1"/>
                </a:solidFill>
              </a:rPr>
              <a:t>("Enter a number: ");</a:t>
            </a:r>
          </a:p>
          <a:p>
            <a:pPr>
              <a:defRPr/>
            </a:pPr>
            <a:r>
              <a:rPr lang="en-US" dirty="0">
                <a:solidFill>
                  <a:schemeClr val="tx1"/>
                </a:solidFill>
              </a:rPr>
              <a:t>  </a:t>
            </a:r>
            <a:r>
              <a:rPr lang="en-US" dirty="0" err="1">
                <a:solidFill>
                  <a:schemeClr val="tx1"/>
                </a:solidFill>
              </a:rPr>
              <a:t>scanf</a:t>
            </a:r>
            <a:r>
              <a:rPr lang="en-US" dirty="0">
                <a:solidFill>
                  <a:schemeClr val="tx1"/>
                </a:solidFill>
              </a:rPr>
              <a:t>("%</a:t>
            </a:r>
            <a:r>
              <a:rPr lang="en-US" dirty="0" err="1">
                <a:solidFill>
                  <a:schemeClr val="tx1"/>
                </a:solidFill>
              </a:rPr>
              <a:t>d",&amp;x</a:t>
            </a:r>
            <a:r>
              <a:rPr lang="en-US" dirty="0">
                <a:solidFill>
                  <a:schemeClr val="tx1"/>
                </a:solidFill>
              </a:rPr>
              <a:t>);</a:t>
            </a:r>
          </a:p>
          <a:p>
            <a:pPr>
              <a:defRPr/>
            </a:pPr>
            <a:r>
              <a:rPr lang="en-US" dirty="0">
                <a:solidFill>
                  <a:schemeClr val="tx1"/>
                </a:solidFill>
              </a:rPr>
              <a:t>  </a:t>
            </a:r>
            <a:r>
              <a:rPr lang="en-US" dirty="0">
                <a:solidFill>
                  <a:srgbClr val="0000FF"/>
                </a:solidFill>
              </a:rPr>
              <a:t>switch</a:t>
            </a:r>
            <a:r>
              <a:rPr lang="en-US" dirty="0">
                <a:solidFill>
                  <a:schemeClr val="tx1"/>
                </a:solidFill>
              </a:rPr>
              <a:t>(x)</a:t>
            </a:r>
          </a:p>
          <a:p>
            <a:pPr>
              <a:defRPr/>
            </a:pPr>
            <a:r>
              <a:rPr lang="en-US" dirty="0">
                <a:solidFill>
                  <a:schemeClr val="tx1"/>
                </a:solidFill>
              </a:rPr>
              <a:t>  {</a:t>
            </a:r>
          </a:p>
          <a:p>
            <a:pPr>
              <a:defRPr/>
            </a:pPr>
            <a:r>
              <a:rPr lang="en-US" dirty="0">
                <a:solidFill>
                  <a:schemeClr val="tx1"/>
                </a:solidFill>
              </a:rPr>
              <a:t>     case 0:</a:t>
            </a:r>
          </a:p>
          <a:p>
            <a:pPr>
              <a:defRPr/>
            </a:pPr>
            <a:r>
              <a:rPr lang="en-US" dirty="0">
                <a:solidFill>
                  <a:schemeClr val="tx1"/>
                </a:solidFill>
              </a:rPr>
              <a:t>           </a:t>
            </a:r>
            <a:r>
              <a:rPr lang="en-US" dirty="0" err="1">
                <a:solidFill>
                  <a:schemeClr val="tx1"/>
                </a:solidFill>
              </a:rPr>
              <a:t>printf</a:t>
            </a:r>
            <a:r>
              <a:rPr lang="en-US" dirty="0">
                <a:solidFill>
                  <a:schemeClr val="tx1"/>
                </a:solidFill>
              </a:rPr>
              <a:t>("The number is 0");</a:t>
            </a:r>
          </a:p>
          <a:p>
            <a:pPr>
              <a:defRPr/>
            </a:pPr>
            <a:r>
              <a:rPr lang="en-US" dirty="0">
                <a:solidFill>
                  <a:schemeClr val="tx1"/>
                </a:solidFill>
              </a:rPr>
              <a:t>           break;</a:t>
            </a:r>
          </a:p>
          <a:p>
            <a:pPr>
              <a:defRPr/>
            </a:pPr>
            <a:r>
              <a:rPr lang="en-US" dirty="0">
                <a:solidFill>
                  <a:schemeClr val="tx1"/>
                </a:solidFill>
              </a:rPr>
              <a:t>     default:</a:t>
            </a:r>
          </a:p>
          <a:p>
            <a:pPr>
              <a:defRPr/>
            </a:pPr>
            <a:r>
              <a:rPr lang="en-US" dirty="0">
                <a:solidFill>
                  <a:schemeClr val="tx1"/>
                </a:solidFill>
              </a:rPr>
              <a:t>           y=x%2;</a:t>
            </a:r>
          </a:p>
          <a:p>
            <a:pPr>
              <a:defRPr/>
            </a:pPr>
            <a:r>
              <a:rPr lang="en-US" dirty="0">
                <a:solidFill>
                  <a:schemeClr val="tx1"/>
                </a:solidFill>
              </a:rPr>
              <a:t>           </a:t>
            </a:r>
            <a:r>
              <a:rPr lang="en-US" dirty="0">
                <a:solidFill>
                  <a:srgbClr val="0000FF"/>
                </a:solidFill>
              </a:rPr>
              <a:t>switch</a:t>
            </a:r>
            <a:r>
              <a:rPr lang="en-US" dirty="0">
                <a:solidFill>
                  <a:schemeClr val="tx1"/>
                </a:solidFill>
              </a:rPr>
              <a:t>(y)</a:t>
            </a:r>
          </a:p>
          <a:p>
            <a:pPr>
              <a:defRPr/>
            </a:pPr>
            <a:r>
              <a:rPr lang="en-US" dirty="0">
                <a:solidFill>
                  <a:schemeClr val="tx1"/>
                </a:solidFill>
              </a:rPr>
              <a:t>  </a:t>
            </a:r>
          </a:p>
          <a:p>
            <a:pPr>
              <a:defRPr/>
            </a:pPr>
            <a:endParaRPr lang="en-US" dirty="0">
              <a:solidFill>
                <a:schemeClr val="tx1"/>
              </a:solidFill>
            </a:endParaRPr>
          </a:p>
          <a:p>
            <a:pPr>
              <a:defRPr/>
            </a:pPr>
            <a:endParaRPr lang="en-US" dirty="0">
              <a:solidFill>
                <a:schemeClr val="tx1"/>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normAutofit fontScale="90000"/>
          </a:bodyPr>
          <a:lstStyle/>
          <a:p>
            <a:pPr eaLnBrk="1" fontAlgn="auto" hangingPunct="1">
              <a:spcAft>
                <a:spcPts val="0"/>
              </a:spcAft>
              <a:defRPr/>
            </a:pPr>
            <a:r>
              <a:rPr lang="en-US" sz="3600"/>
              <a:t>Exercise</a:t>
            </a:r>
            <a:br>
              <a:rPr lang="en-US" sz="3600"/>
            </a:br>
            <a:r>
              <a:rPr lang="en-US" sz="3600"/>
              <a:t>(Class Work) </a:t>
            </a:r>
          </a:p>
        </p:txBody>
      </p:sp>
      <p:sp>
        <p:nvSpPr>
          <p:cNvPr id="34819" name="Rectangle 3"/>
          <p:cNvSpPr>
            <a:spLocks noGrp="1" noChangeArrowheads="1"/>
          </p:cNvSpPr>
          <p:nvPr>
            <p:ph sz="quarter" idx="1"/>
          </p:nvPr>
        </p:nvSpPr>
        <p:spPr/>
        <p:txBody>
          <a:bodyPr/>
          <a:lstStyle/>
          <a:p>
            <a:pPr eaLnBrk="1" hangingPunct="1"/>
            <a:r>
              <a:rPr lang="en-US" sz="2800" smtClean="0"/>
              <a:t>Read an integer value. Assume it is the number of a month of the year; print out the name of that month. </a:t>
            </a:r>
          </a:p>
          <a:p>
            <a:pPr eaLnBrk="1" hangingPunct="1"/>
            <a:r>
              <a:rPr lang="en-US" sz="2800" smtClean="0"/>
              <a:t>Write a program which reads two integer values. If the first is less than the second, print the message up. If the second is less than the first, print the message down If the numbers are equal, print the message equal If there is an error reading the data, print a message containing the word Error and perform exit( 0 ). </a:t>
            </a:r>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normAutofit fontScale="90000"/>
          </a:bodyPr>
          <a:lstStyle/>
          <a:p>
            <a:pPr eaLnBrk="1" fontAlgn="auto" hangingPunct="1">
              <a:spcAft>
                <a:spcPts val="0"/>
              </a:spcAft>
              <a:defRPr/>
            </a:pPr>
            <a:r>
              <a:rPr lang="en-US" sz="3600"/>
              <a:t>Exercise</a:t>
            </a:r>
            <a:br>
              <a:rPr lang="en-US" sz="3600"/>
            </a:br>
            <a:r>
              <a:rPr lang="en-US" sz="3600"/>
              <a:t>(Home Work)</a:t>
            </a:r>
          </a:p>
        </p:txBody>
      </p:sp>
      <p:sp>
        <p:nvSpPr>
          <p:cNvPr id="35843" name="Rectangle 3"/>
          <p:cNvSpPr>
            <a:spLocks noGrp="1" noChangeArrowheads="1"/>
          </p:cNvSpPr>
          <p:nvPr>
            <p:ph sz="quarter" idx="1"/>
          </p:nvPr>
        </p:nvSpPr>
        <p:spPr/>
        <p:txBody>
          <a:bodyPr/>
          <a:lstStyle/>
          <a:p>
            <a:pPr eaLnBrk="1" hangingPunct="1"/>
            <a:r>
              <a:rPr lang="en-US" smtClean="0"/>
              <a:t>If the ages of Wasim Akram, Javaid Miandad and Imran Khan are input through the keyboard, write a program to determine the youngest of the three.</a:t>
            </a:r>
          </a:p>
          <a:p>
            <a:pPr eaLnBrk="1" hangingPunct="1"/>
            <a:r>
              <a:rPr lang="en-US" smtClean="0"/>
              <a:t>Write a program to check whether a triangle is valid or not, when the three angles of the triangle are entered through the keyboard. A triangle is valid if the sum of all the three angles is equal to 180 degrees.</a:t>
            </a: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4" descr="Fig04-01m"/>
          <p:cNvPicPr>
            <a:picLocks noChangeAspect="1" noChangeArrowheads="1"/>
          </p:cNvPicPr>
          <p:nvPr/>
        </p:nvPicPr>
        <p:blipFill>
          <a:blip r:embed="rId2" cstate="print"/>
          <a:srcRect/>
          <a:stretch>
            <a:fillRect/>
          </a:stretch>
        </p:blipFill>
        <p:spPr bwMode="auto">
          <a:xfrm>
            <a:off x="762000" y="2133600"/>
            <a:ext cx="8153400" cy="4292600"/>
          </a:xfrm>
          <a:prstGeom prst="rect">
            <a:avLst/>
          </a:prstGeom>
          <a:noFill/>
          <a:ln w="9525">
            <a:noFill/>
            <a:miter lim="800000"/>
            <a:headEnd/>
            <a:tailEnd/>
          </a:ln>
        </p:spPr>
      </p:pic>
      <p:sp>
        <p:nvSpPr>
          <p:cNvPr id="10243" name="Rectangle 3"/>
          <p:cNvSpPr>
            <a:spLocks noGrp="1" noChangeArrowheads="1"/>
          </p:cNvSpPr>
          <p:nvPr>
            <p:ph type="title"/>
          </p:nvPr>
        </p:nvSpPr>
        <p:spPr>
          <a:xfrm>
            <a:off x="457200" y="457200"/>
            <a:ext cx="8229600" cy="960438"/>
          </a:xfrm>
        </p:spPr>
        <p:txBody>
          <a:bodyPr/>
          <a:lstStyle/>
          <a:p>
            <a:pPr eaLnBrk="1" hangingPunct="1"/>
            <a:r>
              <a:rPr lang="en-US" smtClean="0"/>
              <a:t>Logic Building Block</a:t>
            </a:r>
          </a:p>
        </p:txBody>
      </p:sp>
      <p:sp>
        <p:nvSpPr>
          <p:cNvPr id="10244" name="Rectangle 2"/>
          <p:cNvSpPr>
            <a:spLocks noGrp="1" noChangeArrowheads="1"/>
          </p:cNvSpPr>
          <p:nvPr>
            <p:ph sz="quarter" idx="1"/>
          </p:nvPr>
        </p:nvSpPr>
        <p:spPr>
          <a:xfrm>
            <a:off x="457200" y="1519238"/>
            <a:ext cx="8229600" cy="4957762"/>
          </a:xfrm>
        </p:spPr>
        <p:txBody>
          <a:bodyPr/>
          <a:lstStyle/>
          <a:p>
            <a:pPr marL="347663" indent="-347663" eaLnBrk="1" hangingPunct="1"/>
            <a:r>
              <a:rPr lang="en-US" sz="2000" smtClean="0"/>
              <a:t>Three ways that a computer can proceed:</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3"/>
          <p:cNvSpPr>
            <a:spLocks noGrp="1" noChangeArrowheads="1"/>
          </p:cNvSpPr>
          <p:nvPr>
            <p:ph type="title"/>
          </p:nvPr>
        </p:nvSpPr>
        <p:spPr>
          <a:xfrm>
            <a:off x="571500" y="457200"/>
            <a:ext cx="8382000" cy="990600"/>
          </a:xfrm>
        </p:spPr>
        <p:txBody>
          <a:bodyPr/>
          <a:lstStyle/>
          <a:p>
            <a:pPr eaLnBrk="1" hangingPunct="1"/>
            <a:r>
              <a:rPr lang="en-US" smtClean="0"/>
              <a:t>Conditional Statements</a:t>
            </a:r>
          </a:p>
        </p:txBody>
      </p:sp>
      <p:sp>
        <p:nvSpPr>
          <p:cNvPr id="11267" name="Rectangle 2"/>
          <p:cNvSpPr>
            <a:spLocks noGrp="1" noChangeArrowheads="1"/>
          </p:cNvSpPr>
          <p:nvPr>
            <p:ph type="body" sz="half" idx="1"/>
          </p:nvPr>
        </p:nvSpPr>
        <p:spPr>
          <a:xfrm>
            <a:off x="457200" y="1447800"/>
            <a:ext cx="8382000" cy="5029200"/>
          </a:xfrm>
        </p:spPr>
        <p:txBody>
          <a:bodyPr/>
          <a:lstStyle/>
          <a:p>
            <a:pPr marL="347663" indent="-347663" eaLnBrk="1" hangingPunct="1"/>
            <a:r>
              <a:rPr lang="en-US" sz="2000" smtClean="0"/>
              <a:t>In C, a condition is represented by a logical (Boolean) expression. </a:t>
            </a:r>
          </a:p>
          <a:p>
            <a:pPr marL="347663" indent="-347663" eaLnBrk="1" hangingPunct="1">
              <a:buFont typeface="Wingdings 3" pitchFamily="18" charset="2"/>
              <a:buNone/>
            </a:pPr>
            <a:r>
              <a:rPr lang="en-US" sz="2000" smtClean="0">
                <a:solidFill>
                  <a:srgbClr val="0000FF"/>
                </a:solidFill>
                <a:latin typeface="Courier New" pitchFamily="49" charset="0"/>
              </a:rPr>
              <a:t>		true</a:t>
            </a:r>
            <a:r>
              <a:rPr lang="en-US" sz="2000" smtClean="0"/>
              <a:t> </a:t>
            </a:r>
          </a:p>
          <a:p>
            <a:pPr marL="347663" indent="-347663" eaLnBrk="1" hangingPunct="1">
              <a:buFont typeface="Wingdings 3" pitchFamily="18" charset="2"/>
              <a:buNone/>
            </a:pPr>
            <a:r>
              <a:rPr lang="en-US" sz="2000" smtClean="0"/>
              <a:t>		</a:t>
            </a:r>
            <a:r>
              <a:rPr lang="en-US" sz="2000" smtClean="0">
                <a:solidFill>
                  <a:srgbClr val="0000FF"/>
                </a:solidFill>
                <a:latin typeface="Courier New" pitchFamily="49" charset="0"/>
              </a:rPr>
              <a:t>false</a:t>
            </a:r>
            <a:r>
              <a:rPr lang="en-US" sz="2000" smtClean="0"/>
              <a:t> </a:t>
            </a:r>
          </a:p>
          <a:p>
            <a:pPr marL="347663" indent="-347663" eaLnBrk="1" hangingPunct="1"/>
            <a:r>
              <a:rPr lang="en-US" sz="2000" smtClean="0"/>
              <a:t>If a data item is zero, it is </a:t>
            </a:r>
            <a:r>
              <a:rPr lang="en-US" sz="2000" smtClean="0">
                <a:solidFill>
                  <a:srgbClr val="3333FF"/>
                </a:solidFill>
                <a:latin typeface="Courier New" pitchFamily="49" charset="0"/>
              </a:rPr>
              <a:t>false</a:t>
            </a:r>
            <a:r>
              <a:rPr lang="en-US" sz="2000" smtClean="0"/>
              <a:t>.</a:t>
            </a:r>
          </a:p>
          <a:p>
            <a:pPr marL="347663" indent="-347663" eaLnBrk="1" hangingPunct="1"/>
            <a:r>
              <a:rPr lang="en-US" sz="2000" smtClean="0"/>
              <a:t>If a data item is non-zero, it is </a:t>
            </a:r>
            <a:r>
              <a:rPr lang="en-US" sz="2000" smtClean="0">
                <a:solidFill>
                  <a:srgbClr val="3333FF"/>
                </a:solidFill>
                <a:latin typeface="Courier New" pitchFamily="49" charset="0"/>
              </a:rPr>
              <a:t>true</a:t>
            </a:r>
            <a:r>
              <a:rPr lang="en-US" sz="2000" smtClean="0"/>
              <a:t>.</a:t>
            </a:r>
            <a:endParaRPr lang="en-US" sz="2400" smtClean="0"/>
          </a:p>
        </p:txBody>
      </p:sp>
      <p:graphicFrame>
        <p:nvGraphicFramePr>
          <p:cNvPr id="650274" name="Group 34"/>
          <p:cNvGraphicFramePr>
            <a:graphicFrameLocks noGrp="1"/>
          </p:cNvGraphicFramePr>
          <p:nvPr>
            <p:ph sz="half" idx="2"/>
          </p:nvPr>
        </p:nvGraphicFramePr>
        <p:xfrm>
          <a:off x="838200" y="5486400"/>
          <a:ext cx="7924800" cy="762000"/>
        </p:xfrm>
        <a:graphic>
          <a:graphicData uri="http://schemas.openxmlformats.org/drawingml/2006/table">
            <a:tbl>
              <a:tblPr/>
              <a:tblGrid>
                <a:gridCol w="380875"/>
                <a:gridCol w="7543925"/>
              </a:tblGrid>
              <a:tr h="762000">
                <a:tc>
                  <a:txBody>
                    <a:bodyPr/>
                    <a:lstStyle>
                      <a:lvl1pPr algn="just">
                        <a:spcBef>
                          <a:spcPct val="20000"/>
                        </a:spcBef>
                        <a:buClr>
                          <a:schemeClr val="hlink"/>
                        </a:buClr>
                        <a:buFont typeface="Wingdings 3" panose="05040102010807070707" pitchFamily="18" charset="2"/>
                        <a:defRPr sz="2400">
                          <a:solidFill>
                            <a:schemeClr val="tx1"/>
                          </a:solidFill>
                          <a:latin typeface="Arial" panose="020B0604020202020204" pitchFamily="34" charset="0"/>
                        </a:defRPr>
                      </a:lvl1pPr>
                      <a:lvl2pPr algn="just">
                        <a:spcBef>
                          <a:spcPct val="20000"/>
                        </a:spcBef>
                        <a:buClr>
                          <a:srgbClr val="CC6600"/>
                        </a:buClr>
                        <a:buFont typeface="Wingdings 3" panose="05040102010807070707" pitchFamily="18" charset="2"/>
                        <a:defRPr sz="2200">
                          <a:solidFill>
                            <a:schemeClr val="tx1"/>
                          </a:solidFill>
                          <a:latin typeface="Arial" panose="020B0604020202020204" pitchFamily="34" charset="0"/>
                        </a:defRPr>
                      </a:lvl2pPr>
                      <a:lvl3pPr algn="just">
                        <a:spcBef>
                          <a:spcPct val="20000"/>
                        </a:spcBef>
                        <a:buClr>
                          <a:srgbClr val="990099"/>
                        </a:buClr>
                        <a:buFont typeface="Wingdings 3" panose="05040102010807070707" pitchFamily="18" charset="2"/>
                        <a:defRPr sz="2100">
                          <a:solidFill>
                            <a:schemeClr val="tx1"/>
                          </a:solidFill>
                          <a:latin typeface="Arial" panose="020B0604020202020204" pitchFamily="34" charset="0"/>
                        </a:defRPr>
                      </a:lvl3pPr>
                      <a:lvl4pPr algn="just">
                        <a:spcBef>
                          <a:spcPct val="20000"/>
                        </a:spcBef>
                        <a:buClr>
                          <a:srgbClr val="0000CC"/>
                        </a:buClr>
                        <a:buFont typeface="Wingdings 3" panose="05040102010807070707" pitchFamily="18" charset="2"/>
                        <a:defRPr>
                          <a:solidFill>
                            <a:schemeClr val="tx1"/>
                          </a:solidFill>
                          <a:latin typeface="Arial" panose="020B0604020202020204" pitchFamily="34" charset="0"/>
                        </a:defRPr>
                      </a:lvl4pPr>
                      <a:lvl5pPr algn="just">
                        <a:spcBef>
                          <a:spcPct val="20000"/>
                        </a:spcBef>
                        <a:buClr>
                          <a:srgbClr val="333300"/>
                        </a:buClr>
                        <a:buFont typeface="Wingdings 3" panose="05040102010807070707" pitchFamily="18" charset="2"/>
                        <a:defRPr>
                          <a:solidFill>
                            <a:schemeClr val="tx1"/>
                          </a:solidFill>
                          <a:latin typeface="Arial" panose="020B0604020202020204" pitchFamily="34" charset="0"/>
                        </a:defRPr>
                      </a:lvl5pPr>
                      <a:lvl6pPr algn="just" fontAlgn="base">
                        <a:spcBef>
                          <a:spcPct val="20000"/>
                        </a:spcBef>
                        <a:spcAft>
                          <a:spcPct val="0"/>
                        </a:spcAft>
                        <a:buClr>
                          <a:srgbClr val="333300"/>
                        </a:buClr>
                        <a:buFont typeface="Wingdings 3" panose="05040102010807070707" pitchFamily="18" charset="2"/>
                        <a:defRPr>
                          <a:solidFill>
                            <a:schemeClr val="tx1"/>
                          </a:solidFill>
                          <a:latin typeface="Arial" panose="020B0604020202020204" pitchFamily="34" charset="0"/>
                        </a:defRPr>
                      </a:lvl6pPr>
                      <a:lvl7pPr algn="just" fontAlgn="base">
                        <a:spcBef>
                          <a:spcPct val="20000"/>
                        </a:spcBef>
                        <a:spcAft>
                          <a:spcPct val="0"/>
                        </a:spcAft>
                        <a:buClr>
                          <a:srgbClr val="333300"/>
                        </a:buClr>
                        <a:buFont typeface="Wingdings 3" panose="05040102010807070707" pitchFamily="18" charset="2"/>
                        <a:defRPr>
                          <a:solidFill>
                            <a:schemeClr val="tx1"/>
                          </a:solidFill>
                          <a:latin typeface="Arial" panose="020B0604020202020204" pitchFamily="34" charset="0"/>
                        </a:defRPr>
                      </a:lvl7pPr>
                      <a:lvl8pPr algn="just" fontAlgn="base">
                        <a:spcBef>
                          <a:spcPct val="20000"/>
                        </a:spcBef>
                        <a:spcAft>
                          <a:spcPct val="0"/>
                        </a:spcAft>
                        <a:buClr>
                          <a:srgbClr val="333300"/>
                        </a:buClr>
                        <a:buFont typeface="Wingdings 3" panose="05040102010807070707" pitchFamily="18" charset="2"/>
                        <a:defRPr>
                          <a:solidFill>
                            <a:schemeClr val="tx1"/>
                          </a:solidFill>
                          <a:latin typeface="Arial" panose="020B0604020202020204" pitchFamily="34" charset="0"/>
                        </a:defRPr>
                      </a:lvl8pPr>
                      <a:lvl9pPr algn="just" fontAlgn="base">
                        <a:spcBef>
                          <a:spcPct val="20000"/>
                        </a:spcBef>
                        <a:spcAft>
                          <a:spcPct val="0"/>
                        </a:spcAft>
                        <a:buClr>
                          <a:srgbClr val="333300"/>
                        </a:buClr>
                        <a:buFont typeface="Wingdings 3" panose="05040102010807070707" pitchFamily="18" charset="2"/>
                        <a:defRPr>
                          <a:solidFill>
                            <a:schemeClr val="tx1"/>
                          </a:solidFill>
                          <a:latin typeface="Arial" panose="020B0604020202020204" pitchFamily="34" charset="0"/>
                        </a:defRPr>
                      </a:lvl9pPr>
                    </a:lstStyle>
                    <a:p>
                      <a:pPr marL="0" marR="0" lvl="0" indent="0" algn="just" defTabSz="914400" rtl="0" eaLnBrk="1" fontAlgn="base" latinLnBrk="0" hangingPunct="1">
                        <a:lnSpc>
                          <a:spcPct val="100000"/>
                        </a:lnSpc>
                        <a:spcBef>
                          <a:spcPct val="20000"/>
                        </a:spcBef>
                        <a:spcAft>
                          <a:spcPct val="0"/>
                        </a:spcAft>
                        <a:buClr>
                          <a:schemeClr val="hlink"/>
                        </a:buClr>
                        <a:buSzTx/>
                        <a:buFont typeface="Wingdings 3" panose="05040102010807070707" pitchFamily="18" charset="2"/>
                        <a:buNone/>
                        <a:tabLst/>
                      </a:pPr>
                      <a:endParaRPr kumimoji="0" lang="en-US" sz="2400" b="0" i="0" u="none" strike="noStrike" cap="none" normalizeH="0" baseline="0" dirty="0" smtClean="0">
                        <a:ln>
                          <a:noFill/>
                        </a:ln>
                        <a:solidFill>
                          <a:srgbClr val="FFC000"/>
                        </a:solidFill>
                        <a:effectLst/>
                        <a:latin typeface="Arial" panose="020B0604020202020204" pitchFamily="34" charset="0"/>
                        <a:sym typeface="Wingdings 2" panose="05020102010507070707" pitchFamily="18" charset="2"/>
                      </a:endParaRPr>
                    </a:p>
                  </a:txBody>
                  <a:tcPr horzOverflow="overflow">
                    <a:lnL cap="flat">
                      <a:noFill/>
                    </a:lnL>
                    <a:lnR>
                      <a:noFill/>
                    </a:lnR>
                    <a:lnT cap="flat">
                      <a:noFill/>
                    </a:lnT>
                    <a:lnB cap="flat">
                      <a:noFill/>
                    </a:lnB>
                    <a:lnTlToBr>
                      <a:noFill/>
                    </a:lnTlToBr>
                    <a:lnBlToTr>
                      <a:noFill/>
                    </a:lnBlToTr>
                    <a:solidFill>
                      <a:srgbClr val="FFFF99"/>
                    </a:solidFill>
                  </a:tcPr>
                </a:tc>
                <a:tc>
                  <a:txBody>
                    <a:bodyPr/>
                    <a:lstStyle>
                      <a:lvl1pPr algn="just">
                        <a:spcBef>
                          <a:spcPct val="20000"/>
                        </a:spcBef>
                        <a:buClr>
                          <a:schemeClr val="hlink"/>
                        </a:buClr>
                        <a:buFont typeface="Wingdings 3" panose="05040102010807070707" pitchFamily="18" charset="2"/>
                        <a:defRPr sz="2400">
                          <a:solidFill>
                            <a:schemeClr val="tx1"/>
                          </a:solidFill>
                          <a:latin typeface="Arial" panose="020B0604020202020204" pitchFamily="34" charset="0"/>
                        </a:defRPr>
                      </a:lvl1pPr>
                      <a:lvl2pPr marL="179388" algn="just">
                        <a:spcBef>
                          <a:spcPct val="20000"/>
                        </a:spcBef>
                        <a:buClr>
                          <a:srgbClr val="CC6600"/>
                        </a:buClr>
                        <a:buFont typeface="Wingdings 3" panose="05040102010807070707" pitchFamily="18" charset="2"/>
                        <a:defRPr sz="2200">
                          <a:solidFill>
                            <a:schemeClr val="tx1"/>
                          </a:solidFill>
                          <a:latin typeface="Arial" panose="020B0604020202020204" pitchFamily="34" charset="0"/>
                        </a:defRPr>
                      </a:lvl2pPr>
                      <a:lvl3pPr algn="just">
                        <a:spcBef>
                          <a:spcPct val="20000"/>
                        </a:spcBef>
                        <a:buClr>
                          <a:srgbClr val="990099"/>
                        </a:buClr>
                        <a:buFont typeface="Wingdings 3" panose="05040102010807070707" pitchFamily="18" charset="2"/>
                        <a:defRPr sz="2100">
                          <a:solidFill>
                            <a:schemeClr val="tx1"/>
                          </a:solidFill>
                          <a:latin typeface="Arial" panose="020B0604020202020204" pitchFamily="34" charset="0"/>
                        </a:defRPr>
                      </a:lvl3pPr>
                      <a:lvl4pPr algn="just">
                        <a:spcBef>
                          <a:spcPct val="20000"/>
                        </a:spcBef>
                        <a:buClr>
                          <a:srgbClr val="0000CC"/>
                        </a:buClr>
                        <a:buFont typeface="Wingdings 3" panose="05040102010807070707" pitchFamily="18" charset="2"/>
                        <a:defRPr>
                          <a:solidFill>
                            <a:schemeClr val="tx1"/>
                          </a:solidFill>
                          <a:latin typeface="Arial" panose="020B0604020202020204" pitchFamily="34" charset="0"/>
                        </a:defRPr>
                      </a:lvl4pPr>
                      <a:lvl5pPr algn="just">
                        <a:spcBef>
                          <a:spcPct val="20000"/>
                        </a:spcBef>
                        <a:buClr>
                          <a:srgbClr val="333300"/>
                        </a:buClr>
                        <a:buFont typeface="Wingdings 3" panose="05040102010807070707" pitchFamily="18" charset="2"/>
                        <a:defRPr>
                          <a:solidFill>
                            <a:schemeClr val="tx1"/>
                          </a:solidFill>
                          <a:latin typeface="Arial" panose="020B0604020202020204" pitchFamily="34" charset="0"/>
                        </a:defRPr>
                      </a:lvl5pPr>
                      <a:lvl6pPr algn="just" fontAlgn="base">
                        <a:spcBef>
                          <a:spcPct val="20000"/>
                        </a:spcBef>
                        <a:spcAft>
                          <a:spcPct val="0"/>
                        </a:spcAft>
                        <a:buClr>
                          <a:srgbClr val="333300"/>
                        </a:buClr>
                        <a:buFont typeface="Wingdings 3" panose="05040102010807070707" pitchFamily="18" charset="2"/>
                        <a:defRPr>
                          <a:solidFill>
                            <a:schemeClr val="tx1"/>
                          </a:solidFill>
                          <a:latin typeface="Arial" panose="020B0604020202020204" pitchFamily="34" charset="0"/>
                        </a:defRPr>
                      </a:lvl6pPr>
                      <a:lvl7pPr algn="just" fontAlgn="base">
                        <a:spcBef>
                          <a:spcPct val="20000"/>
                        </a:spcBef>
                        <a:spcAft>
                          <a:spcPct val="0"/>
                        </a:spcAft>
                        <a:buClr>
                          <a:srgbClr val="333300"/>
                        </a:buClr>
                        <a:buFont typeface="Wingdings 3" panose="05040102010807070707" pitchFamily="18" charset="2"/>
                        <a:defRPr>
                          <a:solidFill>
                            <a:schemeClr val="tx1"/>
                          </a:solidFill>
                          <a:latin typeface="Arial" panose="020B0604020202020204" pitchFamily="34" charset="0"/>
                        </a:defRPr>
                      </a:lvl7pPr>
                      <a:lvl8pPr algn="just" fontAlgn="base">
                        <a:spcBef>
                          <a:spcPct val="20000"/>
                        </a:spcBef>
                        <a:spcAft>
                          <a:spcPct val="0"/>
                        </a:spcAft>
                        <a:buClr>
                          <a:srgbClr val="333300"/>
                        </a:buClr>
                        <a:buFont typeface="Wingdings 3" panose="05040102010807070707" pitchFamily="18" charset="2"/>
                        <a:defRPr>
                          <a:solidFill>
                            <a:schemeClr val="tx1"/>
                          </a:solidFill>
                          <a:latin typeface="Arial" panose="020B0604020202020204" pitchFamily="34" charset="0"/>
                        </a:defRPr>
                      </a:lvl8pPr>
                      <a:lvl9pPr algn="just" fontAlgn="base">
                        <a:spcBef>
                          <a:spcPct val="20000"/>
                        </a:spcBef>
                        <a:spcAft>
                          <a:spcPct val="0"/>
                        </a:spcAft>
                        <a:buClr>
                          <a:srgbClr val="333300"/>
                        </a:buClr>
                        <a:buFont typeface="Wingdings 3" panose="05040102010807070707" pitchFamily="18" charset="2"/>
                        <a:defRPr>
                          <a:solidFill>
                            <a:schemeClr val="tx1"/>
                          </a:solidFill>
                          <a:latin typeface="Arial" panose="020B0604020202020204" pitchFamily="34" charset="0"/>
                        </a:defRPr>
                      </a:lvl9pPr>
                    </a:lstStyle>
                    <a:p>
                      <a:pPr marL="0" marR="0" lvl="0" indent="0" algn="just" defTabSz="914400" rtl="0" eaLnBrk="1" fontAlgn="base" latinLnBrk="0" hangingPunct="1">
                        <a:lnSpc>
                          <a:spcPct val="100000"/>
                        </a:lnSpc>
                        <a:spcBef>
                          <a:spcPct val="20000"/>
                        </a:spcBef>
                        <a:spcAft>
                          <a:spcPct val="0"/>
                        </a:spcAft>
                        <a:buClr>
                          <a:schemeClr val="hlink"/>
                        </a:buClr>
                        <a:buSzTx/>
                        <a:buFont typeface="Wingdings 3" panose="05040102010807070707" pitchFamily="18" charset="2"/>
                        <a:buNone/>
                        <a:tabLst/>
                      </a:pPr>
                      <a:r>
                        <a:rPr kumimoji="0" lang="en-US" sz="1800" b="0" i="0" u="none" strike="noStrike" cap="none" normalizeH="0" baseline="0" dirty="0" smtClean="0">
                          <a:ln>
                            <a:noFill/>
                          </a:ln>
                          <a:solidFill>
                            <a:srgbClr val="FFC000"/>
                          </a:solidFill>
                          <a:effectLst/>
                          <a:latin typeface="Courier New" panose="02070309020205020404" pitchFamily="49" charset="0"/>
                        </a:rPr>
                        <a:t>if(score is greater than or equal to 87)</a:t>
                      </a:r>
                    </a:p>
                    <a:p>
                      <a:pPr marL="179388" marR="0" lvl="1" indent="0" algn="just" defTabSz="914400" rtl="0" eaLnBrk="1" fontAlgn="base" latinLnBrk="0" hangingPunct="1">
                        <a:lnSpc>
                          <a:spcPct val="100000"/>
                        </a:lnSpc>
                        <a:spcBef>
                          <a:spcPct val="20000"/>
                        </a:spcBef>
                        <a:spcAft>
                          <a:spcPct val="0"/>
                        </a:spcAft>
                        <a:buClr>
                          <a:srgbClr val="CC6600"/>
                        </a:buClr>
                        <a:buSzTx/>
                        <a:buFont typeface="Wingdings 3" panose="05040102010807070707" pitchFamily="18" charset="2"/>
                        <a:buNone/>
                        <a:tabLst/>
                      </a:pPr>
                      <a:r>
                        <a:rPr kumimoji="0" lang="en-US" sz="1800" b="0" i="0" u="none" strike="noStrike" cap="none" normalizeH="0" baseline="0" dirty="0" smtClean="0">
                          <a:ln>
                            <a:noFill/>
                          </a:ln>
                          <a:solidFill>
                            <a:srgbClr val="FFC000"/>
                          </a:solidFill>
                          <a:effectLst/>
                          <a:latin typeface="Courier New" panose="02070309020205020404" pitchFamily="49" charset="0"/>
                        </a:rPr>
                        <a:t>grade is A</a:t>
                      </a:r>
                      <a:endParaRPr kumimoji="0" lang="en-US" sz="2000" b="0" i="0" u="none" strike="noStrike" cap="none" normalizeH="0" baseline="0" dirty="0" smtClean="0">
                        <a:ln>
                          <a:noFill/>
                        </a:ln>
                        <a:solidFill>
                          <a:srgbClr val="FFC000"/>
                        </a:solidFill>
                        <a:effectLst/>
                        <a:latin typeface="Arial" panose="020B0604020202020204" pitchFamily="34" charset="0"/>
                      </a:endParaRPr>
                    </a:p>
                  </a:txBody>
                  <a:tcPr horzOverflow="overflow">
                    <a:lnL>
                      <a:noFill/>
                    </a:lnL>
                    <a:lnR cap="flat">
                      <a:noFill/>
                    </a:lnR>
                    <a:lnT cap="flat">
                      <a:noFill/>
                    </a:lnT>
                    <a:lnB cap="flat">
                      <a:noFill/>
                    </a:lnB>
                    <a:lnTlToBr>
                      <a:noFill/>
                    </a:lnTlToBr>
                    <a:lnBlToTr>
                      <a:noFill/>
                    </a:lnBlToTr>
                    <a:solidFill>
                      <a:srgbClr val="FFFF99"/>
                    </a:solidFill>
                  </a:tcPr>
                </a:tc>
              </a:tr>
            </a:tbl>
          </a:graphicData>
        </a:graphic>
      </p:graphicFrame>
      <p:pic>
        <p:nvPicPr>
          <p:cNvPr id="11271" name="Picture 4"/>
          <p:cNvPicPr>
            <a:picLocks noChangeAspect="1" noChangeArrowheads="1"/>
          </p:cNvPicPr>
          <p:nvPr/>
        </p:nvPicPr>
        <p:blipFill>
          <a:blip r:embed="rId2" cstate="print"/>
          <a:srcRect/>
          <a:stretch>
            <a:fillRect/>
          </a:stretch>
        </p:blipFill>
        <p:spPr bwMode="auto">
          <a:xfrm>
            <a:off x="838200" y="3657600"/>
            <a:ext cx="7924800" cy="1858963"/>
          </a:xfrm>
          <a:prstGeom prst="rect">
            <a:avLst/>
          </a:prstGeom>
          <a:noFill/>
          <a:ln w="9525">
            <a:noFill/>
            <a:miter lim="800000"/>
            <a:headEnd/>
            <a:tailEnd/>
          </a:ln>
        </p:spPr>
      </p:pic>
      <p:sp>
        <p:nvSpPr>
          <p:cNvPr id="11272" name="Text Box 35"/>
          <p:cNvSpPr txBox="1">
            <a:spLocks noChangeArrowheads="1"/>
          </p:cNvSpPr>
          <p:nvPr/>
        </p:nvSpPr>
        <p:spPr bwMode="auto">
          <a:xfrm>
            <a:off x="4800600" y="5867400"/>
            <a:ext cx="3886200" cy="307975"/>
          </a:xfrm>
          <a:prstGeom prst="rect">
            <a:avLst/>
          </a:prstGeom>
          <a:solidFill>
            <a:srgbClr val="FF9900"/>
          </a:solidFill>
          <a:ln w="9525">
            <a:noFill/>
            <a:miter lim="800000"/>
            <a:headEnd/>
            <a:tailEnd/>
          </a:ln>
        </p:spPr>
        <p:txBody>
          <a:bodyPr>
            <a:spAutoFit/>
          </a:bodyPr>
          <a:lstStyle/>
          <a:p>
            <a:pPr algn="just">
              <a:spcBef>
                <a:spcPct val="20000"/>
              </a:spcBef>
              <a:buClr>
                <a:schemeClr val="hlink"/>
              </a:buClr>
              <a:buFont typeface="Wingdings 3" pitchFamily="18" charset="2"/>
              <a:buNone/>
            </a:pPr>
            <a:r>
              <a:rPr lang="en-US" sz="1400" b="1"/>
              <a:t>A condition is met if it evaluates to true. </a:t>
            </a:r>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4"/>
          <p:cNvSpPr>
            <a:spLocks noGrp="1" noChangeArrowheads="1"/>
          </p:cNvSpPr>
          <p:nvPr>
            <p:ph type="title"/>
          </p:nvPr>
        </p:nvSpPr>
        <p:spPr>
          <a:xfrm>
            <a:off x="457200" y="457200"/>
            <a:ext cx="8382000" cy="762000"/>
          </a:xfrm>
        </p:spPr>
        <p:txBody>
          <a:bodyPr/>
          <a:lstStyle/>
          <a:p>
            <a:pPr eaLnBrk="1" hangingPunct="1"/>
            <a:r>
              <a:rPr lang="en-US" smtClean="0"/>
              <a:t>Relational Operators</a:t>
            </a:r>
          </a:p>
        </p:txBody>
      </p:sp>
      <p:sp>
        <p:nvSpPr>
          <p:cNvPr id="651266" name="Rectangle 2"/>
          <p:cNvSpPr>
            <a:spLocks noGrp="1" noChangeArrowheads="1"/>
          </p:cNvSpPr>
          <p:nvPr>
            <p:ph type="body" sz="half" idx="1"/>
          </p:nvPr>
        </p:nvSpPr>
        <p:spPr>
          <a:xfrm>
            <a:off x="304800" y="1219200"/>
            <a:ext cx="8534400" cy="5486400"/>
          </a:xfrm>
        </p:spPr>
        <p:txBody>
          <a:bodyPr>
            <a:normAutofit fontScale="85000" lnSpcReduction="20000"/>
          </a:bodyPr>
          <a:lstStyle/>
          <a:p>
            <a:pPr marL="347663" indent="-347663" eaLnBrk="1" fontAlgn="auto" hangingPunct="1">
              <a:spcBef>
                <a:spcPts val="580"/>
              </a:spcBef>
              <a:spcAft>
                <a:spcPts val="0"/>
              </a:spcAft>
              <a:buFont typeface="Wingdings 2"/>
              <a:buChar char=""/>
              <a:defRPr/>
            </a:pPr>
            <a:r>
              <a:rPr lang="en-US" dirty="0"/>
              <a:t>A </a:t>
            </a:r>
            <a:r>
              <a:rPr lang="en-US" b="1" dirty="0"/>
              <a:t>relational operator</a:t>
            </a:r>
            <a:r>
              <a:rPr lang="en-US" dirty="0"/>
              <a:t> allows you to make comparisons in a program.	</a:t>
            </a:r>
          </a:p>
          <a:p>
            <a:pPr marL="347663" indent="-347663" eaLnBrk="1" fontAlgn="auto" hangingPunct="1">
              <a:spcBef>
                <a:spcPts val="580"/>
              </a:spcBef>
              <a:spcAft>
                <a:spcPts val="0"/>
              </a:spcAft>
              <a:buFont typeface="Wingdings 2"/>
              <a:buChar char=""/>
              <a:defRPr/>
            </a:pPr>
            <a:r>
              <a:rPr lang="en-US" dirty="0"/>
              <a:t>They are all binary operators and can accept two operands.</a:t>
            </a:r>
          </a:p>
          <a:p>
            <a:pPr marL="347663" indent="-347663" eaLnBrk="1" fontAlgn="auto" hangingPunct="1">
              <a:spcBef>
                <a:spcPts val="580"/>
              </a:spcBef>
              <a:spcAft>
                <a:spcPts val="0"/>
              </a:spcAft>
              <a:buFont typeface="Wingdings 2"/>
              <a:buChar char=""/>
              <a:defRPr/>
            </a:pPr>
            <a:endParaRPr lang="en-US" dirty="0"/>
          </a:p>
          <a:p>
            <a:pPr marL="347663" indent="-347663" eaLnBrk="1" fontAlgn="auto" hangingPunct="1">
              <a:spcBef>
                <a:spcPts val="580"/>
              </a:spcBef>
              <a:spcAft>
                <a:spcPts val="0"/>
              </a:spcAft>
              <a:buFont typeface="Wingdings 2"/>
              <a:buChar char=""/>
              <a:defRPr/>
            </a:pPr>
            <a:endParaRPr lang="en-US" dirty="0"/>
          </a:p>
          <a:p>
            <a:pPr marL="347663" indent="-347663" eaLnBrk="1" fontAlgn="auto" hangingPunct="1">
              <a:spcBef>
                <a:spcPts val="580"/>
              </a:spcBef>
              <a:spcAft>
                <a:spcPts val="0"/>
              </a:spcAft>
              <a:buFont typeface="Wingdings 2"/>
              <a:buChar char=""/>
              <a:defRPr/>
            </a:pPr>
            <a:endParaRPr lang="en-US" dirty="0"/>
          </a:p>
          <a:p>
            <a:pPr marL="347663" indent="-347663" eaLnBrk="1" fontAlgn="auto" hangingPunct="1">
              <a:spcBef>
                <a:spcPts val="580"/>
              </a:spcBef>
              <a:spcAft>
                <a:spcPts val="0"/>
              </a:spcAft>
              <a:buFont typeface="Wingdings 2"/>
              <a:buChar char=""/>
              <a:defRPr/>
            </a:pPr>
            <a:endParaRPr lang="en-US" dirty="0"/>
          </a:p>
          <a:p>
            <a:pPr marL="347663" indent="-347663" eaLnBrk="1" fontAlgn="auto" hangingPunct="1">
              <a:spcBef>
                <a:spcPts val="580"/>
              </a:spcBef>
              <a:spcAft>
                <a:spcPts val="0"/>
              </a:spcAft>
              <a:buFont typeface="Wingdings 2"/>
              <a:buChar char=""/>
              <a:defRPr/>
            </a:pPr>
            <a:endParaRPr lang="en-US" dirty="0"/>
          </a:p>
          <a:p>
            <a:pPr marL="347663" indent="-347663" eaLnBrk="1" fontAlgn="auto" hangingPunct="1">
              <a:spcBef>
                <a:spcPts val="580"/>
              </a:spcBef>
              <a:spcAft>
                <a:spcPts val="0"/>
              </a:spcAft>
              <a:buFont typeface="Wingdings 2"/>
              <a:buChar char=""/>
              <a:defRPr/>
            </a:pPr>
            <a:endParaRPr lang="en-US" dirty="0"/>
          </a:p>
          <a:p>
            <a:pPr marL="347663" indent="-347663" eaLnBrk="1" fontAlgn="auto" hangingPunct="1">
              <a:spcBef>
                <a:spcPts val="580"/>
              </a:spcBef>
              <a:spcAft>
                <a:spcPts val="0"/>
              </a:spcAft>
              <a:buFont typeface="Wingdings 2"/>
              <a:buChar char=""/>
              <a:defRPr/>
            </a:pPr>
            <a:endParaRPr lang="en-US" dirty="0"/>
          </a:p>
          <a:p>
            <a:pPr marL="347663" indent="-347663" eaLnBrk="1" fontAlgn="auto" hangingPunct="1">
              <a:spcBef>
                <a:spcPts val="580"/>
              </a:spcBef>
              <a:spcAft>
                <a:spcPts val="0"/>
              </a:spcAft>
              <a:buFont typeface="Wingdings 2"/>
              <a:buChar char=""/>
              <a:defRPr/>
            </a:pPr>
            <a:endParaRPr lang="en-US" dirty="0"/>
          </a:p>
          <a:p>
            <a:pPr marL="347663" indent="-347663" eaLnBrk="1" fontAlgn="auto" hangingPunct="1">
              <a:spcBef>
                <a:spcPts val="580"/>
              </a:spcBef>
              <a:spcAft>
                <a:spcPts val="0"/>
              </a:spcAft>
              <a:buFont typeface="Wingdings 2"/>
              <a:buChar char=""/>
              <a:defRPr/>
            </a:pPr>
            <a:r>
              <a:rPr lang="en-US" dirty="0"/>
              <a:t>Equality of real numbers is usually machine dependent. It is quite possible that on a particular machine</a:t>
            </a:r>
          </a:p>
          <a:p>
            <a:pPr marL="347663" indent="-347663" eaLnBrk="1" fontAlgn="auto" hangingPunct="1">
              <a:spcBef>
                <a:spcPts val="580"/>
              </a:spcBef>
              <a:spcAft>
                <a:spcPts val="0"/>
              </a:spcAft>
              <a:buFont typeface="Wingdings 2"/>
              <a:buChar char=""/>
              <a:defRPr/>
            </a:pPr>
            <a:r>
              <a:rPr lang="en-US" sz="2800" dirty="0" smtClean="0"/>
              <a:t>In C, any nonzero value is treated as </a:t>
            </a:r>
            <a:r>
              <a:rPr lang="en-US" sz="2800" dirty="0" smtClean="0">
                <a:solidFill>
                  <a:srgbClr val="0000FF"/>
                </a:solidFill>
                <a:latin typeface="Courier New" pitchFamily="49" charset="0"/>
              </a:rPr>
              <a:t>true</a:t>
            </a:r>
            <a:r>
              <a:rPr lang="en-US" sz="2800" dirty="0" smtClean="0"/>
              <a:t>.</a:t>
            </a:r>
            <a:endParaRPr lang="en-US" dirty="0" smtClean="0"/>
          </a:p>
          <a:p>
            <a:pPr marL="347663" indent="-347663" eaLnBrk="1" fontAlgn="auto" hangingPunct="1">
              <a:spcBef>
                <a:spcPts val="580"/>
              </a:spcBef>
              <a:spcAft>
                <a:spcPts val="0"/>
              </a:spcAft>
              <a:buFont typeface="Wingdings 2"/>
              <a:buChar char=""/>
              <a:defRPr/>
            </a:pPr>
            <a:endParaRPr lang="en-US" dirty="0"/>
          </a:p>
          <a:p>
            <a:pPr marL="347663" indent="-347663" eaLnBrk="1" fontAlgn="auto" hangingPunct="1">
              <a:spcBef>
                <a:spcPts val="580"/>
              </a:spcBef>
              <a:spcAft>
                <a:spcPts val="0"/>
              </a:spcAft>
              <a:buFont typeface="Wingdings 3" panose="05040102010807070707" pitchFamily="18" charset="2"/>
              <a:buNone/>
              <a:defRPr/>
            </a:pPr>
            <a:r>
              <a:rPr lang="en-US" dirty="0"/>
              <a:t>		</a:t>
            </a:r>
            <a:r>
              <a:rPr lang="en-US" dirty="0">
                <a:latin typeface="Courier New" panose="02070309020205020404" pitchFamily="49" charset="0"/>
              </a:rPr>
              <a:t>6.8 + 3.1 == 2.7 + 7.2	 is </a:t>
            </a:r>
            <a:r>
              <a:rPr lang="en-US" dirty="0">
                <a:solidFill>
                  <a:srgbClr val="0000FF"/>
                </a:solidFill>
                <a:latin typeface="Courier New" panose="02070309020205020404" pitchFamily="49" charset="0"/>
              </a:rPr>
              <a:t>false</a:t>
            </a:r>
            <a:endParaRPr lang="en-US" dirty="0"/>
          </a:p>
        </p:txBody>
      </p:sp>
      <p:graphicFrame>
        <p:nvGraphicFramePr>
          <p:cNvPr id="651317" name="Group 53"/>
          <p:cNvGraphicFramePr>
            <a:graphicFrameLocks noGrp="1"/>
          </p:cNvGraphicFramePr>
          <p:nvPr>
            <p:ph sz="half" idx="2"/>
          </p:nvPr>
        </p:nvGraphicFramePr>
        <p:xfrm>
          <a:off x="4495800" y="2255838"/>
          <a:ext cx="4343400" cy="2164080"/>
        </p:xfrm>
        <a:graphic>
          <a:graphicData uri="http://schemas.openxmlformats.org/drawingml/2006/table">
            <a:tbl>
              <a:tblPr/>
              <a:tblGrid>
                <a:gridCol w="1658938"/>
                <a:gridCol w="1922462"/>
                <a:gridCol w="762000"/>
              </a:tblGrid>
              <a:tr h="0">
                <a:tc>
                  <a:txBody>
                    <a:bodyPr/>
                    <a:lstStyle>
                      <a:lvl1pPr algn="just">
                        <a:spcBef>
                          <a:spcPct val="20000"/>
                        </a:spcBef>
                        <a:buClr>
                          <a:schemeClr val="hlink"/>
                        </a:buClr>
                        <a:buFont typeface="Wingdings 3" panose="05040102010807070707" pitchFamily="18" charset="2"/>
                        <a:defRPr>
                          <a:solidFill>
                            <a:schemeClr val="tx1"/>
                          </a:solidFill>
                          <a:latin typeface="Arial" panose="020B0604020202020204" pitchFamily="34" charset="0"/>
                        </a:defRPr>
                      </a:lvl1pPr>
                      <a:lvl2pPr indent="-111125" algn="just">
                        <a:spcBef>
                          <a:spcPct val="20000"/>
                        </a:spcBef>
                        <a:buClr>
                          <a:srgbClr val="CC6600"/>
                        </a:buClr>
                        <a:buFont typeface="Wingdings 3" panose="05040102010807070707" pitchFamily="18" charset="2"/>
                        <a:defRPr>
                          <a:solidFill>
                            <a:schemeClr val="tx1"/>
                          </a:solidFill>
                          <a:latin typeface="Arial" panose="020B0604020202020204" pitchFamily="34" charset="0"/>
                        </a:defRPr>
                      </a:lvl2pPr>
                      <a:lvl3pPr indent="-233363" algn="just">
                        <a:spcBef>
                          <a:spcPct val="20000"/>
                        </a:spcBef>
                        <a:buClr>
                          <a:srgbClr val="990099"/>
                        </a:buClr>
                        <a:buFont typeface="Wingdings 3" panose="05040102010807070707" pitchFamily="18" charset="2"/>
                        <a:defRPr>
                          <a:solidFill>
                            <a:schemeClr val="tx1"/>
                          </a:solidFill>
                          <a:latin typeface="Arial" panose="020B0604020202020204" pitchFamily="34" charset="0"/>
                        </a:defRPr>
                      </a:lvl3pPr>
                      <a:lvl4pPr indent="-344488" algn="just">
                        <a:spcBef>
                          <a:spcPct val="20000"/>
                        </a:spcBef>
                        <a:buClr>
                          <a:srgbClr val="0000CC"/>
                        </a:buClr>
                        <a:buFont typeface="Wingdings 3" panose="05040102010807070707" pitchFamily="18" charset="2"/>
                        <a:defRPr>
                          <a:solidFill>
                            <a:schemeClr val="tx1"/>
                          </a:solidFill>
                          <a:latin typeface="Arial" panose="020B0604020202020204" pitchFamily="34" charset="0"/>
                        </a:defRPr>
                      </a:lvl4pPr>
                      <a:lvl5pPr indent="-455613" algn="just">
                        <a:spcBef>
                          <a:spcPct val="20000"/>
                        </a:spcBef>
                        <a:buClr>
                          <a:srgbClr val="333300"/>
                        </a:buClr>
                        <a:buFont typeface="Wingdings 3" panose="05040102010807070707" pitchFamily="18" charset="2"/>
                        <a:defRPr>
                          <a:solidFill>
                            <a:schemeClr val="tx1"/>
                          </a:solidFill>
                          <a:latin typeface="Arial" panose="020B0604020202020204" pitchFamily="34" charset="0"/>
                        </a:defRPr>
                      </a:lvl5pPr>
                      <a:lvl6pPr indent="-455613" algn="just" fontAlgn="base">
                        <a:spcBef>
                          <a:spcPct val="20000"/>
                        </a:spcBef>
                        <a:spcAft>
                          <a:spcPct val="0"/>
                        </a:spcAft>
                        <a:buClr>
                          <a:srgbClr val="333300"/>
                        </a:buClr>
                        <a:buFont typeface="Wingdings 3" panose="05040102010807070707" pitchFamily="18" charset="2"/>
                        <a:defRPr>
                          <a:solidFill>
                            <a:schemeClr val="tx1"/>
                          </a:solidFill>
                          <a:latin typeface="Arial" panose="020B0604020202020204" pitchFamily="34" charset="0"/>
                        </a:defRPr>
                      </a:lvl6pPr>
                      <a:lvl7pPr indent="-455613" algn="just" fontAlgn="base">
                        <a:spcBef>
                          <a:spcPct val="20000"/>
                        </a:spcBef>
                        <a:spcAft>
                          <a:spcPct val="0"/>
                        </a:spcAft>
                        <a:buClr>
                          <a:srgbClr val="333300"/>
                        </a:buClr>
                        <a:buFont typeface="Wingdings 3" panose="05040102010807070707" pitchFamily="18" charset="2"/>
                        <a:defRPr>
                          <a:solidFill>
                            <a:schemeClr val="tx1"/>
                          </a:solidFill>
                          <a:latin typeface="Arial" panose="020B0604020202020204" pitchFamily="34" charset="0"/>
                        </a:defRPr>
                      </a:lvl7pPr>
                      <a:lvl8pPr indent="-455613" algn="just" fontAlgn="base">
                        <a:spcBef>
                          <a:spcPct val="20000"/>
                        </a:spcBef>
                        <a:spcAft>
                          <a:spcPct val="0"/>
                        </a:spcAft>
                        <a:buClr>
                          <a:srgbClr val="333300"/>
                        </a:buClr>
                        <a:buFont typeface="Wingdings 3" panose="05040102010807070707" pitchFamily="18" charset="2"/>
                        <a:defRPr>
                          <a:solidFill>
                            <a:schemeClr val="tx1"/>
                          </a:solidFill>
                          <a:latin typeface="Arial" panose="020B0604020202020204" pitchFamily="34" charset="0"/>
                        </a:defRPr>
                      </a:lvl8pPr>
                      <a:lvl9pPr indent="-455613" algn="just" fontAlgn="base">
                        <a:spcBef>
                          <a:spcPct val="20000"/>
                        </a:spcBef>
                        <a:spcAft>
                          <a:spcPct val="0"/>
                        </a:spcAft>
                        <a:buClr>
                          <a:srgbClr val="333300"/>
                        </a:buClr>
                        <a:buFont typeface="Wingdings 3" panose="05040102010807070707" pitchFamily="18"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3" panose="05040102010807070707" pitchFamily="18" charset="2"/>
                        <a:buNone/>
                        <a:tabLst/>
                      </a:pPr>
                      <a:r>
                        <a:rPr kumimoji="0" lang="en-US" sz="1600" b="1" i="0" u="none" strike="noStrike" cap="none" normalizeH="0" baseline="0" dirty="0" smtClean="0">
                          <a:ln>
                            <a:noFill/>
                          </a:ln>
                          <a:solidFill>
                            <a:schemeClr val="tx1"/>
                          </a:solidFill>
                          <a:effectLst/>
                          <a:latin typeface="Arial" panose="020B0604020202020204" pitchFamily="34" charset="0"/>
                        </a:rPr>
                        <a:t>Expression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lgn="just">
                        <a:spcBef>
                          <a:spcPct val="20000"/>
                        </a:spcBef>
                        <a:buClr>
                          <a:schemeClr val="hlink"/>
                        </a:buClr>
                        <a:buFont typeface="Wingdings 3" panose="05040102010807070707" pitchFamily="18" charset="2"/>
                        <a:defRPr>
                          <a:solidFill>
                            <a:schemeClr val="tx1"/>
                          </a:solidFill>
                          <a:latin typeface="Arial" panose="020B0604020202020204" pitchFamily="34" charset="0"/>
                        </a:defRPr>
                      </a:lvl1pPr>
                      <a:lvl2pPr indent="-111125" algn="just">
                        <a:spcBef>
                          <a:spcPct val="20000"/>
                        </a:spcBef>
                        <a:buClr>
                          <a:srgbClr val="CC6600"/>
                        </a:buClr>
                        <a:buFont typeface="Wingdings 3" panose="05040102010807070707" pitchFamily="18" charset="2"/>
                        <a:defRPr>
                          <a:solidFill>
                            <a:schemeClr val="tx1"/>
                          </a:solidFill>
                          <a:latin typeface="Arial" panose="020B0604020202020204" pitchFamily="34" charset="0"/>
                        </a:defRPr>
                      </a:lvl2pPr>
                      <a:lvl3pPr indent="-233363" algn="just">
                        <a:spcBef>
                          <a:spcPct val="20000"/>
                        </a:spcBef>
                        <a:buClr>
                          <a:srgbClr val="990099"/>
                        </a:buClr>
                        <a:buFont typeface="Wingdings 3" panose="05040102010807070707" pitchFamily="18" charset="2"/>
                        <a:defRPr>
                          <a:solidFill>
                            <a:schemeClr val="tx1"/>
                          </a:solidFill>
                          <a:latin typeface="Arial" panose="020B0604020202020204" pitchFamily="34" charset="0"/>
                        </a:defRPr>
                      </a:lvl3pPr>
                      <a:lvl4pPr indent="-344488" algn="just">
                        <a:spcBef>
                          <a:spcPct val="20000"/>
                        </a:spcBef>
                        <a:buClr>
                          <a:srgbClr val="0000CC"/>
                        </a:buClr>
                        <a:buFont typeface="Wingdings 3" panose="05040102010807070707" pitchFamily="18" charset="2"/>
                        <a:defRPr>
                          <a:solidFill>
                            <a:schemeClr val="tx1"/>
                          </a:solidFill>
                          <a:latin typeface="Arial" panose="020B0604020202020204" pitchFamily="34" charset="0"/>
                        </a:defRPr>
                      </a:lvl4pPr>
                      <a:lvl5pPr indent="-455613" algn="just">
                        <a:spcBef>
                          <a:spcPct val="20000"/>
                        </a:spcBef>
                        <a:buClr>
                          <a:srgbClr val="333300"/>
                        </a:buClr>
                        <a:buFont typeface="Wingdings 3" panose="05040102010807070707" pitchFamily="18" charset="2"/>
                        <a:defRPr>
                          <a:solidFill>
                            <a:schemeClr val="tx1"/>
                          </a:solidFill>
                          <a:latin typeface="Arial" panose="020B0604020202020204" pitchFamily="34" charset="0"/>
                        </a:defRPr>
                      </a:lvl5pPr>
                      <a:lvl6pPr indent="-455613" algn="just" fontAlgn="base">
                        <a:spcBef>
                          <a:spcPct val="20000"/>
                        </a:spcBef>
                        <a:spcAft>
                          <a:spcPct val="0"/>
                        </a:spcAft>
                        <a:buClr>
                          <a:srgbClr val="333300"/>
                        </a:buClr>
                        <a:buFont typeface="Wingdings 3" panose="05040102010807070707" pitchFamily="18" charset="2"/>
                        <a:defRPr>
                          <a:solidFill>
                            <a:schemeClr val="tx1"/>
                          </a:solidFill>
                          <a:latin typeface="Arial" panose="020B0604020202020204" pitchFamily="34" charset="0"/>
                        </a:defRPr>
                      </a:lvl6pPr>
                      <a:lvl7pPr indent="-455613" algn="just" fontAlgn="base">
                        <a:spcBef>
                          <a:spcPct val="20000"/>
                        </a:spcBef>
                        <a:spcAft>
                          <a:spcPct val="0"/>
                        </a:spcAft>
                        <a:buClr>
                          <a:srgbClr val="333300"/>
                        </a:buClr>
                        <a:buFont typeface="Wingdings 3" panose="05040102010807070707" pitchFamily="18" charset="2"/>
                        <a:defRPr>
                          <a:solidFill>
                            <a:schemeClr val="tx1"/>
                          </a:solidFill>
                          <a:latin typeface="Arial" panose="020B0604020202020204" pitchFamily="34" charset="0"/>
                        </a:defRPr>
                      </a:lvl7pPr>
                      <a:lvl8pPr indent="-455613" algn="just" fontAlgn="base">
                        <a:spcBef>
                          <a:spcPct val="20000"/>
                        </a:spcBef>
                        <a:spcAft>
                          <a:spcPct val="0"/>
                        </a:spcAft>
                        <a:buClr>
                          <a:srgbClr val="333300"/>
                        </a:buClr>
                        <a:buFont typeface="Wingdings 3" panose="05040102010807070707" pitchFamily="18" charset="2"/>
                        <a:defRPr>
                          <a:solidFill>
                            <a:schemeClr val="tx1"/>
                          </a:solidFill>
                          <a:latin typeface="Arial" panose="020B0604020202020204" pitchFamily="34" charset="0"/>
                        </a:defRPr>
                      </a:lvl8pPr>
                      <a:lvl9pPr indent="-455613" algn="just" fontAlgn="base">
                        <a:spcBef>
                          <a:spcPct val="20000"/>
                        </a:spcBef>
                        <a:spcAft>
                          <a:spcPct val="0"/>
                        </a:spcAft>
                        <a:buClr>
                          <a:srgbClr val="333300"/>
                        </a:buClr>
                        <a:buFont typeface="Wingdings 3" panose="05040102010807070707" pitchFamily="18"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3" panose="05040102010807070707" pitchFamily="18" charset="2"/>
                        <a:buNone/>
                        <a:tabLst/>
                      </a:pPr>
                      <a:r>
                        <a:rPr kumimoji="0" lang="en-US" sz="1600" b="1" i="0" u="none" strike="noStrike" cap="none" normalizeH="0" baseline="0" dirty="0" smtClean="0">
                          <a:ln>
                            <a:noFill/>
                          </a:ln>
                          <a:solidFill>
                            <a:schemeClr val="tx1"/>
                          </a:solidFill>
                          <a:effectLst/>
                          <a:latin typeface="Arial" panose="020B0604020202020204" pitchFamily="34" charset="0"/>
                        </a:rPr>
                        <a:t>Meaning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lgn="just">
                        <a:spcBef>
                          <a:spcPct val="20000"/>
                        </a:spcBef>
                        <a:buClr>
                          <a:schemeClr val="hlink"/>
                        </a:buClr>
                        <a:buFont typeface="Wingdings 3" panose="05040102010807070707" pitchFamily="18" charset="2"/>
                        <a:defRPr>
                          <a:solidFill>
                            <a:schemeClr val="tx1"/>
                          </a:solidFill>
                          <a:latin typeface="Arial" panose="020B0604020202020204" pitchFamily="34" charset="0"/>
                        </a:defRPr>
                      </a:lvl1pPr>
                      <a:lvl2pPr indent="-111125" algn="just">
                        <a:spcBef>
                          <a:spcPct val="20000"/>
                        </a:spcBef>
                        <a:buClr>
                          <a:srgbClr val="CC6600"/>
                        </a:buClr>
                        <a:buFont typeface="Wingdings 3" panose="05040102010807070707" pitchFamily="18" charset="2"/>
                        <a:defRPr>
                          <a:solidFill>
                            <a:schemeClr val="tx1"/>
                          </a:solidFill>
                          <a:latin typeface="Arial" panose="020B0604020202020204" pitchFamily="34" charset="0"/>
                        </a:defRPr>
                      </a:lvl2pPr>
                      <a:lvl3pPr indent="-233363" algn="just">
                        <a:spcBef>
                          <a:spcPct val="20000"/>
                        </a:spcBef>
                        <a:buClr>
                          <a:srgbClr val="990099"/>
                        </a:buClr>
                        <a:buFont typeface="Wingdings 3" panose="05040102010807070707" pitchFamily="18" charset="2"/>
                        <a:defRPr>
                          <a:solidFill>
                            <a:schemeClr val="tx1"/>
                          </a:solidFill>
                          <a:latin typeface="Arial" panose="020B0604020202020204" pitchFamily="34" charset="0"/>
                        </a:defRPr>
                      </a:lvl3pPr>
                      <a:lvl4pPr indent="-344488" algn="just">
                        <a:spcBef>
                          <a:spcPct val="20000"/>
                        </a:spcBef>
                        <a:buClr>
                          <a:srgbClr val="0000CC"/>
                        </a:buClr>
                        <a:buFont typeface="Wingdings 3" panose="05040102010807070707" pitchFamily="18" charset="2"/>
                        <a:defRPr>
                          <a:solidFill>
                            <a:schemeClr val="tx1"/>
                          </a:solidFill>
                          <a:latin typeface="Arial" panose="020B0604020202020204" pitchFamily="34" charset="0"/>
                        </a:defRPr>
                      </a:lvl4pPr>
                      <a:lvl5pPr indent="-455613" algn="just">
                        <a:spcBef>
                          <a:spcPct val="20000"/>
                        </a:spcBef>
                        <a:buClr>
                          <a:srgbClr val="333300"/>
                        </a:buClr>
                        <a:buFont typeface="Wingdings 3" panose="05040102010807070707" pitchFamily="18" charset="2"/>
                        <a:defRPr>
                          <a:solidFill>
                            <a:schemeClr val="tx1"/>
                          </a:solidFill>
                          <a:latin typeface="Arial" panose="020B0604020202020204" pitchFamily="34" charset="0"/>
                        </a:defRPr>
                      </a:lvl5pPr>
                      <a:lvl6pPr indent="-455613" algn="just" fontAlgn="base">
                        <a:spcBef>
                          <a:spcPct val="20000"/>
                        </a:spcBef>
                        <a:spcAft>
                          <a:spcPct val="0"/>
                        </a:spcAft>
                        <a:buClr>
                          <a:srgbClr val="333300"/>
                        </a:buClr>
                        <a:buFont typeface="Wingdings 3" panose="05040102010807070707" pitchFamily="18" charset="2"/>
                        <a:defRPr>
                          <a:solidFill>
                            <a:schemeClr val="tx1"/>
                          </a:solidFill>
                          <a:latin typeface="Arial" panose="020B0604020202020204" pitchFamily="34" charset="0"/>
                        </a:defRPr>
                      </a:lvl6pPr>
                      <a:lvl7pPr indent="-455613" algn="just" fontAlgn="base">
                        <a:spcBef>
                          <a:spcPct val="20000"/>
                        </a:spcBef>
                        <a:spcAft>
                          <a:spcPct val="0"/>
                        </a:spcAft>
                        <a:buClr>
                          <a:srgbClr val="333300"/>
                        </a:buClr>
                        <a:buFont typeface="Wingdings 3" panose="05040102010807070707" pitchFamily="18" charset="2"/>
                        <a:defRPr>
                          <a:solidFill>
                            <a:schemeClr val="tx1"/>
                          </a:solidFill>
                          <a:latin typeface="Arial" panose="020B0604020202020204" pitchFamily="34" charset="0"/>
                        </a:defRPr>
                      </a:lvl7pPr>
                      <a:lvl8pPr indent="-455613" algn="just" fontAlgn="base">
                        <a:spcBef>
                          <a:spcPct val="20000"/>
                        </a:spcBef>
                        <a:spcAft>
                          <a:spcPct val="0"/>
                        </a:spcAft>
                        <a:buClr>
                          <a:srgbClr val="333300"/>
                        </a:buClr>
                        <a:buFont typeface="Wingdings 3" panose="05040102010807070707" pitchFamily="18" charset="2"/>
                        <a:defRPr>
                          <a:solidFill>
                            <a:schemeClr val="tx1"/>
                          </a:solidFill>
                          <a:latin typeface="Arial" panose="020B0604020202020204" pitchFamily="34" charset="0"/>
                        </a:defRPr>
                      </a:lvl8pPr>
                      <a:lvl9pPr indent="-455613" algn="just" fontAlgn="base">
                        <a:spcBef>
                          <a:spcPct val="20000"/>
                        </a:spcBef>
                        <a:spcAft>
                          <a:spcPct val="0"/>
                        </a:spcAft>
                        <a:buClr>
                          <a:srgbClr val="333300"/>
                        </a:buClr>
                        <a:buFont typeface="Wingdings 3" panose="05040102010807070707" pitchFamily="18"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3" panose="05040102010807070707" pitchFamily="18" charset="2"/>
                        <a:buNone/>
                        <a:tabLst/>
                      </a:pPr>
                      <a:r>
                        <a:rPr kumimoji="0" lang="en-US" sz="1600" b="1" i="0" u="none" strike="noStrike" cap="none" normalizeH="0" baseline="0" smtClean="0">
                          <a:ln>
                            <a:noFill/>
                          </a:ln>
                          <a:solidFill>
                            <a:schemeClr val="tx1"/>
                          </a:solidFill>
                          <a:effectLst/>
                          <a:latin typeface="Arial" panose="020B0604020202020204" pitchFamily="34" charset="0"/>
                        </a:rPr>
                        <a:t>Value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0">
                <a:tc>
                  <a:txBody>
                    <a:bodyPr/>
                    <a:lstStyle>
                      <a:lvl1pPr algn="just">
                        <a:spcBef>
                          <a:spcPct val="20000"/>
                        </a:spcBef>
                        <a:buClr>
                          <a:schemeClr val="hlink"/>
                        </a:buClr>
                        <a:buFont typeface="Wingdings 3" panose="05040102010807070707" pitchFamily="18" charset="2"/>
                        <a:defRPr>
                          <a:solidFill>
                            <a:schemeClr val="tx1"/>
                          </a:solidFill>
                          <a:latin typeface="Arial" panose="020B0604020202020204" pitchFamily="34" charset="0"/>
                        </a:defRPr>
                      </a:lvl1pPr>
                      <a:lvl2pPr indent="-111125" algn="just">
                        <a:spcBef>
                          <a:spcPct val="20000"/>
                        </a:spcBef>
                        <a:buClr>
                          <a:srgbClr val="CC6600"/>
                        </a:buClr>
                        <a:buFont typeface="Wingdings 3" panose="05040102010807070707" pitchFamily="18" charset="2"/>
                        <a:defRPr>
                          <a:solidFill>
                            <a:schemeClr val="tx1"/>
                          </a:solidFill>
                          <a:latin typeface="Arial" panose="020B0604020202020204" pitchFamily="34" charset="0"/>
                        </a:defRPr>
                      </a:lvl2pPr>
                      <a:lvl3pPr indent="-233363" algn="just">
                        <a:spcBef>
                          <a:spcPct val="20000"/>
                        </a:spcBef>
                        <a:buClr>
                          <a:srgbClr val="990099"/>
                        </a:buClr>
                        <a:buFont typeface="Wingdings 3" panose="05040102010807070707" pitchFamily="18" charset="2"/>
                        <a:defRPr>
                          <a:solidFill>
                            <a:schemeClr val="tx1"/>
                          </a:solidFill>
                          <a:latin typeface="Arial" panose="020B0604020202020204" pitchFamily="34" charset="0"/>
                        </a:defRPr>
                      </a:lvl3pPr>
                      <a:lvl4pPr indent="-344488" algn="just">
                        <a:spcBef>
                          <a:spcPct val="20000"/>
                        </a:spcBef>
                        <a:buClr>
                          <a:srgbClr val="0000CC"/>
                        </a:buClr>
                        <a:buFont typeface="Wingdings 3" panose="05040102010807070707" pitchFamily="18" charset="2"/>
                        <a:defRPr>
                          <a:solidFill>
                            <a:schemeClr val="tx1"/>
                          </a:solidFill>
                          <a:latin typeface="Arial" panose="020B0604020202020204" pitchFamily="34" charset="0"/>
                        </a:defRPr>
                      </a:lvl4pPr>
                      <a:lvl5pPr indent="-455613" algn="just">
                        <a:spcBef>
                          <a:spcPct val="20000"/>
                        </a:spcBef>
                        <a:buClr>
                          <a:srgbClr val="333300"/>
                        </a:buClr>
                        <a:buFont typeface="Wingdings 3" panose="05040102010807070707" pitchFamily="18" charset="2"/>
                        <a:defRPr>
                          <a:solidFill>
                            <a:schemeClr val="tx1"/>
                          </a:solidFill>
                          <a:latin typeface="Arial" panose="020B0604020202020204" pitchFamily="34" charset="0"/>
                        </a:defRPr>
                      </a:lvl5pPr>
                      <a:lvl6pPr indent="-455613" algn="just" fontAlgn="base">
                        <a:spcBef>
                          <a:spcPct val="20000"/>
                        </a:spcBef>
                        <a:spcAft>
                          <a:spcPct val="0"/>
                        </a:spcAft>
                        <a:buClr>
                          <a:srgbClr val="333300"/>
                        </a:buClr>
                        <a:buFont typeface="Wingdings 3" panose="05040102010807070707" pitchFamily="18" charset="2"/>
                        <a:defRPr>
                          <a:solidFill>
                            <a:schemeClr val="tx1"/>
                          </a:solidFill>
                          <a:latin typeface="Arial" panose="020B0604020202020204" pitchFamily="34" charset="0"/>
                        </a:defRPr>
                      </a:lvl6pPr>
                      <a:lvl7pPr indent="-455613" algn="just" fontAlgn="base">
                        <a:spcBef>
                          <a:spcPct val="20000"/>
                        </a:spcBef>
                        <a:spcAft>
                          <a:spcPct val="0"/>
                        </a:spcAft>
                        <a:buClr>
                          <a:srgbClr val="333300"/>
                        </a:buClr>
                        <a:buFont typeface="Wingdings 3" panose="05040102010807070707" pitchFamily="18" charset="2"/>
                        <a:defRPr>
                          <a:solidFill>
                            <a:schemeClr val="tx1"/>
                          </a:solidFill>
                          <a:latin typeface="Arial" panose="020B0604020202020204" pitchFamily="34" charset="0"/>
                        </a:defRPr>
                      </a:lvl7pPr>
                      <a:lvl8pPr indent="-455613" algn="just" fontAlgn="base">
                        <a:spcBef>
                          <a:spcPct val="20000"/>
                        </a:spcBef>
                        <a:spcAft>
                          <a:spcPct val="0"/>
                        </a:spcAft>
                        <a:buClr>
                          <a:srgbClr val="333300"/>
                        </a:buClr>
                        <a:buFont typeface="Wingdings 3" panose="05040102010807070707" pitchFamily="18" charset="2"/>
                        <a:defRPr>
                          <a:solidFill>
                            <a:schemeClr val="tx1"/>
                          </a:solidFill>
                          <a:latin typeface="Arial" panose="020B0604020202020204" pitchFamily="34" charset="0"/>
                        </a:defRPr>
                      </a:lvl8pPr>
                      <a:lvl9pPr indent="-455613" algn="just" fontAlgn="base">
                        <a:spcBef>
                          <a:spcPct val="20000"/>
                        </a:spcBef>
                        <a:spcAft>
                          <a:spcPct val="0"/>
                        </a:spcAft>
                        <a:buClr>
                          <a:srgbClr val="333300"/>
                        </a:buClr>
                        <a:buFont typeface="Wingdings 3" panose="05040102010807070707" pitchFamily="18" charset="2"/>
                        <a:defRPr>
                          <a:solidFill>
                            <a:schemeClr val="tx1"/>
                          </a:solidFill>
                          <a:latin typeface="Arial" panose="020B0604020202020204" pitchFamily="34" charset="0"/>
                        </a:defRPr>
                      </a:lvl9pPr>
                    </a:lstStyle>
                    <a:p>
                      <a:pPr marL="0" marR="0" lvl="0" indent="0" algn="just" defTabSz="914400" rtl="0" eaLnBrk="1" fontAlgn="base" latinLnBrk="0" hangingPunct="1">
                        <a:lnSpc>
                          <a:spcPct val="100000"/>
                        </a:lnSpc>
                        <a:spcBef>
                          <a:spcPct val="20000"/>
                        </a:spcBef>
                        <a:spcAft>
                          <a:spcPct val="0"/>
                        </a:spcAft>
                        <a:buClr>
                          <a:schemeClr val="hlink"/>
                        </a:buClr>
                        <a:buSzTx/>
                        <a:buFont typeface="Wingdings 3" panose="05040102010807070707" pitchFamily="18" charset="2"/>
                        <a:buNone/>
                        <a:tabLst/>
                      </a:pPr>
                      <a:r>
                        <a:rPr kumimoji="0" lang="en-US" sz="1600" b="0" i="0" u="none" strike="noStrike" cap="none" normalizeH="0" baseline="0" smtClean="0">
                          <a:ln>
                            <a:noFill/>
                          </a:ln>
                          <a:solidFill>
                            <a:schemeClr val="tx1"/>
                          </a:solidFill>
                          <a:effectLst/>
                          <a:latin typeface="Courier New" panose="02070309020205020404" pitchFamily="49" charset="0"/>
                        </a:rPr>
                        <a:t>8 &lt; 15</a:t>
                      </a:r>
                      <a:r>
                        <a:rPr kumimoji="0" lang="en-US" sz="1600" b="0" i="0" u="none" strike="noStrike" cap="none" normalizeH="0" baseline="0" smtClean="0">
                          <a:ln>
                            <a:noFill/>
                          </a:ln>
                          <a:solidFill>
                            <a:schemeClr val="tx1"/>
                          </a:solidFill>
                          <a:effectLst/>
                          <a:latin typeface="Arial" panose="020B0604020202020204" pitchFamily="34" charset="0"/>
                        </a:rPr>
                        <a:t>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just">
                        <a:spcBef>
                          <a:spcPct val="20000"/>
                        </a:spcBef>
                        <a:buClr>
                          <a:schemeClr val="hlink"/>
                        </a:buClr>
                        <a:buFont typeface="Wingdings 3" panose="05040102010807070707" pitchFamily="18" charset="2"/>
                        <a:defRPr>
                          <a:solidFill>
                            <a:schemeClr val="tx1"/>
                          </a:solidFill>
                          <a:latin typeface="Arial" panose="020B0604020202020204" pitchFamily="34" charset="0"/>
                        </a:defRPr>
                      </a:lvl1pPr>
                      <a:lvl2pPr indent="-111125" algn="just">
                        <a:spcBef>
                          <a:spcPct val="20000"/>
                        </a:spcBef>
                        <a:buClr>
                          <a:srgbClr val="CC6600"/>
                        </a:buClr>
                        <a:buFont typeface="Wingdings 3" panose="05040102010807070707" pitchFamily="18" charset="2"/>
                        <a:defRPr>
                          <a:solidFill>
                            <a:schemeClr val="tx1"/>
                          </a:solidFill>
                          <a:latin typeface="Arial" panose="020B0604020202020204" pitchFamily="34" charset="0"/>
                        </a:defRPr>
                      </a:lvl2pPr>
                      <a:lvl3pPr indent="-233363" algn="just">
                        <a:spcBef>
                          <a:spcPct val="20000"/>
                        </a:spcBef>
                        <a:buClr>
                          <a:srgbClr val="990099"/>
                        </a:buClr>
                        <a:buFont typeface="Wingdings 3" panose="05040102010807070707" pitchFamily="18" charset="2"/>
                        <a:defRPr>
                          <a:solidFill>
                            <a:schemeClr val="tx1"/>
                          </a:solidFill>
                          <a:latin typeface="Arial" panose="020B0604020202020204" pitchFamily="34" charset="0"/>
                        </a:defRPr>
                      </a:lvl3pPr>
                      <a:lvl4pPr indent="-344488" algn="just">
                        <a:spcBef>
                          <a:spcPct val="20000"/>
                        </a:spcBef>
                        <a:buClr>
                          <a:srgbClr val="0000CC"/>
                        </a:buClr>
                        <a:buFont typeface="Wingdings 3" panose="05040102010807070707" pitchFamily="18" charset="2"/>
                        <a:defRPr>
                          <a:solidFill>
                            <a:schemeClr val="tx1"/>
                          </a:solidFill>
                          <a:latin typeface="Arial" panose="020B0604020202020204" pitchFamily="34" charset="0"/>
                        </a:defRPr>
                      </a:lvl4pPr>
                      <a:lvl5pPr indent="-455613" algn="just">
                        <a:spcBef>
                          <a:spcPct val="20000"/>
                        </a:spcBef>
                        <a:buClr>
                          <a:srgbClr val="333300"/>
                        </a:buClr>
                        <a:buFont typeface="Wingdings 3" panose="05040102010807070707" pitchFamily="18" charset="2"/>
                        <a:defRPr>
                          <a:solidFill>
                            <a:schemeClr val="tx1"/>
                          </a:solidFill>
                          <a:latin typeface="Arial" panose="020B0604020202020204" pitchFamily="34" charset="0"/>
                        </a:defRPr>
                      </a:lvl5pPr>
                      <a:lvl6pPr indent="-455613" algn="just" fontAlgn="base">
                        <a:spcBef>
                          <a:spcPct val="20000"/>
                        </a:spcBef>
                        <a:spcAft>
                          <a:spcPct val="0"/>
                        </a:spcAft>
                        <a:buClr>
                          <a:srgbClr val="333300"/>
                        </a:buClr>
                        <a:buFont typeface="Wingdings 3" panose="05040102010807070707" pitchFamily="18" charset="2"/>
                        <a:defRPr>
                          <a:solidFill>
                            <a:schemeClr val="tx1"/>
                          </a:solidFill>
                          <a:latin typeface="Arial" panose="020B0604020202020204" pitchFamily="34" charset="0"/>
                        </a:defRPr>
                      </a:lvl6pPr>
                      <a:lvl7pPr indent="-455613" algn="just" fontAlgn="base">
                        <a:spcBef>
                          <a:spcPct val="20000"/>
                        </a:spcBef>
                        <a:spcAft>
                          <a:spcPct val="0"/>
                        </a:spcAft>
                        <a:buClr>
                          <a:srgbClr val="333300"/>
                        </a:buClr>
                        <a:buFont typeface="Wingdings 3" panose="05040102010807070707" pitchFamily="18" charset="2"/>
                        <a:defRPr>
                          <a:solidFill>
                            <a:schemeClr val="tx1"/>
                          </a:solidFill>
                          <a:latin typeface="Arial" panose="020B0604020202020204" pitchFamily="34" charset="0"/>
                        </a:defRPr>
                      </a:lvl7pPr>
                      <a:lvl8pPr indent="-455613" algn="just" fontAlgn="base">
                        <a:spcBef>
                          <a:spcPct val="20000"/>
                        </a:spcBef>
                        <a:spcAft>
                          <a:spcPct val="0"/>
                        </a:spcAft>
                        <a:buClr>
                          <a:srgbClr val="333300"/>
                        </a:buClr>
                        <a:buFont typeface="Wingdings 3" panose="05040102010807070707" pitchFamily="18" charset="2"/>
                        <a:defRPr>
                          <a:solidFill>
                            <a:schemeClr val="tx1"/>
                          </a:solidFill>
                          <a:latin typeface="Arial" panose="020B0604020202020204" pitchFamily="34" charset="0"/>
                        </a:defRPr>
                      </a:lvl8pPr>
                      <a:lvl9pPr indent="-455613" algn="just" fontAlgn="base">
                        <a:spcBef>
                          <a:spcPct val="20000"/>
                        </a:spcBef>
                        <a:spcAft>
                          <a:spcPct val="0"/>
                        </a:spcAft>
                        <a:buClr>
                          <a:srgbClr val="333300"/>
                        </a:buClr>
                        <a:buFont typeface="Wingdings 3" panose="05040102010807070707" pitchFamily="18" charset="2"/>
                        <a:defRPr>
                          <a:solidFill>
                            <a:schemeClr val="tx1"/>
                          </a:solidFill>
                          <a:latin typeface="Arial" panose="020B0604020202020204" pitchFamily="34" charset="0"/>
                        </a:defRPr>
                      </a:lvl9pPr>
                    </a:lstStyle>
                    <a:p>
                      <a:pPr marL="0" marR="0" lvl="0" indent="0" algn="just" defTabSz="914400" rtl="0" eaLnBrk="1" fontAlgn="base" latinLnBrk="0" hangingPunct="1">
                        <a:lnSpc>
                          <a:spcPct val="100000"/>
                        </a:lnSpc>
                        <a:spcBef>
                          <a:spcPct val="20000"/>
                        </a:spcBef>
                        <a:spcAft>
                          <a:spcPct val="0"/>
                        </a:spcAft>
                        <a:buClr>
                          <a:schemeClr val="hlink"/>
                        </a:buClr>
                        <a:buSzTx/>
                        <a:buFont typeface="Wingdings 3" panose="05040102010807070707" pitchFamily="18" charset="2"/>
                        <a:buNone/>
                        <a:tabLst/>
                      </a:pPr>
                      <a:r>
                        <a:rPr kumimoji="0" lang="en-US" sz="1600" b="0" i="0" u="none" strike="noStrike" cap="none" normalizeH="0" baseline="0" smtClean="0">
                          <a:ln>
                            <a:noFill/>
                          </a:ln>
                          <a:solidFill>
                            <a:schemeClr val="tx1"/>
                          </a:solidFill>
                          <a:effectLst/>
                          <a:latin typeface="Courier New" panose="02070309020205020404" pitchFamily="49" charset="0"/>
                        </a:rPr>
                        <a:t>8</a:t>
                      </a:r>
                      <a:r>
                        <a:rPr kumimoji="0" lang="en-US" sz="1600" b="0" i="0" u="none" strike="noStrike" cap="none" normalizeH="0" baseline="0" smtClean="0">
                          <a:ln>
                            <a:noFill/>
                          </a:ln>
                          <a:solidFill>
                            <a:schemeClr val="tx1"/>
                          </a:solidFill>
                          <a:effectLst/>
                          <a:latin typeface="Arial" panose="020B0604020202020204" pitchFamily="34" charset="0"/>
                        </a:rPr>
                        <a:t> is less than </a:t>
                      </a:r>
                      <a:r>
                        <a:rPr kumimoji="0" lang="en-US" sz="1600" b="0" i="0" u="none" strike="noStrike" cap="none" normalizeH="0" baseline="0" smtClean="0">
                          <a:ln>
                            <a:noFill/>
                          </a:ln>
                          <a:solidFill>
                            <a:schemeClr val="tx1"/>
                          </a:solidFill>
                          <a:effectLst/>
                          <a:latin typeface="Courier New" panose="02070309020205020404" pitchFamily="49" charset="0"/>
                        </a:rPr>
                        <a:t>15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just">
                        <a:spcBef>
                          <a:spcPct val="20000"/>
                        </a:spcBef>
                        <a:buClr>
                          <a:schemeClr val="hlink"/>
                        </a:buClr>
                        <a:buFont typeface="Wingdings 3" panose="05040102010807070707" pitchFamily="18" charset="2"/>
                        <a:defRPr>
                          <a:solidFill>
                            <a:schemeClr val="tx1"/>
                          </a:solidFill>
                          <a:latin typeface="Arial" panose="020B0604020202020204" pitchFamily="34" charset="0"/>
                        </a:defRPr>
                      </a:lvl1pPr>
                      <a:lvl2pPr indent="-111125" algn="just">
                        <a:spcBef>
                          <a:spcPct val="20000"/>
                        </a:spcBef>
                        <a:buClr>
                          <a:srgbClr val="CC6600"/>
                        </a:buClr>
                        <a:buFont typeface="Wingdings 3" panose="05040102010807070707" pitchFamily="18" charset="2"/>
                        <a:defRPr>
                          <a:solidFill>
                            <a:schemeClr val="tx1"/>
                          </a:solidFill>
                          <a:latin typeface="Arial" panose="020B0604020202020204" pitchFamily="34" charset="0"/>
                        </a:defRPr>
                      </a:lvl2pPr>
                      <a:lvl3pPr indent="-233363" algn="just">
                        <a:spcBef>
                          <a:spcPct val="20000"/>
                        </a:spcBef>
                        <a:buClr>
                          <a:srgbClr val="990099"/>
                        </a:buClr>
                        <a:buFont typeface="Wingdings 3" panose="05040102010807070707" pitchFamily="18" charset="2"/>
                        <a:defRPr>
                          <a:solidFill>
                            <a:schemeClr val="tx1"/>
                          </a:solidFill>
                          <a:latin typeface="Arial" panose="020B0604020202020204" pitchFamily="34" charset="0"/>
                        </a:defRPr>
                      </a:lvl3pPr>
                      <a:lvl4pPr indent="-344488" algn="just">
                        <a:spcBef>
                          <a:spcPct val="20000"/>
                        </a:spcBef>
                        <a:buClr>
                          <a:srgbClr val="0000CC"/>
                        </a:buClr>
                        <a:buFont typeface="Wingdings 3" panose="05040102010807070707" pitchFamily="18" charset="2"/>
                        <a:defRPr>
                          <a:solidFill>
                            <a:schemeClr val="tx1"/>
                          </a:solidFill>
                          <a:latin typeface="Arial" panose="020B0604020202020204" pitchFamily="34" charset="0"/>
                        </a:defRPr>
                      </a:lvl4pPr>
                      <a:lvl5pPr indent="-455613" algn="just">
                        <a:spcBef>
                          <a:spcPct val="20000"/>
                        </a:spcBef>
                        <a:buClr>
                          <a:srgbClr val="333300"/>
                        </a:buClr>
                        <a:buFont typeface="Wingdings 3" panose="05040102010807070707" pitchFamily="18" charset="2"/>
                        <a:defRPr>
                          <a:solidFill>
                            <a:schemeClr val="tx1"/>
                          </a:solidFill>
                          <a:latin typeface="Arial" panose="020B0604020202020204" pitchFamily="34" charset="0"/>
                        </a:defRPr>
                      </a:lvl5pPr>
                      <a:lvl6pPr indent="-455613" algn="just" fontAlgn="base">
                        <a:spcBef>
                          <a:spcPct val="20000"/>
                        </a:spcBef>
                        <a:spcAft>
                          <a:spcPct val="0"/>
                        </a:spcAft>
                        <a:buClr>
                          <a:srgbClr val="333300"/>
                        </a:buClr>
                        <a:buFont typeface="Wingdings 3" panose="05040102010807070707" pitchFamily="18" charset="2"/>
                        <a:defRPr>
                          <a:solidFill>
                            <a:schemeClr val="tx1"/>
                          </a:solidFill>
                          <a:latin typeface="Arial" panose="020B0604020202020204" pitchFamily="34" charset="0"/>
                        </a:defRPr>
                      </a:lvl6pPr>
                      <a:lvl7pPr indent="-455613" algn="just" fontAlgn="base">
                        <a:spcBef>
                          <a:spcPct val="20000"/>
                        </a:spcBef>
                        <a:spcAft>
                          <a:spcPct val="0"/>
                        </a:spcAft>
                        <a:buClr>
                          <a:srgbClr val="333300"/>
                        </a:buClr>
                        <a:buFont typeface="Wingdings 3" panose="05040102010807070707" pitchFamily="18" charset="2"/>
                        <a:defRPr>
                          <a:solidFill>
                            <a:schemeClr val="tx1"/>
                          </a:solidFill>
                          <a:latin typeface="Arial" panose="020B0604020202020204" pitchFamily="34" charset="0"/>
                        </a:defRPr>
                      </a:lvl7pPr>
                      <a:lvl8pPr indent="-455613" algn="just" fontAlgn="base">
                        <a:spcBef>
                          <a:spcPct val="20000"/>
                        </a:spcBef>
                        <a:spcAft>
                          <a:spcPct val="0"/>
                        </a:spcAft>
                        <a:buClr>
                          <a:srgbClr val="333300"/>
                        </a:buClr>
                        <a:buFont typeface="Wingdings 3" panose="05040102010807070707" pitchFamily="18" charset="2"/>
                        <a:defRPr>
                          <a:solidFill>
                            <a:schemeClr val="tx1"/>
                          </a:solidFill>
                          <a:latin typeface="Arial" panose="020B0604020202020204" pitchFamily="34" charset="0"/>
                        </a:defRPr>
                      </a:lvl8pPr>
                      <a:lvl9pPr indent="-455613" algn="just" fontAlgn="base">
                        <a:spcBef>
                          <a:spcPct val="20000"/>
                        </a:spcBef>
                        <a:spcAft>
                          <a:spcPct val="0"/>
                        </a:spcAft>
                        <a:buClr>
                          <a:srgbClr val="333300"/>
                        </a:buClr>
                        <a:buFont typeface="Wingdings 3" panose="05040102010807070707" pitchFamily="18"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3" panose="05040102010807070707" pitchFamily="18" charset="2"/>
                        <a:buNone/>
                        <a:tabLst/>
                      </a:pPr>
                      <a:r>
                        <a:rPr kumimoji="0" lang="en-US" sz="1600" b="0" i="0" u="none" strike="noStrike" cap="none" normalizeH="0" baseline="0" smtClean="0">
                          <a:ln>
                            <a:noFill/>
                          </a:ln>
                          <a:solidFill>
                            <a:srgbClr val="0000FF"/>
                          </a:solidFill>
                          <a:effectLst/>
                          <a:latin typeface="Courier New" panose="02070309020205020404" pitchFamily="49"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0">
                <a:tc>
                  <a:txBody>
                    <a:bodyPr/>
                    <a:lstStyle>
                      <a:lvl1pPr algn="just">
                        <a:spcBef>
                          <a:spcPct val="20000"/>
                        </a:spcBef>
                        <a:buClr>
                          <a:schemeClr val="hlink"/>
                        </a:buClr>
                        <a:buFont typeface="Wingdings 3" panose="05040102010807070707" pitchFamily="18" charset="2"/>
                        <a:defRPr>
                          <a:solidFill>
                            <a:schemeClr val="tx1"/>
                          </a:solidFill>
                          <a:latin typeface="Arial" panose="020B0604020202020204" pitchFamily="34" charset="0"/>
                        </a:defRPr>
                      </a:lvl1pPr>
                      <a:lvl2pPr indent="-111125" algn="just">
                        <a:spcBef>
                          <a:spcPct val="20000"/>
                        </a:spcBef>
                        <a:buClr>
                          <a:srgbClr val="CC6600"/>
                        </a:buClr>
                        <a:buFont typeface="Wingdings 3" panose="05040102010807070707" pitchFamily="18" charset="2"/>
                        <a:defRPr>
                          <a:solidFill>
                            <a:schemeClr val="tx1"/>
                          </a:solidFill>
                          <a:latin typeface="Arial" panose="020B0604020202020204" pitchFamily="34" charset="0"/>
                        </a:defRPr>
                      </a:lvl2pPr>
                      <a:lvl3pPr indent="-233363" algn="just">
                        <a:spcBef>
                          <a:spcPct val="20000"/>
                        </a:spcBef>
                        <a:buClr>
                          <a:srgbClr val="990099"/>
                        </a:buClr>
                        <a:buFont typeface="Wingdings 3" panose="05040102010807070707" pitchFamily="18" charset="2"/>
                        <a:defRPr>
                          <a:solidFill>
                            <a:schemeClr val="tx1"/>
                          </a:solidFill>
                          <a:latin typeface="Arial" panose="020B0604020202020204" pitchFamily="34" charset="0"/>
                        </a:defRPr>
                      </a:lvl3pPr>
                      <a:lvl4pPr indent="-344488" algn="just">
                        <a:spcBef>
                          <a:spcPct val="20000"/>
                        </a:spcBef>
                        <a:buClr>
                          <a:srgbClr val="0000CC"/>
                        </a:buClr>
                        <a:buFont typeface="Wingdings 3" panose="05040102010807070707" pitchFamily="18" charset="2"/>
                        <a:defRPr>
                          <a:solidFill>
                            <a:schemeClr val="tx1"/>
                          </a:solidFill>
                          <a:latin typeface="Arial" panose="020B0604020202020204" pitchFamily="34" charset="0"/>
                        </a:defRPr>
                      </a:lvl4pPr>
                      <a:lvl5pPr indent="-455613" algn="just">
                        <a:spcBef>
                          <a:spcPct val="20000"/>
                        </a:spcBef>
                        <a:buClr>
                          <a:srgbClr val="333300"/>
                        </a:buClr>
                        <a:buFont typeface="Wingdings 3" panose="05040102010807070707" pitchFamily="18" charset="2"/>
                        <a:defRPr>
                          <a:solidFill>
                            <a:schemeClr val="tx1"/>
                          </a:solidFill>
                          <a:latin typeface="Arial" panose="020B0604020202020204" pitchFamily="34" charset="0"/>
                        </a:defRPr>
                      </a:lvl5pPr>
                      <a:lvl6pPr indent="-455613" algn="just" fontAlgn="base">
                        <a:spcBef>
                          <a:spcPct val="20000"/>
                        </a:spcBef>
                        <a:spcAft>
                          <a:spcPct val="0"/>
                        </a:spcAft>
                        <a:buClr>
                          <a:srgbClr val="333300"/>
                        </a:buClr>
                        <a:buFont typeface="Wingdings 3" panose="05040102010807070707" pitchFamily="18" charset="2"/>
                        <a:defRPr>
                          <a:solidFill>
                            <a:schemeClr val="tx1"/>
                          </a:solidFill>
                          <a:latin typeface="Arial" panose="020B0604020202020204" pitchFamily="34" charset="0"/>
                        </a:defRPr>
                      </a:lvl6pPr>
                      <a:lvl7pPr indent="-455613" algn="just" fontAlgn="base">
                        <a:spcBef>
                          <a:spcPct val="20000"/>
                        </a:spcBef>
                        <a:spcAft>
                          <a:spcPct val="0"/>
                        </a:spcAft>
                        <a:buClr>
                          <a:srgbClr val="333300"/>
                        </a:buClr>
                        <a:buFont typeface="Wingdings 3" panose="05040102010807070707" pitchFamily="18" charset="2"/>
                        <a:defRPr>
                          <a:solidFill>
                            <a:schemeClr val="tx1"/>
                          </a:solidFill>
                          <a:latin typeface="Arial" panose="020B0604020202020204" pitchFamily="34" charset="0"/>
                        </a:defRPr>
                      </a:lvl7pPr>
                      <a:lvl8pPr indent="-455613" algn="just" fontAlgn="base">
                        <a:spcBef>
                          <a:spcPct val="20000"/>
                        </a:spcBef>
                        <a:spcAft>
                          <a:spcPct val="0"/>
                        </a:spcAft>
                        <a:buClr>
                          <a:srgbClr val="333300"/>
                        </a:buClr>
                        <a:buFont typeface="Wingdings 3" panose="05040102010807070707" pitchFamily="18" charset="2"/>
                        <a:defRPr>
                          <a:solidFill>
                            <a:schemeClr val="tx1"/>
                          </a:solidFill>
                          <a:latin typeface="Arial" panose="020B0604020202020204" pitchFamily="34" charset="0"/>
                        </a:defRPr>
                      </a:lvl8pPr>
                      <a:lvl9pPr indent="-455613" algn="just" fontAlgn="base">
                        <a:spcBef>
                          <a:spcPct val="20000"/>
                        </a:spcBef>
                        <a:spcAft>
                          <a:spcPct val="0"/>
                        </a:spcAft>
                        <a:buClr>
                          <a:srgbClr val="333300"/>
                        </a:buClr>
                        <a:buFont typeface="Wingdings 3" panose="05040102010807070707" pitchFamily="18" charset="2"/>
                        <a:defRPr>
                          <a:solidFill>
                            <a:schemeClr val="tx1"/>
                          </a:solidFill>
                          <a:latin typeface="Arial" panose="020B0604020202020204" pitchFamily="34" charset="0"/>
                        </a:defRPr>
                      </a:lvl9pPr>
                    </a:lstStyle>
                    <a:p>
                      <a:pPr marL="0" marR="0" lvl="0" indent="0" algn="just" defTabSz="914400" rtl="0" eaLnBrk="1" fontAlgn="base" latinLnBrk="0" hangingPunct="1">
                        <a:lnSpc>
                          <a:spcPct val="100000"/>
                        </a:lnSpc>
                        <a:spcBef>
                          <a:spcPct val="20000"/>
                        </a:spcBef>
                        <a:spcAft>
                          <a:spcPct val="0"/>
                        </a:spcAft>
                        <a:buClr>
                          <a:schemeClr val="hlink"/>
                        </a:buClr>
                        <a:buSzTx/>
                        <a:buFont typeface="Wingdings 3" panose="05040102010807070707" pitchFamily="18" charset="2"/>
                        <a:buNone/>
                        <a:tabLst/>
                      </a:pPr>
                      <a:r>
                        <a:rPr kumimoji="0" lang="en-US" sz="1600" b="0" i="0" u="none" strike="noStrike" cap="none" normalizeH="0" baseline="0" dirty="0" smtClean="0">
                          <a:ln>
                            <a:noFill/>
                          </a:ln>
                          <a:solidFill>
                            <a:schemeClr val="tx1"/>
                          </a:solidFill>
                          <a:effectLst/>
                          <a:latin typeface="Courier New" panose="02070309020205020404" pitchFamily="49" charset="0"/>
                        </a:rPr>
                        <a:t>6 != 6</a:t>
                      </a:r>
                      <a:r>
                        <a:rPr kumimoji="0" lang="en-US" sz="1600" b="0" i="0" u="none" strike="noStrike" cap="none" normalizeH="0" baseline="0" dirty="0" smtClean="0">
                          <a:ln>
                            <a:noFill/>
                          </a:ln>
                          <a:solidFill>
                            <a:schemeClr val="tx1"/>
                          </a:solidFill>
                          <a:effectLst/>
                          <a:latin typeface="Arial" panose="020B0604020202020204" pitchFamily="34" charset="0"/>
                        </a:rPr>
                        <a:t>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just">
                        <a:spcBef>
                          <a:spcPct val="20000"/>
                        </a:spcBef>
                        <a:buClr>
                          <a:schemeClr val="hlink"/>
                        </a:buClr>
                        <a:buFont typeface="Wingdings 3" panose="05040102010807070707" pitchFamily="18" charset="2"/>
                        <a:defRPr>
                          <a:solidFill>
                            <a:schemeClr val="tx1"/>
                          </a:solidFill>
                          <a:latin typeface="Arial" panose="020B0604020202020204" pitchFamily="34" charset="0"/>
                        </a:defRPr>
                      </a:lvl1pPr>
                      <a:lvl2pPr indent="-111125" algn="just">
                        <a:spcBef>
                          <a:spcPct val="20000"/>
                        </a:spcBef>
                        <a:buClr>
                          <a:srgbClr val="CC6600"/>
                        </a:buClr>
                        <a:buFont typeface="Wingdings 3" panose="05040102010807070707" pitchFamily="18" charset="2"/>
                        <a:defRPr>
                          <a:solidFill>
                            <a:schemeClr val="tx1"/>
                          </a:solidFill>
                          <a:latin typeface="Arial" panose="020B0604020202020204" pitchFamily="34" charset="0"/>
                        </a:defRPr>
                      </a:lvl2pPr>
                      <a:lvl3pPr indent="-233363" algn="just">
                        <a:spcBef>
                          <a:spcPct val="20000"/>
                        </a:spcBef>
                        <a:buClr>
                          <a:srgbClr val="990099"/>
                        </a:buClr>
                        <a:buFont typeface="Wingdings 3" panose="05040102010807070707" pitchFamily="18" charset="2"/>
                        <a:defRPr>
                          <a:solidFill>
                            <a:schemeClr val="tx1"/>
                          </a:solidFill>
                          <a:latin typeface="Arial" panose="020B0604020202020204" pitchFamily="34" charset="0"/>
                        </a:defRPr>
                      </a:lvl3pPr>
                      <a:lvl4pPr indent="-344488" algn="just">
                        <a:spcBef>
                          <a:spcPct val="20000"/>
                        </a:spcBef>
                        <a:buClr>
                          <a:srgbClr val="0000CC"/>
                        </a:buClr>
                        <a:buFont typeface="Wingdings 3" panose="05040102010807070707" pitchFamily="18" charset="2"/>
                        <a:defRPr>
                          <a:solidFill>
                            <a:schemeClr val="tx1"/>
                          </a:solidFill>
                          <a:latin typeface="Arial" panose="020B0604020202020204" pitchFamily="34" charset="0"/>
                        </a:defRPr>
                      </a:lvl4pPr>
                      <a:lvl5pPr indent="-455613" algn="just">
                        <a:spcBef>
                          <a:spcPct val="20000"/>
                        </a:spcBef>
                        <a:buClr>
                          <a:srgbClr val="333300"/>
                        </a:buClr>
                        <a:buFont typeface="Wingdings 3" panose="05040102010807070707" pitchFamily="18" charset="2"/>
                        <a:defRPr>
                          <a:solidFill>
                            <a:schemeClr val="tx1"/>
                          </a:solidFill>
                          <a:latin typeface="Arial" panose="020B0604020202020204" pitchFamily="34" charset="0"/>
                        </a:defRPr>
                      </a:lvl5pPr>
                      <a:lvl6pPr indent="-455613" algn="just" fontAlgn="base">
                        <a:spcBef>
                          <a:spcPct val="20000"/>
                        </a:spcBef>
                        <a:spcAft>
                          <a:spcPct val="0"/>
                        </a:spcAft>
                        <a:buClr>
                          <a:srgbClr val="333300"/>
                        </a:buClr>
                        <a:buFont typeface="Wingdings 3" panose="05040102010807070707" pitchFamily="18" charset="2"/>
                        <a:defRPr>
                          <a:solidFill>
                            <a:schemeClr val="tx1"/>
                          </a:solidFill>
                          <a:latin typeface="Arial" panose="020B0604020202020204" pitchFamily="34" charset="0"/>
                        </a:defRPr>
                      </a:lvl6pPr>
                      <a:lvl7pPr indent="-455613" algn="just" fontAlgn="base">
                        <a:spcBef>
                          <a:spcPct val="20000"/>
                        </a:spcBef>
                        <a:spcAft>
                          <a:spcPct val="0"/>
                        </a:spcAft>
                        <a:buClr>
                          <a:srgbClr val="333300"/>
                        </a:buClr>
                        <a:buFont typeface="Wingdings 3" panose="05040102010807070707" pitchFamily="18" charset="2"/>
                        <a:defRPr>
                          <a:solidFill>
                            <a:schemeClr val="tx1"/>
                          </a:solidFill>
                          <a:latin typeface="Arial" panose="020B0604020202020204" pitchFamily="34" charset="0"/>
                        </a:defRPr>
                      </a:lvl7pPr>
                      <a:lvl8pPr indent="-455613" algn="just" fontAlgn="base">
                        <a:spcBef>
                          <a:spcPct val="20000"/>
                        </a:spcBef>
                        <a:spcAft>
                          <a:spcPct val="0"/>
                        </a:spcAft>
                        <a:buClr>
                          <a:srgbClr val="333300"/>
                        </a:buClr>
                        <a:buFont typeface="Wingdings 3" panose="05040102010807070707" pitchFamily="18" charset="2"/>
                        <a:defRPr>
                          <a:solidFill>
                            <a:schemeClr val="tx1"/>
                          </a:solidFill>
                          <a:latin typeface="Arial" panose="020B0604020202020204" pitchFamily="34" charset="0"/>
                        </a:defRPr>
                      </a:lvl8pPr>
                      <a:lvl9pPr indent="-455613" algn="just" fontAlgn="base">
                        <a:spcBef>
                          <a:spcPct val="20000"/>
                        </a:spcBef>
                        <a:spcAft>
                          <a:spcPct val="0"/>
                        </a:spcAft>
                        <a:buClr>
                          <a:srgbClr val="333300"/>
                        </a:buClr>
                        <a:buFont typeface="Wingdings 3" panose="05040102010807070707" pitchFamily="18" charset="2"/>
                        <a:defRPr>
                          <a:solidFill>
                            <a:schemeClr val="tx1"/>
                          </a:solidFill>
                          <a:latin typeface="Arial" panose="020B0604020202020204" pitchFamily="34" charset="0"/>
                        </a:defRPr>
                      </a:lvl9pPr>
                    </a:lstStyle>
                    <a:p>
                      <a:pPr marL="0" marR="0" lvl="0" indent="0" algn="just" defTabSz="914400" rtl="0" eaLnBrk="1" fontAlgn="base" latinLnBrk="0" hangingPunct="1">
                        <a:lnSpc>
                          <a:spcPct val="100000"/>
                        </a:lnSpc>
                        <a:spcBef>
                          <a:spcPct val="20000"/>
                        </a:spcBef>
                        <a:spcAft>
                          <a:spcPct val="0"/>
                        </a:spcAft>
                        <a:buClr>
                          <a:schemeClr val="hlink"/>
                        </a:buClr>
                        <a:buSzTx/>
                        <a:buFont typeface="Wingdings 3" panose="05040102010807070707" pitchFamily="18" charset="2"/>
                        <a:buNone/>
                        <a:tabLst/>
                      </a:pPr>
                      <a:r>
                        <a:rPr kumimoji="0" lang="en-US" sz="1600" b="0" i="0" u="none" strike="noStrike" cap="none" normalizeH="0" baseline="0" smtClean="0">
                          <a:ln>
                            <a:noFill/>
                          </a:ln>
                          <a:solidFill>
                            <a:schemeClr val="tx1"/>
                          </a:solidFill>
                          <a:effectLst/>
                          <a:latin typeface="Courier New" panose="02070309020205020404" pitchFamily="49" charset="0"/>
                        </a:rPr>
                        <a:t>6</a:t>
                      </a:r>
                      <a:r>
                        <a:rPr kumimoji="0" lang="en-US" sz="1600" b="0" i="0" u="none" strike="noStrike" cap="none" normalizeH="0" baseline="0" smtClean="0">
                          <a:ln>
                            <a:noFill/>
                          </a:ln>
                          <a:solidFill>
                            <a:schemeClr val="tx1"/>
                          </a:solidFill>
                          <a:effectLst/>
                          <a:latin typeface="Arial" panose="020B0604020202020204" pitchFamily="34" charset="0"/>
                        </a:rPr>
                        <a:t> is not equal to</a:t>
                      </a:r>
                      <a:r>
                        <a:rPr kumimoji="0" lang="en-US" sz="1600" b="0" i="0" u="none" strike="noStrike" cap="none" normalizeH="0" baseline="0" smtClean="0">
                          <a:ln>
                            <a:noFill/>
                          </a:ln>
                          <a:solidFill>
                            <a:schemeClr val="tx1"/>
                          </a:solidFill>
                          <a:effectLst/>
                          <a:latin typeface="Courier New" panose="02070309020205020404" pitchFamily="49" charset="0"/>
                        </a:rPr>
                        <a:t> 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just">
                        <a:spcBef>
                          <a:spcPct val="20000"/>
                        </a:spcBef>
                        <a:buClr>
                          <a:schemeClr val="hlink"/>
                        </a:buClr>
                        <a:buFont typeface="Wingdings 3" panose="05040102010807070707" pitchFamily="18" charset="2"/>
                        <a:defRPr>
                          <a:solidFill>
                            <a:schemeClr val="tx1"/>
                          </a:solidFill>
                          <a:latin typeface="Arial" panose="020B0604020202020204" pitchFamily="34" charset="0"/>
                        </a:defRPr>
                      </a:lvl1pPr>
                      <a:lvl2pPr indent="-111125" algn="just">
                        <a:spcBef>
                          <a:spcPct val="20000"/>
                        </a:spcBef>
                        <a:buClr>
                          <a:srgbClr val="CC6600"/>
                        </a:buClr>
                        <a:buFont typeface="Wingdings 3" panose="05040102010807070707" pitchFamily="18" charset="2"/>
                        <a:defRPr>
                          <a:solidFill>
                            <a:schemeClr val="tx1"/>
                          </a:solidFill>
                          <a:latin typeface="Arial" panose="020B0604020202020204" pitchFamily="34" charset="0"/>
                        </a:defRPr>
                      </a:lvl2pPr>
                      <a:lvl3pPr indent="-233363" algn="just">
                        <a:spcBef>
                          <a:spcPct val="20000"/>
                        </a:spcBef>
                        <a:buClr>
                          <a:srgbClr val="990099"/>
                        </a:buClr>
                        <a:buFont typeface="Wingdings 3" panose="05040102010807070707" pitchFamily="18" charset="2"/>
                        <a:defRPr>
                          <a:solidFill>
                            <a:schemeClr val="tx1"/>
                          </a:solidFill>
                          <a:latin typeface="Arial" panose="020B0604020202020204" pitchFamily="34" charset="0"/>
                        </a:defRPr>
                      </a:lvl3pPr>
                      <a:lvl4pPr indent="-344488" algn="just">
                        <a:spcBef>
                          <a:spcPct val="20000"/>
                        </a:spcBef>
                        <a:buClr>
                          <a:srgbClr val="0000CC"/>
                        </a:buClr>
                        <a:buFont typeface="Wingdings 3" panose="05040102010807070707" pitchFamily="18" charset="2"/>
                        <a:defRPr>
                          <a:solidFill>
                            <a:schemeClr val="tx1"/>
                          </a:solidFill>
                          <a:latin typeface="Arial" panose="020B0604020202020204" pitchFamily="34" charset="0"/>
                        </a:defRPr>
                      </a:lvl4pPr>
                      <a:lvl5pPr indent="-455613" algn="just">
                        <a:spcBef>
                          <a:spcPct val="20000"/>
                        </a:spcBef>
                        <a:buClr>
                          <a:srgbClr val="333300"/>
                        </a:buClr>
                        <a:buFont typeface="Wingdings 3" panose="05040102010807070707" pitchFamily="18" charset="2"/>
                        <a:defRPr>
                          <a:solidFill>
                            <a:schemeClr val="tx1"/>
                          </a:solidFill>
                          <a:latin typeface="Arial" panose="020B0604020202020204" pitchFamily="34" charset="0"/>
                        </a:defRPr>
                      </a:lvl5pPr>
                      <a:lvl6pPr indent="-455613" algn="just" fontAlgn="base">
                        <a:spcBef>
                          <a:spcPct val="20000"/>
                        </a:spcBef>
                        <a:spcAft>
                          <a:spcPct val="0"/>
                        </a:spcAft>
                        <a:buClr>
                          <a:srgbClr val="333300"/>
                        </a:buClr>
                        <a:buFont typeface="Wingdings 3" panose="05040102010807070707" pitchFamily="18" charset="2"/>
                        <a:defRPr>
                          <a:solidFill>
                            <a:schemeClr val="tx1"/>
                          </a:solidFill>
                          <a:latin typeface="Arial" panose="020B0604020202020204" pitchFamily="34" charset="0"/>
                        </a:defRPr>
                      </a:lvl6pPr>
                      <a:lvl7pPr indent="-455613" algn="just" fontAlgn="base">
                        <a:spcBef>
                          <a:spcPct val="20000"/>
                        </a:spcBef>
                        <a:spcAft>
                          <a:spcPct val="0"/>
                        </a:spcAft>
                        <a:buClr>
                          <a:srgbClr val="333300"/>
                        </a:buClr>
                        <a:buFont typeface="Wingdings 3" panose="05040102010807070707" pitchFamily="18" charset="2"/>
                        <a:defRPr>
                          <a:solidFill>
                            <a:schemeClr val="tx1"/>
                          </a:solidFill>
                          <a:latin typeface="Arial" panose="020B0604020202020204" pitchFamily="34" charset="0"/>
                        </a:defRPr>
                      </a:lvl7pPr>
                      <a:lvl8pPr indent="-455613" algn="just" fontAlgn="base">
                        <a:spcBef>
                          <a:spcPct val="20000"/>
                        </a:spcBef>
                        <a:spcAft>
                          <a:spcPct val="0"/>
                        </a:spcAft>
                        <a:buClr>
                          <a:srgbClr val="333300"/>
                        </a:buClr>
                        <a:buFont typeface="Wingdings 3" panose="05040102010807070707" pitchFamily="18" charset="2"/>
                        <a:defRPr>
                          <a:solidFill>
                            <a:schemeClr val="tx1"/>
                          </a:solidFill>
                          <a:latin typeface="Arial" panose="020B0604020202020204" pitchFamily="34" charset="0"/>
                        </a:defRPr>
                      </a:lvl8pPr>
                      <a:lvl9pPr indent="-455613" algn="just" fontAlgn="base">
                        <a:spcBef>
                          <a:spcPct val="20000"/>
                        </a:spcBef>
                        <a:spcAft>
                          <a:spcPct val="0"/>
                        </a:spcAft>
                        <a:buClr>
                          <a:srgbClr val="333300"/>
                        </a:buClr>
                        <a:buFont typeface="Wingdings 3" panose="05040102010807070707" pitchFamily="18"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3" panose="05040102010807070707" pitchFamily="18" charset="2"/>
                        <a:buNone/>
                        <a:tabLst/>
                      </a:pPr>
                      <a:r>
                        <a:rPr kumimoji="0" lang="en-US" sz="1600" b="0" i="0" u="none" strike="noStrike" cap="none" normalizeH="0" baseline="0" smtClean="0">
                          <a:ln>
                            <a:noFill/>
                          </a:ln>
                          <a:solidFill>
                            <a:srgbClr val="0000FF"/>
                          </a:solidFill>
                          <a:effectLst/>
                          <a:latin typeface="Courier New" panose="02070309020205020404" pitchFamily="49" charset="0"/>
                        </a:rPr>
                        <a:t>1</a:t>
                      </a:r>
                      <a:endParaRPr kumimoji="0" lang="en-US" sz="16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0">
                <a:tc>
                  <a:txBody>
                    <a:bodyPr/>
                    <a:lstStyle>
                      <a:lvl1pPr algn="just">
                        <a:spcBef>
                          <a:spcPct val="20000"/>
                        </a:spcBef>
                        <a:buClr>
                          <a:schemeClr val="hlink"/>
                        </a:buClr>
                        <a:buFont typeface="Wingdings 3" panose="05040102010807070707" pitchFamily="18" charset="2"/>
                        <a:defRPr>
                          <a:solidFill>
                            <a:schemeClr val="tx1"/>
                          </a:solidFill>
                          <a:latin typeface="Arial" panose="020B0604020202020204" pitchFamily="34" charset="0"/>
                        </a:defRPr>
                      </a:lvl1pPr>
                      <a:lvl2pPr indent="-111125" algn="just">
                        <a:spcBef>
                          <a:spcPct val="20000"/>
                        </a:spcBef>
                        <a:buClr>
                          <a:srgbClr val="CC6600"/>
                        </a:buClr>
                        <a:buFont typeface="Wingdings 3" panose="05040102010807070707" pitchFamily="18" charset="2"/>
                        <a:defRPr>
                          <a:solidFill>
                            <a:schemeClr val="tx1"/>
                          </a:solidFill>
                          <a:latin typeface="Arial" panose="020B0604020202020204" pitchFamily="34" charset="0"/>
                        </a:defRPr>
                      </a:lvl2pPr>
                      <a:lvl3pPr indent="-233363" algn="just">
                        <a:spcBef>
                          <a:spcPct val="20000"/>
                        </a:spcBef>
                        <a:buClr>
                          <a:srgbClr val="990099"/>
                        </a:buClr>
                        <a:buFont typeface="Wingdings 3" panose="05040102010807070707" pitchFamily="18" charset="2"/>
                        <a:defRPr>
                          <a:solidFill>
                            <a:schemeClr val="tx1"/>
                          </a:solidFill>
                          <a:latin typeface="Arial" panose="020B0604020202020204" pitchFamily="34" charset="0"/>
                        </a:defRPr>
                      </a:lvl3pPr>
                      <a:lvl4pPr indent="-344488" algn="just">
                        <a:spcBef>
                          <a:spcPct val="20000"/>
                        </a:spcBef>
                        <a:buClr>
                          <a:srgbClr val="0000CC"/>
                        </a:buClr>
                        <a:buFont typeface="Wingdings 3" panose="05040102010807070707" pitchFamily="18" charset="2"/>
                        <a:defRPr>
                          <a:solidFill>
                            <a:schemeClr val="tx1"/>
                          </a:solidFill>
                          <a:latin typeface="Arial" panose="020B0604020202020204" pitchFamily="34" charset="0"/>
                        </a:defRPr>
                      </a:lvl4pPr>
                      <a:lvl5pPr indent="-455613" algn="just">
                        <a:spcBef>
                          <a:spcPct val="20000"/>
                        </a:spcBef>
                        <a:buClr>
                          <a:srgbClr val="333300"/>
                        </a:buClr>
                        <a:buFont typeface="Wingdings 3" panose="05040102010807070707" pitchFamily="18" charset="2"/>
                        <a:defRPr>
                          <a:solidFill>
                            <a:schemeClr val="tx1"/>
                          </a:solidFill>
                          <a:latin typeface="Arial" panose="020B0604020202020204" pitchFamily="34" charset="0"/>
                        </a:defRPr>
                      </a:lvl5pPr>
                      <a:lvl6pPr indent="-455613" algn="just" fontAlgn="base">
                        <a:spcBef>
                          <a:spcPct val="20000"/>
                        </a:spcBef>
                        <a:spcAft>
                          <a:spcPct val="0"/>
                        </a:spcAft>
                        <a:buClr>
                          <a:srgbClr val="333300"/>
                        </a:buClr>
                        <a:buFont typeface="Wingdings 3" panose="05040102010807070707" pitchFamily="18" charset="2"/>
                        <a:defRPr>
                          <a:solidFill>
                            <a:schemeClr val="tx1"/>
                          </a:solidFill>
                          <a:latin typeface="Arial" panose="020B0604020202020204" pitchFamily="34" charset="0"/>
                        </a:defRPr>
                      </a:lvl6pPr>
                      <a:lvl7pPr indent="-455613" algn="just" fontAlgn="base">
                        <a:spcBef>
                          <a:spcPct val="20000"/>
                        </a:spcBef>
                        <a:spcAft>
                          <a:spcPct val="0"/>
                        </a:spcAft>
                        <a:buClr>
                          <a:srgbClr val="333300"/>
                        </a:buClr>
                        <a:buFont typeface="Wingdings 3" panose="05040102010807070707" pitchFamily="18" charset="2"/>
                        <a:defRPr>
                          <a:solidFill>
                            <a:schemeClr val="tx1"/>
                          </a:solidFill>
                          <a:latin typeface="Arial" panose="020B0604020202020204" pitchFamily="34" charset="0"/>
                        </a:defRPr>
                      </a:lvl7pPr>
                      <a:lvl8pPr indent="-455613" algn="just" fontAlgn="base">
                        <a:spcBef>
                          <a:spcPct val="20000"/>
                        </a:spcBef>
                        <a:spcAft>
                          <a:spcPct val="0"/>
                        </a:spcAft>
                        <a:buClr>
                          <a:srgbClr val="333300"/>
                        </a:buClr>
                        <a:buFont typeface="Wingdings 3" panose="05040102010807070707" pitchFamily="18" charset="2"/>
                        <a:defRPr>
                          <a:solidFill>
                            <a:schemeClr val="tx1"/>
                          </a:solidFill>
                          <a:latin typeface="Arial" panose="020B0604020202020204" pitchFamily="34" charset="0"/>
                        </a:defRPr>
                      </a:lvl8pPr>
                      <a:lvl9pPr indent="-455613" algn="just" fontAlgn="base">
                        <a:spcBef>
                          <a:spcPct val="20000"/>
                        </a:spcBef>
                        <a:spcAft>
                          <a:spcPct val="0"/>
                        </a:spcAft>
                        <a:buClr>
                          <a:srgbClr val="333300"/>
                        </a:buClr>
                        <a:buFont typeface="Wingdings 3" panose="05040102010807070707" pitchFamily="18" charset="2"/>
                        <a:defRPr>
                          <a:solidFill>
                            <a:schemeClr val="tx1"/>
                          </a:solidFill>
                          <a:latin typeface="Arial" panose="020B0604020202020204" pitchFamily="34" charset="0"/>
                        </a:defRPr>
                      </a:lvl9pPr>
                    </a:lstStyle>
                    <a:p>
                      <a:pPr marL="0" marR="0" lvl="0" indent="0" algn="just" defTabSz="914400" rtl="0" eaLnBrk="1" fontAlgn="base" latinLnBrk="0" hangingPunct="1">
                        <a:lnSpc>
                          <a:spcPct val="100000"/>
                        </a:lnSpc>
                        <a:spcBef>
                          <a:spcPct val="20000"/>
                        </a:spcBef>
                        <a:spcAft>
                          <a:spcPct val="0"/>
                        </a:spcAft>
                        <a:buClr>
                          <a:schemeClr val="hlink"/>
                        </a:buClr>
                        <a:buSzTx/>
                        <a:buFont typeface="Wingdings 3" panose="05040102010807070707" pitchFamily="18" charset="2"/>
                        <a:buNone/>
                        <a:tabLst/>
                      </a:pPr>
                      <a:r>
                        <a:rPr kumimoji="0" lang="en-US" sz="1600" b="0" i="0" u="none" strike="noStrike" cap="none" normalizeH="0" baseline="0" smtClean="0">
                          <a:ln>
                            <a:noFill/>
                          </a:ln>
                          <a:solidFill>
                            <a:schemeClr val="tx1"/>
                          </a:solidFill>
                          <a:effectLst/>
                          <a:latin typeface="Courier New" panose="02070309020205020404" pitchFamily="49" charset="0"/>
                        </a:rPr>
                        <a:t>2.5 &gt; 5.8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just">
                        <a:spcBef>
                          <a:spcPct val="20000"/>
                        </a:spcBef>
                        <a:buClr>
                          <a:schemeClr val="hlink"/>
                        </a:buClr>
                        <a:buFont typeface="Wingdings 3" panose="05040102010807070707" pitchFamily="18" charset="2"/>
                        <a:defRPr>
                          <a:solidFill>
                            <a:schemeClr val="tx1"/>
                          </a:solidFill>
                          <a:latin typeface="Arial" panose="020B0604020202020204" pitchFamily="34" charset="0"/>
                        </a:defRPr>
                      </a:lvl1pPr>
                      <a:lvl2pPr indent="-111125" algn="just">
                        <a:spcBef>
                          <a:spcPct val="20000"/>
                        </a:spcBef>
                        <a:buClr>
                          <a:srgbClr val="CC6600"/>
                        </a:buClr>
                        <a:buFont typeface="Wingdings 3" panose="05040102010807070707" pitchFamily="18" charset="2"/>
                        <a:defRPr>
                          <a:solidFill>
                            <a:schemeClr val="tx1"/>
                          </a:solidFill>
                          <a:latin typeface="Arial" panose="020B0604020202020204" pitchFamily="34" charset="0"/>
                        </a:defRPr>
                      </a:lvl2pPr>
                      <a:lvl3pPr indent="-233363" algn="just">
                        <a:spcBef>
                          <a:spcPct val="20000"/>
                        </a:spcBef>
                        <a:buClr>
                          <a:srgbClr val="990099"/>
                        </a:buClr>
                        <a:buFont typeface="Wingdings 3" panose="05040102010807070707" pitchFamily="18" charset="2"/>
                        <a:defRPr>
                          <a:solidFill>
                            <a:schemeClr val="tx1"/>
                          </a:solidFill>
                          <a:latin typeface="Arial" panose="020B0604020202020204" pitchFamily="34" charset="0"/>
                        </a:defRPr>
                      </a:lvl3pPr>
                      <a:lvl4pPr indent="-344488" algn="just">
                        <a:spcBef>
                          <a:spcPct val="20000"/>
                        </a:spcBef>
                        <a:buClr>
                          <a:srgbClr val="0000CC"/>
                        </a:buClr>
                        <a:buFont typeface="Wingdings 3" panose="05040102010807070707" pitchFamily="18" charset="2"/>
                        <a:defRPr>
                          <a:solidFill>
                            <a:schemeClr val="tx1"/>
                          </a:solidFill>
                          <a:latin typeface="Arial" panose="020B0604020202020204" pitchFamily="34" charset="0"/>
                        </a:defRPr>
                      </a:lvl4pPr>
                      <a:lvl5pPr indent="-455613" algn="just">
                        <a:spcBef>
                          <a:spcPct val="20000"/>
                        </a:spcBef>
                        <a:buClr>
                          <a:srgbClr val="333300"/>
                        </a:buClr>
                        <a:buFont typeface="Wingdings 3" panose="05040102010807070707" pitchFamily="18" charset="2"/>
                        <a:defRPr>
                          <a:solidFill>
                            <a:schemeClr val="tx1"/>
                          </a:solidFill>
                          <a:latin typeface="Arial" panose="020B0604020202020204" pitchFamily="34" charset="0"/>
                        </a:defRPr>
                      </a:lvl5pPr>
                      <a:lvl6pPr indent="-455613" algn="just" fontAlgn="base">
                        <a:spcBef>
                          <a:spcPct val="20000"/>
                        </a:spcBef>
                        <a:spcAft>
                          <a:spcPct val="0"/>
                        </a:spcAft>
                        <a:buClr>
                          <a:srgbClr val="333300"/>
                        </a:buClr>
                        <a:buFont typeface="Wingdings 3" panose="05040102010807070707" pitchFamily="18" charset="2"/>
                        <a:defRPr>
                          <a:solidFill>
                            <a:schemeClr val="tx1"/>
                          </a:solidFill>
                          <a:latin typeface="Arial" panose="020B0604020202020204" pitchFamily="34" charset="0"/>
                        </a:defRPr>
                      </a:lvl6pPr>
                      <a:lvl7pPr indent="-455613" algn="just" fontAlgn="base">
                        <a:spcBef>
                          <a:spcPct val="20000"/>
                        </a:spcBef>
                        <a:spcAft>
                          <a:spcPct val="0"/>
                        </a:spcAft>
                        <a:buClr>
                          <a:srgbClr val="333300"/>
                        </a:buClr>
                        <a:buFont typeface="Wingdings 3" panose="05040102010807070707" pitchFamily="18" charset="2"/>
                        <a:defRPr>
                          <a:solidFill>
                            <a:schemeClr val="tx1"/>
                          </a:solidFill>
                          <a:latin typeface="Arial" panose="020B0604020202020204" pitchFamily="34" charset="0"/>
                        </a:defRPr>
                      </a:lvl7pPr>
                      <a:lvl8pPr indent="-455613" algn="just" fontAlgn="base">
                        <a:spcBef>
                          <a:spcPct val="20000"/>
                        </a:spcBef>
                        <a:spcAft>
                          <a:spcPct val="0"/>
                        </a:spcAft>
                        <a:buClr>
                          <a:srgbClr val="333300"/>
                        </a:buClr>
                        <a:buFont typeface="Wingdings 3" panose="05040102010807070707" pitchFamily="18" charset="2"/>
                        <a:defRPr>
                          <a:solidFill>
                            <a:schemeClr val="tx1"/>
                          </a:solidFill>
                          <a:latin typeface="Arial" panose="020B0604020202020204" pitchFamily="34" charset="0"/>
                        </a:defRPr>
                      </a:lvl8pPr>
                      <a:lvl9pPr indent="-455613" algn="just" fontAlgn="base">
                        <a:spcBef>
                          <a:spcPct val="20000"/>
                        </a:spcBef>
                        <a:spcAft>
                          <a:spcPct val="0"/>
                        </a:spcAft>
                        <a:buClr>
                          <a:srgbClr val="333300"/>
                        </a:buClr>
                        <a:buFont typeface="Wingdings 3" panose="05040102010807070707" pitchFamily="18" charset="2"/>
                        <a:defRPr>
                          <a:solidFill>
                            <a:schemeClr val="tx1"/>
                          </a:solidFill>
                          <a:latin typeface="Arial" panose="020B0604020202020204" pitchFamily="34" charset="0"/>
                        </a:defRPr>
                      </a:lvl9pPr>
                    </a:lstStyle>
                    <a:p>
                      <a:pPr marL="0" marR="0" lvl="0" indent="0" algn="just" defTabSz="914400" rtl="0" eaLnBrk="1" fontAlgn="base" latinLnBrk="0" hangingPunct="1">
                        <a:lnSpc>
                          <a:spcPct val="100000"/>
                        </a:lnSpc>
                        <a:spcBef>
                          <a:spcPct val="20000"/>
                        </a:spcBef>
                        <a:spcAft>
                          <a:spcPct val="0"/>
                        </a:spcAft>
                        <a:buClr>
                          <a:schemeClr val="hlink"/>
                        </a:buClr>
                        <a:buSzTx/>
                        <a:buFont typeface="Wingdings 3" panose="05040102010807070707" pitchFamily="18" charset="2"/>
                        <a:buNone/>
                        <a:tabLst/>
                      </a:pPr>
                      <a:r>
                        <a:rPr kumimoji="0" lang="en-US" sz="1600" b="0" i="0" u="none" strike="noStrike" cap="none" normalizeH="0" baseline="0" smtClean="0">
                          <a:ln>
                            <a:noFill/>
                          </a:ln>
                          <a:solidFill>
                            <a:schemeClr val="tx1"/>
                          </a:solidFill>
                          <a:effectLst/>
                          <a:latin typeface="Courier New" panose="02070309020205020404" pitchFamily="49" charset="0"/>
                        </a:rPr>
                        <a:t>2.5</a:t>
                      </a:r>
                      <a:r>
                        <a:rPr kumimoji="0" lang="en-US" sz="1600" b="0" i="0" u="none" strike="noStrike" cap="none" normalizeH="0" baseline="0" smtClean="0">
                          <a:ln>
                            <a:noFill/>
                          </a:ln>
                          <a:solidFill>
                            <a:schemeClr val="tx1"/>
                          </a:solidFill>
                          <a:effectLst/>
                          <a:latin typeface="Arial" panose="020B0604020202020204" pitchFamily="34" charset="0"/>
                        </a:rPr>
                        <a:t>  is greater than </a:t>
                      </a:r>
                      <a:r>
                        <a:rPr kumimoji="0" lang="en-US" sz="1600" b="0" i="0" u="none" strike="noStrike" cap="none" normalizeH="0" baseline="0" smtClean="0">
                          <a:ln>
                            <a:noFill/>
                          </a:ln>
                          <a:solidFill>
                            <a:schemeClr val="tx1"/>
                          </a:solidFill>
                          <a:effectLst/>
                          <a:latin typeface="Courier New" panose="02070309020205020404" pitchFamily="49" charset="0"/>
                        </a:rPr>
                        <a:t>5.8</a:t>
                      </a:r>
                      <a:r>
                        <a:rPr kumimoji="0" lang="en-US" sz="1600" b="0" i="0" u="none" strike="noStrike" cap="none" normalizeH="0" baseline="0" smtClean="0">
                          <a:ln>
                            <a:noFill/>
                          </a:ln>
                          <a:solidFill>
                            <a:schemeClr val="tx1"/>
                          </a:solidFill>
                          <a:effectLst/>
                          <a:latin typeface="Arial" panose="020B0604020202020204" pitchFamily="34" charset="0"/>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just">
                        <a:spcBef>
                          <a:spcPct val="20000"/>
                        </a:spcBef>
                        <a:buClr>
                          <a:schemeClr val="hlink"/>
                        </a:buClr>
                        <a:buFont typeface="Wingdings 3" panose="05040102010807070707" pitchFamily="18" charset="2"/>
                        <a:defRPr>
                          <a:solidFill>
                            <a:schemeClr val="tx1"/>
                          </a:solidFill>
                          <a:latin typeface="Arial" panose="020B0604020202020204" pitchFamily="34" charset="0"/>
                        </a:defRPr>
                      </a:lvl1pPr>
                      <a:lvl2pPr indent="-111125" algn="just">
                        <a:spcBef>
                          <a:spcPct val="20000"/>
                        </a:spcBef>
                        <a:buClr>
                          <a:srgbClr val="CC6600"/>
                        </a:buClr>
                        <a:buFont typeface="Wingdings 3" panose="05040102010807070707" pitchFamily="18" charset="2"/>
                        <a:defRPr>
                          <a:solidFill>
                            <a:schemeClr val="tx1"/>
                          </a:solidFill>
                          <a:latin typeface="Arial" panose="020B0604020202020204" pitchFamily="34" charset="0"/>
                        </a:defRPr>
                      </a:lvl2pPr>
                      <a:lvl3pPr indent="-233363" algn="just">
                        <a:spcBef>
                          <a:spcPct val="20000"/>
                        </a:spcBef>
                        <a:buClr>
                          <a:srgbClr val="990099"/>
                        </a:buClr>
                        <a:buFont typeface="Wingdings 3" panose="05040102010807070707" pitchFamily="18" charset="2"/>
                        <a:defRPr>
                          <a:solidFill>
                            <a:schemeClr val="tx1"/>
                          </a:solidFill>
                          <a:latin typeface="Arial" panose="020B0604020202020204" pitchFamily="34" charset="0"/>
                        </a:defRPr>
                      </a:lvl3pPr>
                      <a:lvl4pPr indent="-344488" algn="just">
                        <a:spcBef>
                          <a:spcPct val="20000"/>
                        </a:spcBef>
                        <a:buClr>
                          <a:srgbClr val="0000CC"/>
                        </a:buClr>
                        <a:buFont typeface="Wingdings 3" panose="05040102010807070707" pitchFamily="18" charset="2"/>
                        <a:defRPr>
                          <a:solidFill>
                            <a:schemeClr val="tx1"/>
                          </a:solidFill>
                          <a:latin typeface="Arial" panose="020B0604020202020204" pitchFamily="34" charset="0"/>
                        </a:defRPr>
                      </a:lvl4pPr>
                      <a:lvl5pPr indent="-455613" algn="just">
                        <a:spcBef>
                          <a:spcPct val="20000"/>
                        </a:spcBef>
                        <a:buClr>
                          <a:srgbClr val="333300"/>
                        </a:buClr>
                        <a:buFont typeface="Wingdings 3" panose="05040102010807070707" pitchFamily="18" charset="2"/>
                        <a:defRPr>
                          <a:solidFill>
                            <a:schemeClr val="tx1"/>
                          </a:solidFill>
                          <a:latin typeface="Arial" panose="020B0604020202020204" pitchFamily="34" charset="0"/>
                        </a:defRPr>
                      </a:lvl5pPr>
                      <a:lvl6pPr indent="-455613" algn="just" fontAlgn="base">
                        <a:spcBef>
                          <a:spcPct val="20000"/>
                        </a:spcBef>
                        <a:spcAft>
                          <a:spcPct val="0"/>
                        </a:spcAft>
                        <a:buClr>
                          <a:srgbClr val="333300"/>
                        </a:buClr>
                        <a:buFont typeface="Wingdings 3" panose="05040102010807070707" pitchFamily="18" charset="2"/>
                        <a:defRPr>
                          <a:solidFill>
                            <a:schemeClr val="tx1"/>
                          </a:solidFill>
                          <a:latin typeface="Arial" panose="020B0604020202020204" pitchFamily="34" charset="0"/>
                        </a:defRPr>
                      </a:lvl6pPr>
                      <a:lvl7pPr indent="-455613" algn="just" fontAlgn="base">
                        <a:spcBef>
                          <a:spcPct val="20000"/>
                        </a:spcBef>
                        <a:spcAft>
                          <a:spcPct val="0"/>
                        </a:spcAft>
                        <a:buClr>
                          <a:srgbClr val="333300"/>
                        </a:buClr>
                        <a:buFont typeface="Wingdings 3" panose="05040102010807070707" pitchFamily="18" charset="2"/>
                        <a:defRPr>
                          <a:solidFill>
                            <a:schemeClr val="tx1"/>
                          </a:solidFill>
                          <a:latin typeface="Arial" panose="020B0604020202020204" pitchFamily="34" charset="0"/>
                        </a:defRPr>
                      </a:lvl7pPr>
                      <a:lvl8pPr indent="-455613" algn="just" fontAlgn="base">
                        <a:spcBef>
                          <a:spcPct val="20000"/>
                        </a:spcBef>
                        <a:spcAft>
                          <a:spcPct val="0"/>
                        </a:spcAft>
                        <a:buClr>
                          <a:srgbClr val="333300"/>
                        </a:buClr>
                        <a:buFont typeface="Wingdings 3" panose="05040102010807070707" pitchFamily="18" charset="2"/>
                        <a:defRPr>
                          <a:solidFill>
                            <a:schemeClr val="tx1"/>
                          </a:solidFill>
                          <a:latin typeface="Arial" panose="020B0604020202020204" pitchFamily="34" charset="0"/>
                        </a:defRPr>
                      </a:lvl8pPr>
                      <a:lvl9pPr indent="-455613" algn="just" fontAlgn="base">
                        <a:spcBef>
                          <a:spcPct val="20000"/>
                        </a:spcBef>
                        <a:spcAft>
                          <a:spcPct val="0"/>
                        </a:spcAft>
                        <a:buClr>
                          <a:srgbClr val="333300"/>
                        </a:buClr>
                        <a:buFont typeface="Wingdings 3" panose="05040102010807070707" pitchFamily="18"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3" panose="05040102010807070707" pitchFamily="18" charset="2"/>
                        <a:buNone/>
                        <a:tabLst/>
                      </a:pPr>
                      <a:r>
                        <a:rPr kumimoji="0" lang="en-US" sz="1600" b="0" i="0" u="none" strike="noStrike" cap="none" normalizeH="0" baseline="0" smtClean="0">
                          <a:ln>
                            <a:noFill/>
                          </a:ln>
                          <a:solidFill>
                            <a:srgbClr val="0000FF"/>
                          </a:solidFill>
                          <a:effectLst/>
                          <a:latin typeface="Courier New" panose="02070309020205020404" pitchFamily="49"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49225">
                <a:tc>
                  <a:txBody>
                    <a:bodyPr/>
                    <a:lstStyle>
                      <a:lvl1pPr algn="just">
                        <a:spcBef>
                          <a:spcPct val="20000"/>
                        </a:spcBef>
                        <a:buClr>
                          <a:schemeClr val="hlink"/>
                        </a:buClr>
                        <a:buFont typeface="Wingdings 3" panose="05040102010807070707" pitchFamily="18" charset="2"/>
                        <a:defRPr>
                          <a:solidFill>
                            <a:schemeClr val="tx1"/>
                          </a:solidFill>
                          <a:latin typeface="Arial" panose="020B0604020202020204" pitchFamily="34" charset="0"/>
                        </a:defRPr>
                      </a:lvl1pPr>
                      <a:lvl2pPr indent="-111125" algn="just">
                        <a:spcBef>
                          <a:spcPct val="20000"/>
                        </a:spcBef>
                        <a:buClr>
                          <a:srgbClr val="CC6600"/>
                        </a:buClr>
                        <a:buFont typeface="Wingdings 3" panose="05040102010807070707" pitchFamily="18" charset="2"/>
                        <a:defRPr>
                          <a:solidFill>
                            <a:schemeClr val="tx1"/>
                          </a:solidFill>
                          <a:latin typeface="Arial" panose="020B0604020202020204" pitchFamily="34" charset="0"/>
                        </a:defRPr>
                      </a:lvl2pPr>
                      <a:lvl3pPr indent="-233363" algn="just">
                        <a:spcBef>
                          <a:spcPct val="20000"/>
                        </a:spcBef>
                        <a:buClr>
                          <a:srgbClr val="990099"/>
                        </a:buClr>
                        <a:buFont typeface="Wingdings 3" panose="05040102010807070707" pitchFamily="18" charset="2"/>
                        <a:defRPr>
                          <a:solidFill>
                            <a:schemeClr val="tx1"/>
                          </a:solidFill>
                          <a:latin typeface="Arial" panose="020B0604020202020204" pitchFamily="34" charset="0"/>
                        </a:defRPr>
                      </a:lvl3pPr>
                      <a:lvl4pPr indent="-344488" algn="just">
                        <a:spcBef>
                          <a:spcPct val="20000"/>
                        </a:spcBef>
                        <a:buClr>
                          <a:srgbClr val="0000CC"/>
                        </a:buClr>
                        <a:buFont typeface="Wingdings 3" panose="05040102010807070707" pitchFamily="18" charset="2"/>
                        <a:defRPr>
                          <a:solidFill>
                            <a:schemeClr val="tx1"/>
                          </a:solidFill>
                          <a:latin typeface="Arial" panose="020B0604020202020204" pitchFamily="34" charset="0"/>
                        </a:defRPr>
                      </a:lvl4pPr>
                      <a:lvl5pPr indent="-455613" algn="just">
                        <a:spcBef>
                          <a:spcPct val="20000"/>
                        </a:spcBef>
                        <a:buClr>
                          <a:srgbClr val="333300"/>
                        </a:buClr>
                        <a:buFont typeface="Wingdings 3" panose="05040102010807070707" pitchFamily="18" charset="2"/>
                        <a:defRPr>
                          <a:solidFill>
                            <a:schemeClr val="tx1"/>
                          </a:solidFill>
                          <a:latin typeface="Arial" panose="020B0604020202020204" pitchFamily="34" charset="0"/>
                        </a:defRPr>
                      </a:lvl5pPr>
                      <a:lvl6pPr indent="-455613" algn="just" fontAlgn="base">
                        <a:spcBef>
                          <a:spcPct val="20000"/>
                        </a:spcBef>
                        <a:spcAft>
                          <a:spcPct val="0"/>
                        </a:spcAft>
                        <a:buClr>
                          <a:srgbClr val="333300"/>
                        </a:buClr>
                        <a:buFont typeface="Wingdings 3" panose="05040102010807070707" pitchFamily="18" charset="2"/>
                        <a:defRPr>
                          <a:solidFill>
                            <a:schemeClr val="tx1"/>
                          </a:solidFill>
                          <a:latin typeface="Arial" panose="020B0604020202020204" pitchFamily="34" charset="0"/>
                        </a:defRPr>
                      </a:lvl6pPr>
                      <a:lvl7pPr indent="-455613" algn="just" fontAlgn="base">
                        <a:spcBef>
                          <a:spcPct val="20000"/>
                        </a:spcBef>
                        <a:spcAft>
                          <a:spcPct val="0"/>
                        </a:spcAft>
                        <a:buClr>
                          <a:srgbClr val="333300"/>
                        </a:buClr>
                        <a:buFont typeface="Wingdings 3" panose="05040102010807070707" pitchFamily="18" charset="2"/>
                        <a:defRPr>
                          <a:solidFill>
                            <a:schemeClr val="tx1"/>
                          </a:solidFill>
                          <a:latin typeface="Arial" panose="020B0604020202020204" pitchFamily="34" charset="0"/>
                        </a:defRPr>
                      </a:lvl7pPr>
                      <a:lvl8pPr indent="-455613" algn="just" fontAlgn="base">
                        <a:spcBef>
                          <a:spcPct val="20000"/>
                        </a:spcBef>
                        <a:spcAft>
                          <a:spcPct val="0"/>
                        </a:spcAft>
                        <a:buClr>
                          <a:srgbClr val="333300"/>
                        </a:buClr>
                        <a:buFont typeface="Wingdings 3" panose="05040102010807070707" pitchFamily="18" charset="2"/>
                        <a:defRPr>
                          <a:solidFill>
                            <a:schemeClr val="tx1"/>
                          </a:solidFill>
                          <a:latin typeface="Arial" panose="020B0604020202020204" pitchFamily="34" charset="0"/>
                        </a:defRPr>
                      </a:lvl8pPr>
                      <a:lvl9pPr indent="-455613" algn="just" fontAlgn="base">
                        <a:spcBef>
                          <a:spcPct val="20000"/>
                        </a:spcBef>
                        <a:spcAft>
                          <a:spcPct val="0"/>
                        </a:spcAft>
                        <a:buClr>
                          <a:srgbClr val="333300"/>
                        </a:buClr>
                        <a:buFont typeface="Wingdings 3" panose="05040102010807070707" pitchFamily="18" charset="2"/>
                        <a:defRPr>
                          <a:solidFill>
                            <a:schemeClr val="tx1"/>
                          </a:solidFill>
                          <a:latin typeface="Arial" panose="020B0604020202020204" pitchFamily="34" charset="0"/>
                        </a:defRPr>
                      </a:lvl9pPr>
                    </a:lstStyle>
                    <a:p>
                      <a:pPr marL="0" marR="0" lvl="0" indent="0" algn="just" defTabSz="914400" rtl="0" eaLnBrk="1" fontAlgn="base" latinLnBrk="0" hangingPunct="1">
                        <a:lnSpc>
                          <a:spcPct val="100000"/>
                        </a:lnSpc>
                        <a:spcBef>
                          <a:spcPct val="20000"/>
                        </a:spcBef>
                        <a:spcAft>
                          <a:spcPct val="0"/>
                        </a:spcAft>
                        <a:buClr>
                          <a:schemeClr val="hlink"/>
                        </a:buClr>
                        <a:buSzTx/>
                        <a:buFont typeface="Wingdings 3" panose="05040102010807070707" pitchFamily="18" charset="2"/>
                        <a:buNone/>
                        <a:tabLst/>
                      </a:pPr>
                      <a:r>
                        <a:rPr kumimoji="0" lang="en-US" sz="1600" b="0" i="0" u="none" strike="noStrike" cap="none" normalizeH="0" baseline="0" smtClean="0">
                          <a:ln>
                            <a:noFill/>
                          </a:ln>
                          <a:solidFill>
                            <a:schemeClr val="tx1"/>
                          </a:solidFill>
                          <a:effectLst/>
                          <a:latin typeface="Courier New" panose="02070309020205020404" pitchFamily="49" charset="0"/>
                        </a:rPr>
                        <a:t>5.9 &lt;= 7.5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just">
                        <a:spcBef>
                          <a:spcPct val="20000"/>
                        </a:spcBef>
                        <a:buClr>
                          <a:schemeClr val="hlink"/>
                        </a:buClr>
                        <a:buFont typeface="Wingdings 3" panose="05040102010807070707" pitchFamily="18" charset="2"/>
                        <a:defRPr>
                          <a:solidFill>
                            <a:schemeClr val="tx1"/>
                          </a:solidFill>
                          <a:latin typeface="Arial" panose="020B0604020202020204" pitchFamily="34" charset="0"/>
                        </a:defRPr>
                      </a:lvl1pPr>
                      <a:lvl2pPr indent="-111125" algn="just">
                        <a:spcBef>
                          <a:spcPct val="20000"/>
                        </a:spcBef>
                        <a:buClr>
                          <a:srgbClr val="CC6600"/>
                        </a:buClr>
                        <a:buFont typeface="Wingdings 3" panose="05040102010807070707" pitchFamily="18" charset="2"/>
                        <a:defRPr>
                          <a:solidFill>
                            <a:schemeClr val="tx1"/>
                          </a:solidFill>
                          <a:latin typeface="Arial" panose="020B0604020202020204" pitchFamily="34" charset="0"/>
                        </a:defRPr>
                      </a:lvl2pPr>
                      <a:lvl3pPr indent="-233363" algn="just">
                        <a:spcBef>
                          <a:spcPct val="20000"/>
                        </a:spcBef>
                        <a:buClr>
                          <a:srgbClr val="990099"/>
                        </a:buClr>
                        <a:buFont typeface="Wingdings 3" panose="05040102010807070707" pitchFamily="18" charset="2"/>
                        <a:defRPr>
                          <a:solidFill>
                            <a:schemeClr val="tx1"/>
                          </a:solidFill>
                          <a:latin typeface="Arial" panose="020B0604020202020204" pitchFamily="34" charset="0"/>
                        </a:defRPr>
                      </a:lvl3pPr>
                      <a:lvl4pPr indent="-344488" algn="just">
                        <a:spcBef>
                          <a:spcPct val="20000"/>
                        </a:spcBef>
                        <a:buClr>
                          <a:srgbClr val="0000CC"/>
                        </a:buClr>
                        <a:buFont typeface="Wingdings 3" panose="05040102010807070707" pitchFamily="18" charset="2"/>
                        <a:defRPr>
                          <a:solidFill>
                            <a:schemeClr val="tx1"/>
                          </a:solidFill>
                          <a:latin typeface="Arial" panose="020B0604020202020204" pitchFamily="34" charset="0"/>
                        </a:defRPr>
                      </a:lvl4pPr>
                      <a:lvl5pPr indent="-455613" algn="just">
                        <a:spcBef>
                          <a:spcPct val="20000"/>
                        </a:spcBef>
                        <a:buClr>
                          <a:srgbClr val="333300"/>
                        </a:buClr>
                        <a:buFont typeface="Wingdings 3" panose="05040102010807070707" pitchFamily="18" charset="2"/>
                        <a:defRPr>
                          <a:solidFill>
                            <a:schemeClr val="tx1"/>
                          </a:solidFill>
                          <a:latin typeface="Arial" panose="020B0604020202020204" pitchFamily="34" charset="0"/>
                        </a:defRPr>
                      </a:lvl5pPr>
                      <a:lvl6pPr indent="-455613" algn="just" fontAlgn="base">
                        <a:spcBef>
                          <a:spcPct val="20000"/>
                        </a:spcBef>
                        <a:spcAft>
                          <a:spcPct val="0"/>
                        </a:spcAft>
                        <a:buClr>
                          <a:srgbClr val="333300"/>
                        </a:buClr>
                        <a:buFont typeface="Wingdings 3" panose="05040102010807070707" pitchFamily="18" charset="2"/>
                        <a:defRPr>
                          <a:solidFill>
                            <a:schemeClr val="tx1"/>
                          </a:solidFill>
                          <a:latin typeface="Arial" panose="020B0604020202020204" pitchFamily="34" charset="0"/>
                        </a:defRPr>
                      </a:lvl6pPr>
                      <a:lvl7pPr indent="-455613" algn="just" fontAlgn="base">
                        <a:spcBef>
                          <a:spcPct val="20000"/>
                        </a:spcBef>
                        <a:spcAft>
                          <a:spcPct val="0"/>
                        </a:spcAft>
                        <a:buClr>
                          <a:srgbClr val="333300"/>
                        </a:buClr>
                        <a:buFont typeface="Wingdings 3" panose="05040102010807070707" pitchFamily="18" charset="2"/>
                        <a:defRPr>
                          <a:solidFill>
                            <a:schemeClr val="tx1"/>
                          </a:solidFill>
                          <a:latin typeface="Arial" panose="020B0604020202020204" pitchFamily="34" charset="0"/>
                        </a:defRPr>
                      </a:lvl7pPr>
                      <a:lvl8pPr indent="-455613" algn="just" fontAlgn="base">
                        <a:spcBef>
                          <a:spcPct val="20000"/>
                        </a:spcBef>
                        <a:spcAft>
                          <a:spcPct val="0"/>
                        </a:spcAft>
                        <a:buClr>
                          <a:srgbClr val="333300"/>
                        </a:buClr>
                        <a:buFont typeface="Wingdings 3" panose="05040102010807070707" pitchFamily="18" charset="2"/>
                        <a:defRPr>
                          <a:solidFill>
                            <a:schemeClr val="tx1"/>
                          </a:solidFill>
                          <a:latin typeface="Arial" panose="020B0604020202020204" pitchFamily="34" charset="0"/>
                        </a:defRPr>
                      </a:lvl8pPr>
                      <a:lvl9pPr indent="-455613" algn="just" fontAlgn="base">
                        <a:spcBef>
                          <a:spcPct val="20000"/>
                        </a:spcBef>
                        <a:spcAft>
                          <a:spcPct val="0"/>
                        </a:spcAft>
                        <a:buClr>
                          <a:srgbClr val="333300"/>
                        </a:buClr>
                        <a:buFont typeface="Wingdings 3" panose="05040102010807070707" pitchFamily="18" charset="2"/>
                        <a:defRPr>
                          <a:solidFill>
                            <a:schemeClr val="tx1"/>
                          </a:solidFill>
                          <a:latin typeface="Arial" panose="020B0604020202020204" pitchFamily="34" charset="0"/>
                        </a:defRPr>
                      </a:lvl9pPr>
                    </a:lstStyle>
                    <a:p>
                      <a:pPr marL="0" marR="0" lvl="0" indent="0" algn="just" defTabSz="914400" rtl="0" eaLnBrk="1" fontAlgn="base" latinLnBrk="0" hangingPunct="1">
                        <a:lnSpc>
                          <a:spcPct val="100000"/>
                        </a:lnSpc>
                        <a:spcBef>
                          <a:spcPct val="20000"/>
                        </a:spcBef>
                        <a:spcAft>
                          <a:spcPct val="0"/>
                        </a:spcAft>
                        <a:buClr>
                          <a:schemeClr val="hlink"/>
                        </a:buClr>
                        <a:buSzTx/>
                        <a:buFont typeface="Wingdings 3" panose="05040102010807070707" pitchFamily="18" charset="2"/>
                        <a:buNone/>
                        <a:tabLst/>
                      </a:pPr>
                      <a:r>
                        <a:rPr kumimoji="0" lang="en-US" sz="1600" b="0" i="0" u="none" strike="noStrike" cap="none" normalizeH="0" baseline="0" smtClean="0">
                          <a:ln>
                            <a:noFill/>
                          </a:ln>
                          <a:solidFill>
                            <a:schemeClr val="tx1"/>
                          </a:solidFill>
                          <a:effectLst/>
                          <a:latin typeface="Courier New" panose="02070309020205020404" pitchFamily="49" charset="0"/>
                        </a:rPr>
                        <a:t>5.9</a:t>
                      </a:r>
                      <a:r>
                        <a:rPr kumimoji="0" lang="en-US" sz="1600" b="0" i="0" u="none" strike="noStrike" cap="none" normalizeH="0" baseline="0" smtClean="0">
                          <a:ln>
                            <a:noFill/>
                          </a:ln>
                          <a:solidFill>
                            <a:schemeClr val="tx1"/>
                          </a:solidFill>
                          <a:effectLst/>
                          <a:latin typeface="Arial" panose="020B0604020202020204" pitchFamily="34" charset="0"/>
                        </a:rPr>
                        <a:t> is less than or equal to </a:t>
                      </a:r>
                      <a:r>
                        <a:rPr kumimoji="0" lang="en-US" sz="1600" b="0" i="0" u="none" strike="noStrike" cap="none" normalizeH="0" baseline="0" smtClean="0">
                          <a:ln>
                            <a:noFill/>
                          </a:ln>
                          <a:solidFill>
                            <a:schemeClr val="tx1"/>
                          </a:solidFill>
                          <a:effectLst/>
                          <a:latin typeface="Courier New" panose="02070309020205020404" pitchFamily="49" charset="0"/>
                        </a:rPr>
                        <a:t>7.5</a:t>
                      </a:r>
                      <a:endParaRPr kumimoji="0" lang="en-US" sz="16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just">
                        <a:spcBef>
                          <a:spcPct val="20000"/>
                        </a:spcBef>
                        <a:buClr>
                          <a:schemeClr val="hlink"/>
                        </a:buClr>
                        <a:buFont typeface="Wingdings 3" panose="05040102010807070707" pitchFamily="18" charset="2"/>
                        <a:defRPr>
                          <a:solidFill>
                            <a:schemeClr val="tx1"/>
                          </a:solidFill>
                          <a:latin typeface="Arial" panose="020B0604020202020204" pitchFamily="34" charset="0"/>
                        </a:defRPr>
                      </a:lvl1pPr>
                      <a:lvl2pPr indent="-111125" algn="just">
                        <a:spcBef>
                          <a:spcPct val="20000"/>
                        </a:spcBef>
                        <a:buClr>
                          <a:srgbClr val="CC6600"/>
                        </a:buClr>
                        <a:buFont typeface="Wingdings 3" panose="05040102010807070707" pitchFamily="18" charset="2"/>
                        <a:defRPr>
                          <a:solidFill>
                            <a:schemeClr val="tx1"/>
                          </a:solidFill>
                          <a:latin typeface="Arial" panose="020B0604020202020204" pitchFamily="34" charset="0"/>
                        </a:defRPr>
                      </a:lvl2pPr>
                      <a:lvl3pPr indent="-233363" algn="just">
                        <a:spcBef>
                          <a:spcPct val="20000"/>
                        </a:spcBef>
                        <a:buClr>
                          <a:srgbClr val="990099"/>
                        </a:buClr>
                        <a:buFont typeface="Wingdings 3" panose="05040102010807070707" pitchFamily="18" charset="2"/>
                        <a:defRPr>
                          <a:solidFill>
                            <a:schemeClr val="tx1"/>
                          </a:solidFill>
                          <a:latin typeface="Arial" panose="020B0604020202020204" pitchFamily="34" charset="0"/>
                        </a:defRPr>
                      </a:lvl3pPr>
                      <a:lvl4pPr indent="-344488" algn="just">
                        <a:spcBef>
                          <a:spcPct val="20000"/>
                        </a:spcBef>
                        <a:buClr>
                          <a:srgbClr val="0000CC"/>
                        </a:buClr>
                        <a:buFont typeface="Wingdings 3" panose="05040102010807070707" pitchFamily="18" charset="2"/>
                        <a:defRPr>
                          <a:solidFill>
                            <a:schemeClr val="tx1"/>
                          </a:solidFill>
                          <a:latin typeface="Arial" panose="020B0604020202020204" pitchFamily="34" charset="0"/>
                        </a:defRPr>
                      </a:lvl4pPr>
                      <a:lvl5pPr indent="-455613" algn="just">
                        <a:spcBef>
                          <a:spcPct val="20000"/>
                        </a:spcBef>
                        <a:buClr>
                          <a:srgbClr val="333300"/>
                        </a:buClr>
                        <a:buFont typeface="Wingdings 3" panose="05040102010807070707" pitchFamily="18" charset="2"/>
                        <a:defRPr>
                          <a:solidFill>
                            <a:schemeClr val="tx1"/>
                          </a:solidFill>
                          <a:latin typeface="Arial" panose="020B0604020202020204" pitchFamily="34" charset="0"/>
                        </a:defRPr>
                      </a:lvl5pPr>
                      <a:lvl6pPr indent="-455613" algn="just" fontAlgn="base">
                        <a:spcBef>
                          <a:spcPct val="20000"/>
                        </a:spcBef>
                        <a:spcAft>
                          <a:spcPct val="0"/>
                        </a:spcAft>
                        <a:buClr>
                          <a:srgbClr val="333300"/>
                        </a:buClr>
                        <a:buFont typeface="Wingdings 3" panose="05040102010807070707" pitchFamily="18" charset="2"/>
                        <a:defRPr>
                          <a:solidFill>
                            <a:schemeClr val="tx1"/>
                          </a:solidFill>
                          <a:latin typeface="Arial" panose="020B0604020202020204" pitchFamily="34" charset="0"/>
                        </a:defRPr>
                      </a:lvl6pPr>
                      <a:lvl7pPr indent="-455613" algn="just" fontAlgn="base">
                        <a:spcBef>
                          <a:spcPct val="20000"/>
                        </a:spcBef>
                        <a:spcAft>
                          <a:spcPct val="0"/>
                        </a:spcAft>
                        <a:buClr>
                          <a:srgbClr val="333300"/>
                        </a:buClr>
                        <a:buFont typeface="Wingdings 3" panose="05040102010807070707" pitchFamily="18" charset="2"/>
                        <a:defRPr>
                          <a:solidFill>
                            <a:schemeClr val="tx1"/>
                          </a:solidFill>
                          <a:latin typeface="Arial" panose="020B0604020202020204" pitchFamily="34" charset="0"/>
                        </a:defRPr>
                      </a:lvl7pPr>
                      <a:lvl8pPr indent="-455613" algn="just" fontAlgn="base">
                        <a:spcBef>
                          <a:spcPct val="20000"/>
                        </a:spcBef>
                        <a:spcAft>
                          <a:spcPct val="0"/>
                        </a:spcAft>
                        <a:buClr>
                          <a:srgbClr val="333300"/>
                        </a:buClr>
                        <a:buFont typeface="Wingdings 3" panose="05040102010807070707" pitchFamily="18" charset="2"/>
                        <a:defRPr>
                          <a:solidFill>
                            <a:schemeClr val="tx1"/>
                          </a:solidFill>
                          <a:latin typeface="Arial" panose="020B0604020202020204" pitchFamily="34" charset="0"/>
                        </a:defRPr>
                      </a:lvl8pPr>
                      <a:lvl9pPr indent="-455613" algn="just" fontAlgn="base">
                        <a:spcBef>
                          <a:spcPct val="20000"/>
                        </a:spcBef>
                        <a:spcAft>
                          <a:spcPct val="0"/>
                        </a:spcAft>
                        <a:buClr>
                          <a:srgbClr val="333300"/>
                        </a:buClr>
                        <a:buFont typeface="Wingdings 3" panose="05040102010807070707" pitchFamily="18"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3" panose="05040102010807070707" pitchFamily="18" charset="2"/>
                        <a:buNone/>
                        <a:tabLst/>
                      </a:pPr>
                      <a:r>
                        <a:rPr kumimoji="0" lang="en-US" sz="1600" b="0" i="0" u="none" strike="noStrike" cap="none" normalizeH="0" baseline="0" dirty="0" smtClean="0">
                          <a:ln>
                            <a:noFill/>
                          </a:ln>
                          <a:solidFill>
                            <a:srgbClr val="0000FF"/>
                          </a:solidFill>
                          <a:effectLst/>
                          <a:latin typeface="Courier New" panose="02070309020205020404" pitchFamily="49"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pic>
        <p:nvPicPr>
          <p:cNvPr id="12318" name="Picture 5" descr="Tbl04-01m"/>
          <p:cNvPicPr>
            <a:picLocks noChangeAspect="1" noChangeArrowheads="1"/>
          </p:cNvPicPr>
          <p:nvPr/>
        </p:nvPicPr>
        <p:blipFill>
          <a:blip r:embed="rId2" cstate="print"/>
          <a:srcRect/>
          <a:stretch>
            <a:fillRect/>
          </a:stretch>
        </p:blipFill>
        <p:spPr bwMode="auto">
          <a:xfrm>
            <a:off x="354013" y="2178050"/>
            <a:ext cx="3886200" cy="224155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457200" y="533400"/>
            <a:ext cx="8229600" cy="960438"/>
          </a:xfrm>
        </p:spPr>
        <p:txBody>
          <a:bodyPr/>
          <a:lstStyle/>
          <a:p>
            <a:pPr eaLnBrk="1" hangingPunct="1"/>
            <a:r>
              <a:rPr lang="en-US" smtClean="0"/>
              <a:t>Logical (Boolean) Operators</a:t>
            </a:r>
          </a:p>
        </p:txBody>
      </p:sp>
      <p:sp>
        <p:nvSpPr>
          <p:cNvPr id="950275" name="Rectangle 3"/>
          <p:cNvSpPr>
            <a:spLocks noGrp="1" noChangeArrowheads="1"/>
          </p:cNvSpPr>
          <p:nvPr>
            <p:ph sz="quarter" idx="1"/>
          </p:nvPr>
        </p:nvSpPr>
        <p:spPr/>
        <p:txBody>
          <a:bodyPr>
            <a:normAutofit lnSpcReduction="10000"/>
          </a:bodyPr>
          <a:lstStyle/>
          <a:p>
            <a:pPr marL="347663" indent="-347663" eaLnBrk="1" fontAlgn="auto" hangingPunct="1">
              <a:lnSpc>
                <a:spcPct val="90000"/>
              </a:lnSpc>
              <a:spcBef>
                <a:spcPts val="580"/>
              </a:spcBef>
              <a:spcAft>
                <a:spcPts val="0"/>
              </a:spcAft>
              <a:buFont typeface="Wingdings 2"/>
              <a:buChar char=""/>
              <a:defRPr/>
            </a:pPr>
            <a:r>
              <a:rPr lang="en-US" sz="2000" b="1" dirty="0"/>
              <a:t>Logical</a:t>
            </a:r>
            <a:r>
              <a:rPr lang="en-US" sz="2000" dirty="0"/>
              <a:t> (</a:t>
            </a:r>
            <a:r>
              <a:rPr lang="en-US" sz="2000" b="1" dirty="0"/>
              <a:t>Boolean</a:t>
            </a:r>
            <a:r>
              <a:rPr lang="en-US" sz="2000" dirty="0"/>
              <a:t>) </a:t>
            </a:r>
            <a:r>
              <a:rPr lang="en-US" sz="2000" b="1" dirty="0"/>
              <a:t>operators</a:t>
            </a:r>
            <a:r>
              <a:rPr lang="en-US" sz="2000" dirty="0"/>
              <a:t> enable you to combine logical expressions</a:t>
            </a:r>
          </a:p>
          <a:p>
            <a:pPr marL="347663" indent="-347663" eaLnBrk="1" fontAlgn="auto" hangingPunct="1">
              <a:lnSpc>
                <a:spcPct val="90000"/>
              </a:lnSpc>
              <a:spcBef>
                <a:spcPts val="580"/>
              </a:spcBef>
              <a:spcAft>
                <a:spcPts val="0"/>
              </a:spcAft>
              <a:buFont typeface="Wingdings 2"/>
              <a:buChar char=""/>
              <a:defRPr/>
            </a:pPr>
            <a:r>
              <a:rPr lang="en-US" sz="2000" dirty="0"/>
              <a:t>Logical operators take only logical values as operands and yield only logical values as results.</a:t>
            </a:r>
            <a:endParaRPr lang="en-US" sz="2400" b="1" dirty="0"/>
          </a:p>
          <a:p>
            <a:pPr marL="347663" indent="-347663" eaLnBrk="1" fontAlgn="auto" hangingPunct="1">
              <a:lnSpc>
                <a:spcPct val="90000"/>
              </a:lnSpc>
              <a:spcBef>
                <a:spcPts val="580"/>
              </a:spcBef>
              <a:spcAft>
                <a:spcPts val="0"/>
              </a:spcAft>
              <a:buFont typeface="Wingdings 2"/>
              <a:buChar char=""/>
              <a:defRPr/>
            </a:pPr>
            <a:r>
              <a:rPr lang="en-US" sz="2000" dirty="0"/>
              <a:t>In </a:t>
            </a:r>
            <a:r>
              <a:rPr lang="en-US" sz="2000" dirty="0" smtClean="0"/>
              <a:t>C, </a:t>
            </a:r>
            <a:r>
              <a:rPr lang="en-US" sz="2000" dirty="0"/>
              <a:t>there are three </a:t>
            </a:r>
            <a:r>
              <a:rPr lang="en-US" sz="2000" b="1" dirty="0"/>
              <a:t>logical</a:t>
            </a:r>
            <a:r>
              <a:rPr lang="en-US" sz="2000" dirty="0"/>
              <a:t> (</a:t>
            </a:r>
            <a:r>
              <a:rPr lang="en-US" sz="2000" b="1" dirty="0"/>
              <a:t>Boolean</a:t>
            </a:r>
            <a:r>
              <a:rPr lang="en-US" sz="2000" dirty="0"/>
              <a:t>) </a:t>
            </a:r>
            <a:r>
              <a:rPr lang="en-US" sz="2000" b="1" dirty="0"/>
              <a:t>operators</a:t>
            </a:r>
            <a:r>
              <a:rPr lang="en-US" sz="2000" dirty="0">
                <a:latin typeface="Courier New" panose="02070309020205020404" pitchFamily="49" charset="0"/>
              </a:rPr>
              <a:t>:</a:t>
            </a:r>
          </a:p>
          <a:p>
            <a:pPr marL="347663" indent="-347663" eaLnBrk="1" fontAlgn="auto" hangingPunct="1">
              <a:lnSpc>
                <a:spcPct val="90000"/>
              </a:lnSpc>
              <a:spcBef>
                <a:spcPts val="580"/>
              </a:spcBef>
              <a:spcAft>
                <a:spcPts val="0"/>
              </a:spcAft>
              <a:buFont typeface="Wingdings 2"/>
              <a:buChar char=""/>
              <a:defRPr/>
            </a:pPr>
            <a:endParaRPr lang="en-US" sz="2000" dirty="0">
              <a:latin typeface="Courier New" panose="02070309020205020404" pitchFamily="49" charset="0"/>
            </a:endParaRPr>
          </a:p>
          <a:p>
            <a:pPr marL="347663" indent="-347663" eaLnBrk="1" fontAlgn="auto" hangingPunct="1">
              <a:lnSpc>
                <a:spcPct val="90000"/>
              </a:lnSpc>
              <a:spcBef>
                <a:spcPts val="580"/>
              </a:spcBef>
              <a:spcAft>
                <a:spcPts val="0"/>
              </a:spcAft>
              <a:buFont typeface="Wingdings 2"/>
              <a:buChar char=""/>
              <a:defRPr/>
            </a:pPr>
            <a:endParaRPr lang="en-US" sz="2000" dirty="0">
              <a:latin typeface="Courier New" panose="02070309020205020404" pitchFamily="49" charset="0"/>
            </a:endParaRPr>
          </a:p>
          <a:p>
            <a:pPr marL="347663" indent="-347663" eaLnBrk="1" fontAlgn="auto" hangingPunct="1">
              <a:lnSpc>
                <a:spcPct val="90000"/>
              </a:lnSpc>
              <a:spcBef>
                <a:spcPts val="580"/>
              </a:spcBef>
              <a:spcAft>
                <a:spcPts val="0"/>
              </a:spcAft>
              <a:buFont typeface="Wingdings 2"/>
              <a:buChar char=""/>
              <a:defRPr/>
            </a:pPr>
            <a:endParaRPr lang="en-US" sz="2000" dirty="0">
              <a:latin typeface="Courier New" panose="02070309020205020404" pitchFamily="49" charset="0"/>
            </a:endParaRPr>
          </a:p>
          <a:p>
            <a:pPr marL="347663" indent="-347663" eaLnBrk="1" fontAlgn="auto" hangingPunct="1">
              <a:lnSpc>
                <a:spcPct val="90000"/>
              </a:lnSpc>
              <a:spcBef>
                <a:spcPts val="580"/>
              </a:spcBef>
              <a:spcAft>
                <a:spcPts val="0"/>
              </a:spcAft>
              <a:buFont typeface="Wingdings 2"/>
              <a:buChar char=""/>
              <a:defRPr/>
            </a:pPr>
            <a:endParaRPr lang="en-US" sz="2000" dirty="0">
              <a:latin typeface="Courier New" panose="02070309020205020404" pitchFamily="49" charset="0"/>
            </a:endParaRPr>
          </a:p>
          <a:p>
            <a:pPr marL="347663" indent="-347663" eaLnBrk="1" fontAlgn="auto" hangingPunct="1">
              <a:lnSpc>
                <a:spcPct val="90000"/>
              </a:lnSpc>
              <a:spcBef>
                <a:spcPts val="580"/>
              </a:spcBef>
              <a:spcAft>
                <a:spcPts val="0"/>
              </a:spcAft>
              <a:buFont typeface="Wingdings 2"/>
              <a:buChar char=""/>
              <a:defRPr/>
            </a:pPr>
            <a:endParaRPr lang="en-US" sz="2000" dirty="0">
              <a:latin typeface="Courier New" panose="02070309020205020404" pitchFamily="49" charset="0"/>
            </a:endParaRPr>
          </a:p>
          <a:p>
            <a:pPr marL="347663" indent="-347663" eaLnBrk="1" fontAlgn="auto" hangingPunct="1">
              <a:lnSpc>
                <a:spcPct val="90000"/>
              </a:lnSpc>
              <a:spcBef>
                <a:spcPts val="580"/>
              </a:spcBef>
              <a:spcAft>
                <a:spcPts val="0"/>
              </a:spcAft>
              <a:buFont typeface="Wingdings 2"/>
              <a:buChar char=""/>
              <a:defRPr/>
            </a:pPr>
            <a:endParaRPr lang="en-US" sz="2000" dirty="0"/>
          </a:p>
          <a:p>
            <a:pPr marL="347663" indent="-347663" eaLnBrk="1" fontAlgn="auto" hangingPunct="1">
              <a:lnSpc>
                <a:spcPct val="90000"/>
              </a:lnSpc>
              <a:spcBef>
                <a:spcPts val="580"/>
              </a:spcBef>
              <a:spcAft>
                <a:spcPts val="0"/>
              </a:spcAft>
              <a:buFont typeface="Wingdings 2"/>
              <a:buChar char=""/>
              <a:defRPr/>
            </a:pPr>
            <a:r>
              <a:rPr lang="en-US" sz="2000" dirty="0"/>
              <a:t>The operator ! is unary, so it has only one operand, and only two possible outcome.</a:t>
            </a:r>
          </a:p>
          <a:p>
            <a:pPr marL="347663" indent="-347663" eaLnBrk="1" fontAlgn="auto" hangingPunct="1">
              <a:lnSpc>
                <a:spcPct val="90000"/>
              </a:lnSpc>
              <a:spcBef>
                <a:spcPts val="580"/>
              </a:spcBef>
              <a:spcAft>
                <a:spcPts val="0"/>
              </a:spcAft>
              <a:buFont typeface="Wingdings 2"/>
              <a:buChar char=""/>
              <a:defRPr/>
            </a:pPr>
            <a:r>
              <a:rPr lang="en-US" sz="2000" dirty="0"/>
              <a:t>The operators &amp;&amp; and || are binary operators, and can have four possible combinations of values in its operands.</a:t>
            </a:r>
            <a:endParaRPr lang="en-US" dirty="0"/>
          </a:p>
        </p:txBody>
      </p:sp>
      <p:pic>
        <p:nvPicPr>
          <p:cNvPr id="13316" name="Picture 4" descr="Tbl04-04m"/>
          <p:cNvPicPr>
            <a:picLocks noChangeAspect="1" noChangeArrowheads="1"/>
          </p:cNvPicPr>
          <p:nvPr/>
        </p:nvPicPr>
        <p:blipFill>
          <a:blip r:embed="rId2" cstate="print"/>
          <a:srcRect/>
          <a:stretch>
            <a:fillRect/>
          </a:stretch>
        </p:blipFill>
        <p:spPr bwMode="auto">
          <a:xfrm>
            <a:off x="2895600" y="2743200"/>
            <a:ext cx="3276600" cy="169386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3"/>
          <p:cNvSpPr>
            <a:spLocks noGrp="1" noChangeArrowheads="1"/>
          </p:cNvSpPr>
          <p:nvPr>
            <p:ph type="title"/>
          </p:nvPr>
        </p:nvSpPr>
        <p:spPr>
          <a:xfrm>
            <a:off x="228600" y="457200"/>
            <a:ext cx="8229600" cy="960438"/>
          </a:xfrm>
        </p:spPr>
        <p:txBody>
          <a:bodyPr/>
          <a:lstStyle/>
          <a:p>
            <a:pPr eaLnBrk="1" hangingPunct="1"/>
            <a:r>
              <a:rPr lang="en-US" smtClean="0"/>
              <a:t>Truth table for Logical operators</a:t>
            </a:r>
          </a:p>
        </p:txBody>
      </p:sp>
      <p:pic>
        <p:nvPicPr>
          <p:cNvPr id="14340" name="Picture 4"/>
          <p:cNvPicPr>
            <a:picLocks noChangeAspect="1" noChangeArrowheads="1"/>
          </p:cNvPicPr>
          <p:nvPr/>
        </p:nvPicPr>
        <p:blipFill>
          <a:blip r:embed="rId2" cstate="print"/>
          <a:srcRect/>
          <a:stretch>
            <a:fillRect/>
          </a:stretch>
        </p:blipFill>
        <p:spPr bwMode="auto">
          <a:xfrm>
            <a:off x="1633538" y="1447800"/>
            <a:ext cx="5876925" cy="5181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4579" name="Rectangle 3"/>
          <p:cNvSpPr>
            <a:spLocks noGrp="1" noChangeArrowheads="1"/>
          </p:cNvSpPr>
          <p:nvPr>
            <p:ph type="title"/>
          </p:nvPr>
        </p:nvSpPr>
        <p:spPr>
          <a:xfrm>
            <a:off x="457200" y="487362"/>
            <a:ext cx="8229600" cy="960438"/>
          </a:xfrm>
        </p:spPr>
        <p:txBody>
          <a:bodyPr/>
          <a:lstStyle/>
          <a:p>
            <a:r>
              <a:rPr lang="en-US" dirty="0"/>
              <a:t>Order of Precedence</a:t>
            </a:r>
          </a:p>
        </p:txBody>
      </p:sp>
      <p:sp>
        <p:nvSpPr>
          <p:cNvPr id="664578" name="Rectangle 2"/>
          <p:cNvSpPr>
            <a:spLocks noGrp="1" noChangeArrowheads="1"/>
          </p:cNvSpPr>
          <p:nvPr>
            <p:ph sz="half" idx="1"/>
          </p:nvPr>
        </p:nvSpPr>
        <p:spPr>
          <a:xfrm>
            <a:off x="457200" y="1600201"/>
            <a:ext cx="4191000" cy="4525963"/>
          </a:xfrm>
        </p:spPr>
        <p:txBody>
          <a:bodyPr>
            <a:noAutofit/>
          </a:bodyPr>
          <a:lstStyle/>
          <a:p>
            <a:pPr marL="347663" indent="-347663"/>
            <a:r>
              <a:rPr lang="en-US" sz="2000" dirty="0"/>
              <a:t>Consider the logical expression:</a:t>
            </a:r>
          </a:p>
          <a:p>
            <a:pPr marL="347663" indent="-347663">
              <a:buFont typeface="Wingdings 3" panose="05040102010807070707" pitchFamily="18" charset="2"/>
              <a:buNone/>
            </a:pPr>
            <a:endParaRPr lang="en-US" sz="2000" dirty="0">
              <a:latin typeface="Courier New" panose="02070309020205020404" pitchFamily="49" charset="0"/>
            </a:endParaRPr>
          </a:p>
          <a:p>
            <a:pPr marL="347663" indent="-347663">
              <a:buFont typeface="Wingdings 3" panose="05040102010807070707" pitchFamily="18" charset="2"/>
              <a:buNone/>
            </a:pPr>
            <a:r>
              <a:rPr lang="en-US" sz="2000" dirty="0">
                <a:latin typeface="Courier New" panose="02070309020205020404" pitchFamily="49" charset="0"/>
              </a:rPr>
              <a:t>11 &gt; 5 || 6 &lt; 15 &amp;&amp; 7 &gt;= 8</a:t>
            </a:r>
          </a:p>
          <a:p>
            <a:pPr marL="857250" lvl="1" indent="-285750">
              <a:buFont typeface="Wingdings 3" panose="05040102010807070707" pitchFamily="18" charset="2"/>
              <a:buNone/>
            </a:pPr>
            <a:endParaRPr lang="en-US" sz="2000" dirty="0">
              <a:latin typeface="Courier New" panose="02070309020205020404" pitchFamily="49" charset="0"/>
            </a:endParaRPr>
          </a:p>
          <a:p>
            <a:pPr marL="347663" indent="-347663">
              <a:buSzPct val="80000"/>
              <a:buFont typeface="Wingdings" panose="05000000000000000000" pitchFamily="2" charset="2"/>
              <a:buChar char="q"/>
            </a:pPr>
            <a:r>
              <a:rPr lang="en-US" sz="2000" dirty="0" smtClean="0"/>
              <a:t>This </a:t>
            </a:r>
            <a:r>
              <a:rPr lang="en-US" sz="2000" dirty="0"/>
              <a:t>logical expression will yield different results if </a:t>
            </a:r>
            <a:r>
              <a:rPr lang="en-US" sz="2000" dirty="0">
                <a:latin typeface="Courier New" panose="02070309020205020404" pitchFamily="49" charset="0"/>
              </a:rPr>
              <a:t>||</a:t>
            </a:r>
            <a:r>
              <a:rPr lang="en-US" sz="2000" dirty="0"/>
              <a:t> is evaluated first or </a:t>
            </a:r>
            <a:r>
              <a:rPr lang="en-US" sz="2000" dirty="0">
                <a:latin typeface="Courier New" panose="02070309020205020404" pitchFamily="49" charset="0"/>
              </a:rPr>
              <a:t>&amp;&amp;</a:t>
            </a:r>
            <a:r>
              <a:rPr lang="en-US" sz="2000" dirty="0"/>
              <a:t> is evaluated first. </a:t>
            </a:r>
          </a:p>
          <a:p>
            <a:pPr marL="347663" indent="-347663">
              <a:buSzPct val="80000"/>
              <a:buFont typeface="Wingdings" panose="05000000000000000000" pitchFamily="2" charset="2"/>
              <a:buChar char="q"/>
            </a:pPr>
            <a:r>
              <a:rPr lang="en-US" sz="2000" dirty="0"/>
              <a:t>If </a:t>
            </a:r>
            <a:r>
              <a:rPr lang="en-US" sz="2000" dirty="0">
                <a:latin typeface="Courier New" panose="02070309020205020404" pitchFamily="49" charset="0"/>
              </a:rPr>
              <a:t>||</a:t>
            </a:r>
            <a:r>
              <a:rPr lang="en-US" sz="2000" dirty="0"/>
              <a:t> is evaluated first, this logical expression evaluates to </a:t>
            </a:r>
            <a:r>
              <a:rPr lang="en-US" sz="2000" dirty="0">
                <a:latin typeface="Courier New" panose="02070309020205020404" pitchFamily="49" charset="0"/>
              </a:rPr>
              <a:t>0</a:t>
            </a:r>
            <a:r>
              <a:rPr lang="en-US" sz="2000" dirty="0"/>
              <a:t> (</a:t>
            </a:r>
            <a:r>
              <a:rPr lang="en-US" sz="2000" dirty="0">
                <a:solidFill>
                  <a:srgbClr val="0000FF"/>
                </a:solidFill>
                <a:latin typeface="Courier New" panose="02070309020205020404" pitchFamily="49" charset="0"/>
              </a:rPr>
              <a:t>false</a:t>
            </a:r>
            <a:r>
              <a:rPr lang="en-US" sz="2000" dirty="0"/>
              <a:t>). </a:t>
            </a:r>
          </a:p>
          <a:p>
            <a:pPr marL="347663" indent="-347663">
              <a:buSzPct val="80000"/>
              <a:buFont typeface="Wingdings" panose="05000000000000000000" pitchFamily="2" charset="2"/>
              <a:buChar char="q"/>
            </a:pPr>
            <a:r>
              <a:rPr lang="en-US" sz="2000" dirty="0"/>
              <a:t>If </a:t>
            </a:r>
            <a:r>
              <a:rPr lang="en-US" sz="2000" dirty="0">
                <a:latin typeface="Courier New" panose="02070309020205020404" pitchFamily="49" charset="0"/>
              </a:rPr>
              <a:t>&amp;&amp;</a:t>
            </a:r>
            <a:r>
              <a:rPr lang="en-US" sz="2000" dirty="0"/>
              <a:t> is evaluated first, this logical expression evaluates to </a:t>
            </a:r>
            <a:r>
              <a:rPr lang="en-US" sz="2000" dirty="0">
                <a:latin typeface="Courier New" panose="02070309020205020404" pitchFamily="49" charset="0"/>
              </a:rPr>
              <a:t>1</a:t>
            </a:r>
            <a:r>
              <a:rPr lang="en-US" sz="2000" dirty="0"/>
              <a:t>(</a:t>
            </a:r>
            <a:r>
              <a:rPr lang="en-US" sz="2000" dirty="0">
                <a:solidFill>
                  <a:srgbClr val="0000FF"/>
                </a:solidFill>
                <a:latin typeface="Courier New" panose="02070309020205020404" pitchFamily="49" charset="0"/>
              </a:rPr>
              <a:t>true</a:t>
            </a:r>
            <a:r>
              <a:rPr lang="en-US" sz="2000" dirty="0"/>
              <a:t>).   </a:t>
            </a:r>
          </a:p>
        </p:txBody>
      </p:sp>
      <p:sp>
        <p:nvSpPr>
          <p:cNvPr id="664582" name="Rectangle 6"/>
          <p:cNvSpPr>
            <a:spLocks noGrp="1" noChangeArrowheads="1"/>
          </p:cNvSpPr>
          <p:nvPr>
            <p:ph sz="half" idx="2"/>
          </p:nvPr>
        </p:nvSpPr>
        <p:spPr>
          <a:xfrm>
            <a:off x="4648200" y="1600201"/>
            <a:ext cx="4038600" cy="2057399"/>
          </a:xfrm>
        </p:spPr>
        <p:txBody>
          <a:bodyPr>
            <a:normAutofit fontScale="92500"/>
          </a:bodyPr>
          <a:lstStyle/>
          <a:p>
            <a:r>
              <a:rPr lang="en-US" dirty="0"/>
              <a:t>Because relational and logical operators are evaluated from left to right, the </a:t>
            </a:r>
            <a:r>
              <a:rPr lang="en-US" b="1" dirty="0"/>
              <a:t>associativity</a:t>
            </a:r>
            <a:r>
              <a:rPr lang="en-US" dirty="0"/>
              <a:t> of these operators is said to be from left to right.</a:t>
            </a:r>
          </a:p>
          <a:p>
            <a:pPr>
              <a:buFont typeface="Wingdings 3" panose="05040102010807070707" pitchFamily="18" charset="2"/>
              <a:buNone/>
            </a:pPr>
            <a:endParaRPr lang="en-US" dirty="0"/>
          </a:p>
        </p:txBody>
      </p:sp>
      <p:pic>
        <p:nvPicPr>
          <p:cNvPr id="664584" name="Picture 8" descr="Image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876800" y="3657600"/>
            <a:ext cx="3886200" cy="283051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3"/>
          <p:cNvSpPr>
            <a:spLocks noGrp="1" noChangeArrowheads="1"/>
          </p:cNvSpPr>
          <p:nvPr>
            <p:ph type="title"/>
          </p:nvPr>
        </p:nvSpPr>
        <p:spPr>
          <a:xfrm>
            <a:off x="914400" y="457200"/>
            <a:ext cx="7772400" cy="1143000"/>
          </a:xfrm>
        </p:spPr>
        <p:txBody>
          <a:bodyPr/>
          <a:lstStyle/>
          <a:p>
            <a:pPr eaLnBrk="1" hangingPunct="1"/>
            <a:r>
              <a:rPr lang="en-US" smtClean="0"/>
              <a:t>Selection: </a:t>
            </a:r>
            <a:r>
              <a:rPr lang="en-US" b="1" smtClean="0">
                <a:solidFill>
                  <a:srgbClr val="0000FF"/>
                </a:solidFill>
                <a:latin typeface="Courier New" pitchFamily="49" charset="0"/>
              </a:rPr>
              <a:t>if</a:t>
            </a:r>
            <a:r>
              <a:rPr lang="en-US" smtClean="0"/>
              <a:t> ... </a:t>
            </a:r>
            <a:r>
              <a:rPr lang="en-US" b="1" smtClean="0">
                <a:solidFill>
                  <a:srgbClr val="0000FF"/>
                </a:solidFill>
                <a:latin typeface="Courier New" pitchFamily="49" charset="0"/>
              </a:rPr>
              <a:t>else</a:t>
            </a:r>
            <a:endParaRPr lang="en-US" b="1" smtClean="0">
              <a:solidFill>
                <a:srgbClr val="0000FF"/>
              </a:solidFill>
            </a:endParaRPr>
          </a:p>
        </p:txBody>
      </p:sp>
      <p:sp>
        <p:nvSpPr>
          <p:cNvPr id="15363" name="Rectangle 21"/>
          <p:cNvSpPr>
            <a:spLocks noGrp="1" noChangeArrowheads="1"/>
          </p:cNvSpPr>
          <p:nvPr>
            <p:ph type="body" sz="half" idx="2"/>
          </p:nvPr>
        </p:nvSpPr>
        <p:spPr>
          <a:xfrm>
            <a:off x="3886200" y="2057400"/>
            <a:ext cx="4800600" cy="4572000"/>
          </a:xfrm>
        </p:spPr>
        <p:txBody>
          <a:bodyPr/>
          <a:lstStyle/>
          <a:p>
            <a:pPr eaLnBrk="1" hangingPunct="1"/>
            <a:r>
              <a:rPr lang="en-US" sz="1800" smtClean="0"/>
              <a:t>In C, there are two branch control structures: </a:t>
            </a:r>
          </a:p>
          <a:p>
            <a:pPr lvl="1" eaLnBrk="1" hangingPunct="1"/>
            <a:r>
              <a:rPr lang="en-US" sz="1800" dirty="0" smtClean="0">
                <a:solidFill>
                  <a:srgbClr val="0000FF"/>
                </a:solidFill>
                <a:latin typeface="Courier New" pitchFamily="49" charset="0"/>
              </a:rPr>
              <a:t>if</a:t>
            </a:r>
            <a:r>
              <a:rPr lang="en-US" sz="1800" dirty="0" smtClean="0"/>
              <a:t> statements </a:t>
            </a:r>
          </a:p>
          <a:p>
            <a:pPr lvl="1" eaLnBrk="1" hangingPunct="1"/>
            <a:r>
              <a:rPr lang="en-US" sz="1800" dirty="0" smtClean="0">
                <a:solidFill>
                  <a:srgbClr val="0000FF"/>
                </a:solidFill>
                <a:latin typeface="Courier New" pitchFamily="49" charset="0"/>
              </a:rPr>
              <a:t>switch</a:t>
            </a:r>
            <a:r>
              <a:rPr lang="en-US" sz="1800" dirty="0" smtClean="0"/>
              <a:t> structure</a:t>
            </a:r>
          </a:p>
          <a:p>
            <a:pPr lvl="1" eaLnBrk="1" hangingPunct="1">
              <a:buFont typeface="Wingdings 3" pitchFamily="18" charset="2"/>
              <a:buNone/>
            </a:pPr>
            <a:endParaRPr lang="en-US" sz="1800" i="1" dirty="0" smtClean="0"/>
          </a:p>
          <a:p>
            <a:pPr eaLnBrk="1" hangingPunct="1"/>
            <a:r>
              <a:rPr lang="en-US" sz="1800" dirty="0" smtClean="0"/>
              <a:t>First we discusses how </a:t>
            </a:r>
            <a:r>
              <a:rPr lang="en-US" sz="1800" dirty="0" smtClean="0">
                <a:solidFill>
                  <a:srgbClr val="0000FF"/>
                </a:solidFill>
                <a:latin typeface="Courier New" pitchFamily="49" charset="0"/>
              </a:rPr>
              <a:t>if</a:t>
            </a:r>
            <a:r>
              <a:rPr lang="en-US" sz="1800" dirty="0" smtClean="0"/>
              <a:t> and </a:t>
            </a:r>
            <a:r>
              <a:rPr lang="en-US" sz="1800" dirty="0" smtClean="0">
                <a:solidFill>
                  <a:srgbClr val="0000FF"/>
                </a:solidFill>
                <a:latin typeface="Courier New" pitchFamily="49" charset="0"/>
              </a:rPr>
              <a:t>if</a:t>
            </a:r>
            <a:r>
              <a:rPr lang="en-US" sz="1800" dirty="0" smtClean="0">
                <a:latin typeface="Courier New" pitchFamily="49" charset="0"/>
              </a:rPr>
              <a:t>...</a:t>
            </a:r>
            <a:r>
              <a:rPr lang="en-US" sz="1800" dirty="0" smtClean="0">
                <a:solidFill>
                  <a:srgbClr val="0000FF"/>
                </a:solidFill>
                <a:latin typeface="Courier New" pitchFamily="49" charset="0"/>
              </a:rPr>
              <a:t>else</a:t>
            </a:r>
            <a:r>
              <a:rPr lang="en-US" sz="1800" dirty="0" smtClean="0"/>
              <a:t> statements can be used to create one-way selection, two-way selection, and multiple selections</a:t>
            </a:r>
            <a:r>
              <a:rPr lang="en-US" sz="1600" dirty="0" smtClean="0"/>
              <a:t>. </a:t>
            </a:r>
          </a:p>
        </p:txBody>
      </p:sp>
      <p:graphicFrame>
        <p:nvGraphicFramePr>
          <p:cNvPr id="2" name="Diagram 1"/>
          <p:cNvGraphicFramePr/>
          <p:nvPr/>
        </p:nvGraphicFramePr>
        <p:xfrm>
          <a:off x="304800" y="1905000"/>
          <a:ext cx="3810000" cy="3657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252</TotalTime>
  <Words>1381</Words>
  <Application>Microsoft Office PowerPoint</Application>
  <PresentationFormat>On-screen Show (4:3)</PresentationFormat>
  <Paragraphs>370</Paragraphs>
  <Slides>29</Slides>
  <Notes>1</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29</vt:i4>
      </vt:variant>
    </vt:vector>
  </HeadingPairs>
  <TitlesOfParts>
    <vt:vector size="41" baseType="lpstr">
      <vt:lpstr>Arial Unicode MS</vt:lpstr>
      <vt:lpstr>Arial</vt:lpstr>
      <vt:lpstr>Calibri</vt:lpstr>
      <vt:lpstr>Courier New</vt:lpstr>
      <vt:lpstr>Franklin Gothic Book</vt:lpstr>
      <vt:lpstr>Perpetua</vt:lpstr>
      <vt:lpstr>Tahoma</vt:lpstr>
      <vt:lpstr>Times New Roman</vt:lpstr>
      <vt:lpstr>Wingdings</vt:lpstr>
      <vt:lpstr>Wingdings 2</vt:lpstr>
      <vt:lpstr>Wingdings 3</vt:lpstr>
      <vt:lpstr>Equity</vt:lpstr>
      <vt:lpstr>Lecture -3</vt:lpstr>
      <vt:lpstr>We’ll Learn Today</vt:lpstr>
      <vt:lpstr>Logic Building Block</vt:lpstr>
      <vt:lpstr>Conditional Statements</vt:lpstr>
      <vt:lpstr>Relational Operators</vt:lpstr>
      <vt:lpstr>Logical (Boolean) Operators</vt:lpstr>
      <vt:lpstr>Truth table for Logical operators</vt:lpstr>
      <vt:lpstr>Order of Precedence</vt:lpstr>
      <vt:lpstr>Selection: if ... else</vt:lpstr>
      <vt:lpstr>One-way Selection</vt:lpstr>
      <vt:lpstr>One-way Selection : The Absolute Value</vt:lpstr>
      <vt:lpstr>Two-way Selection</vt:lpstr>
      <vt:lpstr>Two-way Selection: Weekly Wage</vt:lpstr>
      <vt:lpstr>Syntactical Rules for if…else Statements</vt:lpstr>
      <vt:lpstr>Syntactical Rules for if…else Statements</vt:lpstr>
      <vt:lpstr>Syntactical Rules for if…else Statements</vt:lpstr>
      <vt:lpstr>Multiple Selections: Nested if</vt:lpstr>
      <vt:lpstr>PowerPoint Presentation</vt:lpstr>
      <vt:lpstr>Dangling else Problem</vt:lpstr>
      <vt:lpstr>The ? Operator</vt:lpstr>
      <vt:lpstr>The ? Operator (con’t)</vt:lpstr>
      <vt:lpstr>The switch Statement</vt:lpstr>
      <vt:lpstr>The switch Statement (con’t)</vt:lpstr>
      <vt:lpstr>The switch Statement (con’t)</vt:lpstr>
      <vt:lpstr>The switch Statement (con’t)</vt:lpstr>
      <vt:lpstr>Nested Switch</vt:lpstr>
      <vt:lpstr>Nested Switch</vt:lpstr>
      <vt:lpstr>Exercise (Class Work) </vt:lpstr>
      <vt:lpstr>Exercise (Home Work)</vt:lpstr>
    </vt:vector>
  </TitlesOfParts>
  <Company>BIIT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-3</dc:title>
  <dc:creator>BIIT</dc:creator>
  <cp:lastModifiedBy>Javeria Farooq</cp:lastModifiedBy>
  <cp:revision>37</cp:revision>
  <dcterms:created xsi:type="dcterms:W3CDTF">2005-12-13T03:52:46Z</dcterms:created>
  <dcterms:modified xsi:type="dcterms:W3CDTF">2017-10-11T06:12:25Z</dcterms:modified>
</cp:coreProperties>
</file>