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Object-oriented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Week 12 | </a:t>
            </a:r>
            <a:r>
              <a:rPr lang="en-US" b="1" dirty="0" smtClean="0"/>
              <a:t>Lecture 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76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{</a:t>
            </a:r>
          </a:p>
          <a:p>
            <a:pPr>
              <a:buNone/>
            </a:pPr>
            <a:r>
              <a:rPr lang="en-US" b="1" dirty="0" smtClean="0"/>
              <a:t>try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a = 0;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("a = " + a);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b = 42 / a;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catch(Exception e)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(“All exceptions caught here”);</a:t>
            </a:r>
          </a:p>
          <a:p>
            <a:pPr>
              <a:buNone/>
            </a:pPr>
            <a:r>
              <a:rPr lang="en-US" b="1" dirty="0" smtClean="0"/>
              <a:t>} </a:t>
            </a:r>
          </a:p>
          <a:p>
            <a:pPr>
              <a:buNone/>
            </a:pPr>
            <a:r>
              <a:rPr lang="en-US" b="1" dirty="0" smtClean="0"/>
              <a:t>catch(</a:t>
            </a:r>
            <a:r>
              <a:rPr lang="en-US" b="1" dirty="0" err="1" smtClean="0"/>
              <a:t>ArithmeticException</a:t>
            </a:r>
            <a:r>
              <a:rPr lang="en-US" b="1" dirty="0" smtClean="0"/>
              <a:t> e)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(“Divide by zero: " + e);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//Error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("After try/catch blocks.");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 smtClean="0"/>
              <a:t>finally</a:t>
            </a:r>
            <a:r>
              <a:rPr lang="en-US" sz="5400" b="1" dirty="0" smtClean="0"/>
              <a:t> BLOCK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finally creates a block of code that will be executed after a try/catch block has completed and before the code following the try/catch block</a:t>
            </a:r>
          </a:p>
          <a:p>
            <a:endParaRPr lang="en-US" dirty="0" smtClean="0"/>
          </a:p>
          <a:p>
            <a:r>
              <a:rPr lang="en-US" dirty="0" smtClean="0"/>
              <a:t>The finally block will execute whether or not an exception is thrown. If an exception is thrown, the finally block will execute even if no catch statement matches the exception</a:t>
            </a:r>
          </a:p>
          <a:p>
            <a:endParaRPr lang="en-US" dirty="0" smtClean="0"/>
          </a:p>
          <a:p>
            <a:r>
              <a:rPr lang="en-US" dirty="0" smtClean="0"/>
              <a:t>The finally clause is optional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{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	d, a;</a:t>
            </a:r>
          </a:p>
          <a:p>
            <a:pPr>
              <a:buNone/>
            </a:pPr>
            <a:r>
              <a:rPr lang="en-US" b="1" dirty="0" smtClean="0"/>
              <a:t>try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d = 0;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a = 42 / d;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("This will not be printed.");</a:t>
            </a:r>
          </a:p>
          <a:p>
            <a:pPr>
              <a:buNone/>
            </a:pPr>
            <a:r>
              <a:rPr lang="en-US" b="1" dirty="0" smtClean="0"/>
              <a:t>} </a:t>
            </a:r>
          </a:p>
          <a:p>
            <a:pPr>
              <a:buNone/>
            </a:pPr>
            <a:r>
              <a:rPr lang="en-US" b="1" dirty="0" smtClean="0"/>
              <a:t>catch (</a:t>
            </a:r>
            <a:r>
              <a:rPr lang="en-US" b="1" dirty="0" err="1" smtClean="0"/>
              <a:t>ArithmeticException</a:t>
            </a:r>
            <a:r>
              <a:rPr lang="en-US" b="1" dirty="0" smtClean="0"/>
              <a:t> e)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("Division by zero.");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finally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(“Closing all connections etc.");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 Simple JAVA Code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d = 0;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a = 42 / d;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This program gives an error and will not compile successfully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Exceptions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exception is an abnormal </a:t>
            </a:r>
            <a:r>
              <a:rPr lang="en-US" dirty="0" smtClean="0"/>
              <a:t>condition that arises in a code sequence at run time</a:t>
            </a:r>
          </a:p>
          <a:p>
            <a:endParaRPr lang="en-US" dirty="0" smtClean="0"/>
          </a:p>
          <a:p>
            <a:r>
              <a:rPr lang="en-US" dirty="0" smtClean="0"/>
              <a:t>In other words, an exception is a run-time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Exception Handling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languages that do not support exception handling, errors must be checked and handled manually — typically through the use of error codes</a:t>
            </a:r>
          </a:p>
          <a:p>
            <a:endParaRPr lang="en-US" dirty="0" smtClean="0"/>
          </a:p>
          <a:p>
            <a:r>
              <a:rPr lang="en-US" dirty="0" smtClean="0"/>
              <a:t>Almost all object-oriented languages handle 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Exception Handling in JAVA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handles exceptions with </a:t>
            </a:r>
            <a:r>
              <a:rPr lang="en-US" b="1" dirty="0" smtClean="0"/>
              <a:t>try, catch </a:t>
            </a:r>
            <a:r>
              <a:rPr lang="en-US" dirty="0" smtClean="0"/>
              <a:t>&amp;</a:t>
            </a:r>
            <a:r>
              <a:rPr lang="en-US" b="1" dirty="0" smtClean="0"/>
              <a:t> finally</a:t>
            </a:r>
            <a:r>
              <a:rPr lang="en-US" dirty="0" smtClean="0"/>
              <a:t> keywords</a:t>
            </a:r>
          </a:p>
          <a:p>
            <a:endParaRPr lang="en-US" dirty="0" smtClean="0"/>
          </a:p>
          <a:p>
            <a:r>
              <a:rPr lang="en-US" dirty="0" smtClean="0"/>
              <a:t>Program statements that you want to monitor for exceptions are contained within a </a:t>
            </a:r>
            <a:r>
              <a:rPr lang="en-US" b="1" dirty="0" smtClean="0"/>
              <a:t>try block</a:t>
            </a:r>
          </a:p>
          <a:p>
            <a:endParaRPr lang="en-US" b="1" dirty="0" smtClean="0"/>
          </a:p>
          <a:p>
            <a:r>
              <a:rPr lang="en-US" dirty="0" smtClean="0"/>
              <a:t>If an exception occurs within the try block, it is thrown and handled in some rational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General Form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General Form of Exception Handling:</a:t>
            </a:r>
          </a:p>
          <a:p>
            <a:pPr>
              <a:buNone/>
            </a:pPr>
            <a:r>
              <a:rPr lang="en-US" sz="2000" b="1" dirty="0" smtClean="0"/>
              <a:t>try {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// block of code to monitor for errors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000" b="1" dirty="0" smtClean="0"/>
              <a:t>catch (</a:t>
            </a:r>
            <a:r>
              <a:rPr lang="en-US" sz="2000" b="1" i="1" dirty="0" smtClean="0"/>
              <a:t>ExceptionType1 </a:t>
            </a:r>
            <a:r>
              <a:rPr lang="en-US" sz="2000" b="1" i="1" dirty="0" err="1" smtClean="0"/>
              <a:t>exOb</a:t>
            </a:r>
            <a:r>
              <a:rPr lang="en-US" sz="2000" b="1" i="1" dirty="0" smtClean="0"/>
              <a:t>) {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// exception handler for ExceptionType1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  <a:p>
            <a:pPr>
              <a:buNone/>
            </a:pPr>
            <a:r>
              <a:rPr lang="en-US" sz="2000" b="1" dirty="0" smtClean="0"/>
              <a:t>catch (</a:t>
            </a:r>
            <a:r>
              <a:rPr lang="en-US" sz="2000" b="1" i="1" dirty="0" smtClean="0"/>
              <a:t>ExceptionType2 </a:t>
            </a:r>
            <a:r>
              <a:rPr lang="en-US" sz="2000" b="1" i="1" dirty="0" err="1" smtClean="0"/>
              <a:t>exOb</a:t>
            </a:r>
            <a:r>
              <a:rPr lang="en-US" sz="2000" b="1" i="1" dirty="0" smtClean="0"/>
              <a:t>) {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// exception handler for ExceptionType2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  <a:p>
            <a:pPr>
              <a:buNone/>
            </a:pPr>
            <a:r>
              <a:rPr lang="en-US" sz="2000" b="1" dirty="0" smtClean="0"/>
              <a:t>finally {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// block of code to be executed after try block ends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{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	d, a;</a:t>
            </a:r>
          </a:p>
          <a:p>
            <a:pPr>
              <a:buNone/>
            </a:pPr>
            <a:r>
              <a:rPr lang="en-US" b="1" dirty="0" smtClean="0"/>
              <a:t>try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d = 0;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a = 42 / d;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("This will not be printed.");</a:t>
            </a:r>
          </a:p>
          <a:p>
            <a:pPr>
              <a:buNone/>
            </a:pPr>
            <a:r>
              <a:rPr lang="en-US" b="1" dirty="0" smtClean="0"/>
              <a:t>} </a:t>
            </a:r>
          </a:p>
          <a:p>
            <a:pPr>
              <a:buNone/>
            </a:pPr>
            <a:r>
              <a:rPr lang="en-US" b="1" dirty="0" smtClean="0"/>
              <a:t>catch (</a:t>
            </a:r>
            <a:r>
              <a:rPr lang="en-US" b="1" dirty="0" err="1" smtClean="0"/>
              <a:t>ArithmeticException</a:t>
            </a:r>
            <a:r>
              <a:rPr lang="en-US" b="1" dirty="0" smtClean="0"/>
              <a:t> e)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("Division by zero.");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("After catch statement.");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676400"/>
            <a:ext cx="3048000" cy="120032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dirty="0" smtClean="0"/>
          </a:p>
          <a:p>
            <a:r>
              <a:rPr lang="en-US" dirty="0" err="1" smtClean="0"/>
              <a:t>Divison</a:t>
            </a:r>
            <a:r>
              <a:rPr lang="en-US" dirty="0" smtClean="0"/>
              <a:t> by zero</a:t>
            </a:r>
          </a:p>
          <a:p>
            <a:r>
              <a:rPr lang="en-US" dirty="0" smtClean="0"/>
              <a:t>After catch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Multiple catch Clauses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some cases, more than one exception could be raised by a single piece of code</a:t>
            </a:r>
          </a:p>
          <a:p>
            <a:endParaRPr lang="en-US" dirty="0" smtClean="0"/>
          </a:p>
          <a:p>
            <a:r>
              <a:rPr lang="en-US" dirty="0" smtClean="0"/>
              <a:t>To handle this type of situation, you can specify two or more catch clauses, each catching a different type of exception</a:t>
            </a:r>
          </a:p>
          <a:p>
            <a:endParaRPr lang="en-US" dirty="0" smtClean="0"/>
          </a:p>
          <a:p>
            <a:r>
              <a:rPr lang="en-US" dirty="0" smtClean="0"/>
              <a:t>After one catch statement executes, the others are bypassed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76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{</a:t>
            </a:r>
          </a:p>
          <a:p>
            <a:pPr>
              <a:buNone/>
            </a:pPr>
            <a:r>
              <a:rPr lang="en-US" b="1" dirty="0" smtClean="0"/>
              <a:t>try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a = </a:t>
            </a:r>
            <a:r>
              <a:rPr lang="en-US" b="1" dirty="0" err="1" smtClean="0"/>
              <a:t>args.length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("a = " + a);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b = 42 / a;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c[] = { 1 };</a:t>
            </a:r>
          </a:p>
          <a:p>
            <a:pPr>
              <a:buNone/>
            </a:pPr>
            <a:r>
              <a:rPr lang="en-US" b="1" dirty="0" smtClean="0"/>
              <a:t>	c[42] = 99;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catch(</a:t>
            </a:r>
            <a:r>
              <a:rPr lang="en-US" b="1" dirty="0" err="1" smtClean="0"/>
              <a:t>ArithmeticException</a:t>
            </a:r>
            <a:r>
              <a:rPr lang="en-US" b="1" dirty="0" smtClean="0"/>
              <a:t> e)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("Divide by 0: " + e);</a:t>
            </a:r>
          </a:p>
          <a:p>
            <a:pPr>
              <a:buNone/>
            </a:pPr>
            <a:r>
              <a:rPr lang="en-US" b="1" dirty="0" smtClean="0"/>
              <a:t>} </a:t>
            </a:r>
          </a:p>
          <a:p>
            <a:pPr>
              <a:buNone/>
            </a:pPr>
            <a:r>
              <a:rPr lang="en-US" b="1" dirty="0" smtClean="0"/>
              <a:t>catch(</a:t>
            </a:r>
            <a:r>
              <a:rPr lang="en-US" b="1" dirty="0" err="1" smtClean="0"/>
              <a:t>ArrayIndexOutOfBoundsException</a:t>
            </a:r>
            <a:r>
              <a:rPr lang="en-US" b="1" dirty="0" smtClean="0"/>
              <a:t> e)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("Array index out of bounds: " + e);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("After try/catch blocks.");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343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Object-oriented Programming</vt:lpstr>
      <vt:lpstr>A Simple JAVA Code</vt:lpstr>
      <vt:lpstr>Exceptions</vt:lpstr>
      <vt:lpstr>Exception Handling</vt:lpstr>
      <vt:lpstr>Exception Handling in JAVA</vt:lpstr>
      <vt:lpstr>General Form</vt:lpstr>
      <vt:lpstr>Example</vt:lpstr>
      <vt:lpstr>Multiple catch Clauses</vt:lpstr>
      <vt:lpstr>Example</vt:lpstr>
      <vt:lpstr>Example</vt:lpstr>
      <vt:lpstr>finally BLOCK</vt:lpstr>
      <vt:lpstr>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25</cp:revision>
  <dcterms:created xsi:type="dcterms:W3CDTF">2006-08-16T00:00:00Z</dcterms:created>
  <dcterms:modified xsi:type="dcterms:W3CDTF">2019-04-30T05:59:56Z</dcterms:modified>
</cp:coreProperties>
</file>