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A66-D7B6-457C-B87E-23D4CCB78E0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FCDF-C18D-4DB3-833D-76ED4152E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1A66-D7B6-457C-B87E-23D4CCB78E0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FCDF-C18D-4DB3-833D-76ED4152EA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5 | </a:t>
            </a:r>
            <a:r>
              <a:rPr lang="en-US" sz="4000" b="1" dirty="0" smtClean="0"/>
              <a:t>Lecture 3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Member Initialization List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 class members can only be initialized through constructor’s member initialization list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Member Initialization List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const  int  x;</a:t>
            </a:r>
          </a:p>
          <a:p>
            <a:pPr>
              <a:buNone/>
            </a:pPr>
            <a:r>
              <a:rPr lang="en-US" b="1" dirty="0" smtClean="0"/>
              <a:t>	const  int  y;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A ( int val1 , int val2 ) : x ( val1 ) , y ( val2 )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};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  </a:t>
            </a:r>
            <a:r>
              <a:rPr lang="en-US" b="1" dirty="0" err="1" smtClean="0"/>
              <a:t>a</a:t>
            </a:r>
            <a:r>
              <a:rPr lang="en-US" b="1" dirty="0" smtClean="0"/>
              <a:t> ( 5 , 10 );</a:t>
            </a:r>
          </a:p>
          <a:p>
            <a:pPr>
              <a:buNone/>
            </a:pPr>
            <a:r>
              <a:rPr lang="en-US" b="1" dirty="0" smtClean="0"/>
              <a:t>} 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Storage-class Specifiers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Mutable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 simple function call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void staticDemo()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val = 0;</a:t>
            </a:r>
          </a:p>
          <a:p>
            <a:pPr>
              <a:buNone/>
            </a:pPr>
            <a:r>
              <a:rPr lang="en-US" b="1" dirty="0" smtClean="0"/>
              <a:t>	++val;</a:t>
            </a:r>
          </a:p>
          <a:p>
            <a:pPr>
              <a:buNone/>
            </a:pPr>
            <a:r>
              <a:rPr lang="en-US" b="1" dirty="0" smtClean="0"/>
              <a:t>	cout &lt;&lt; “val = "  &lt;&lt; val &lt;&lt; endl;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val = 1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 val = 1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val  = 1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Static Local Variables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void staticDemo()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static int val = 0;</a:t>
            </a:r>
          </a:p>
          <a:p>
            <a:pPr>
              <a:buNone/>
            </a:pPr>
            <a:r>
              <a:rPr lang="en-US" b="1" dirty="0" smtClean="0"/>
              <a:t>	++val;</a:t>
            </a:r>
          </a:p>
          <a:p>
            <a:pPr>
              <a:buNone/>
            </a:pPr>
            <a:r>
              <a:rPr lang="en-US" b="1" dirty="0" smtClean="0"/>
              <a:t>	cout &lt;&lt; “val = "  &lt;&lt; val &lt;&lt; endl;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val = 1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 val = 2</a:t>
            </a:r>
          </a:p>
          <a:p>
            <a:pPr>
              <a:buNone/>
            </a:pPr>
            <a:r>
              <a:rPr lang="en-US" b="1" dirty="0" smtClean="0"/>
              <a:t>	staticDemo();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val  = 3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 simple program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val;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A(int x)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val = x; 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//Error: cannot change val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void changeVal(int x) const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val = x;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600200"/>
            <a:ext cx="2697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const A </a:t>
            </a:r>
            <a:r>
              <a:rPr lang="en-US" b="1" dirty="0" err="1" smtClean="0"/>
              <a:t>a</a:t>
            </a:r>
            <a:r>
              <a:rPr lang="en-US" b="1" dirty="0" smtClean="0"/>
              <a:t>(10);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a.changeVal</a:t>
            </a:r>
            <a:r>
              <a:rPr lang="en-US" b="1" dirty="0" smtClean="0"/>
              <a:t>(20);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972594" y="3733006"/>
            <a:ext cx="396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Mutable Variables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mutable int val;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A(int x)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val = x;</a:t>
            </a:r>
            <a:endParaRPr lang="en-US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void changeVal(int x) const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val = x;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1600200"/>
            <a:ext cx="2697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const A </a:t>
            </a:r>
            <a:r>
              <a:rPr lang="en-US" b="1" dirty="0" err="1" smtClean="0"/>
              <a:t>a</a:t>
            </a:r>
            <a:r>
              <a:rPr lang="en-US" b="1" dirty="0" smtClean="0"/>
              <a:t>(10);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a.changeVal</a:t>
            </a:r>
            <a:r>
              <a:rPr lang="en-US" b="1" dirty="0" smtClean="0"/>
              <a:t>(20);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972594" y="3733006"/>
            <a:ext cx="396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Next Week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Mid-term I Exam!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75</Words>
  <Application>Microsoft Office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Object-oriented Programming</vt:lpstr>
      <vt:lpstr>Member Initialization List</vt:lpstr>
      <vt:lpstr>Member Initialization List</vt:lpstr>
      <vt:lpstr>Storage-class Specifiers</vt:lpstr>
      <vt:lpstr>A simple function call</vt:lpstr>
      <vt:lpstr>Static Local Variables</vt:lpstr>
      <vt:lpstr>A simple program</vt:lpstr>
      <vt:lpstr>Mutable Variables</vt:lpstr>
      <vt:lpstr>Next Week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Zain</cp:lastModifiedBy>
  <cp:revision>9</cp:revision>
  <dcterms:created xsi:type="dcterms:W3CDTF">2019-02-20T19:54:22Z</dcterms:created>
  <dcterms:modified xsi:type="dcterms:W3CDTF">2019-02-20T20:29:38Z</dcterms:modified>
</cp:coreProperties>
</file>