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0A06C-5CCC-4CB1-AF0A-622A8D6E3F4F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8B17A-FCA1-4DE4-8393-B1AA65AB5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8B17A-FCA1-4DE4-8393-B1AA65AB5A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CF55-44B5-4D09-8B1B-0A39F0B36896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6269-F879-4BF7-941F-9DFA18B256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Week 5 | </a:t>
            </a:r>
            <a:r>
              <a:rPr lang="en-US" sz="4400" b="1" dirty="0" smtClean="0"/>
              <a:t>Lecture 1</a:t>
            </a:r>
            <a:endParaRPr 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Runtime Type </a:t>
            </a:r>
            <a:r>
              <a:rPr lang="en-US" b="1" dirty="0" smtClean="0"/>
              <a:t>Information (RTTI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dynamic_cast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const_cast</a:t>
            </a:r>
          </a:p>
          <a:p>
            <a:r>
              <a:rPr lang="en-US" b="1" dirty="0" smtClean="0"/>
              <a:t>static_cast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reinterpret_cast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typeid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static_case&lt;type&gt;(val)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/>
              <a:t>	int a = 5;</a:t>
            </a:r>
          </a:p>
          <a:p>
            <a:pPr>
              <a:buNone/>
            </a:pPr>
            <a:r>
              <a:rPr lang="en-US" b="1" dirty="0" smtClean="0"/>
              <a:t>	int b = 2;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float c = static_cast&lt;float&gt;(a) / b;	</a:t>
            </a:r>
          </a:p>
          <a:p>
            <a:pPr>
              <a:buNone/>
            </a:pPr>
            <a:r>
              <a:rPr lang="en-US" b="1" dirty="0" smtClean="0"/>
              <a:t>	cout &lt;&lt; c;	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// prints 2.5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other (more common) names </a:t>
            </a:r>
            <a:r>
              <a:rPr lang="en-US" smtClean="0"/>
              <a:t>for sentinel-controlled </a:t>
            </a:r>
            <a:r>
              <a:rPr lang="en-US" dirty="0" smtClean="0"/>
              <a:t>repetition &amp; </a:t>
            </a:r>
            <a:r>
              <a:rPr lang="en-US" smtClean="0"/>
              <a:t>counter-controlled repetition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Type Casting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Type casting (or simply casting) </a:t>
            </a:r>
            <a:r>
              <a:rPr lang="en-US" dirty="0" smtClean="0"/>
              <a:t>means to convert a variable of one type into a variable of another type</a:t>
            </a:r>
          </a:p>
          <a:p>
            <a:endParaRPr lang="en-US" dirty="0" smtClean="0"/>
          </a:p>
          <a:p>
            <a:r>
              <a:rPr lang="en-US" dirty="0" smtClean="0"/>
              <a:t>The two types of casting are:</a:t>
            </a:r>
          </a:p>
          <a:p>
            <a:pPr lvl="1"/>
            <a:r>
              <a:rPr lang="en-US" dirty="0" smtClean="0"/>
              <a:t>Implicit casting</a:t>
            </a:r>
          </a:p>
          <a:p>
            <a:pPr lvl="1"/>
            <a:r>
              <a:rPr lang="en-US" dirty="0" smtClean="0"/>
              <a:t>Explicit casting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Implicit Casting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automatically converts (</a:t>
            </a:r>
            <a:r>
              <a:rPr lang="en-US" i="1" dirty="0" smtClean="0"/>
              <a:t>casts</a:t>
            </a:r>
            <a:r>
              <a:rPr lang="en-US" dirty="0" smtClean="0"/>
              <a:t>) a variable of </a:t>
            </a:r>
            <a:r>
              <a:rPr lang="en-US" i="1" dirty="0" smtClean="0"/>
              <a:t>smaller</a:t>
            </a:r>
            <a:r>
              <a:rPr lang="en-US" dirty="0" smtClean="0"/>
              <a:t> data type into a variable of </a:t>
            </a:r>
            <a:r>
              <a:rPr lang="en-US" i="1" dirty="0" smtClean="0"/>
              <a:t>larger</a:t>
            </a:r>
            <a:r>
              <a:rPr lang="en-US" dirty="0" smtClean="0"/>
              <a:t> data type in an expression</a:t>
            </a:r>
          </a:p>
          <a:p>
            <a:endParaRPr lang="en-US" dirty="0" smtClean="0"/>
          </a:p>
          <a:p>
            <a:r>
              <a:rPr lang="en-US" dirty="0" smtClean="0"/>
              <a:t>The rule it follows for casting: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(short or char) &lt; int &lt; unsigned &lt; long int &lt; unsigned long int &lt; float &lt; double &lt; long double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prstClr val="black"/>
                </a:solidFill>
              </a:rPr>
              <a:t>Implicit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 main() </a:t>
            </a:r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>
              <a:buNone/>
            </a:pPr>
            <a:r>
              <a:rPr lang="en-US" b="1" dirty="0" smtClean="0"/>
              <a:t>	int a = 10;</a:t>
            </a:r>
          </a:p>
          <a:p>
            <a:pPr>
              <a:buNone/>
            </a:pPr>
            <a:r>
              <a:rPr lang="en-US" b="1" dirty="0" smtClean="0"/>
              <a:t>	int b = 4;</a:t>
            </a:r>
          </a:p>
          <a:p>
            <a:pPr>
              <a:buNone/>
            </a:pPr>
            <a:r>
              <a:rPr lang="en-US" b="1" dirty="0" smtClean="0"/>
              <a:t>	float f = 4.0;</a:t>
            </a:r>
          </a:p>
          <a:p>
            <a:pPr>
              <a:buNone/>
            </a:pPr>
            <a:r>
              <a:rPr lang="en-US" b="1" dirty="0" smtClean="0"/>
              <a:t>	float c;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c = a / f;		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is promoted to float</a:t>
            </a:r>
          </a:p>
          <a:p>
            <a:pPr>
              <a:buNone/>
            </a:pPr>
            <a:r>
              <a:rPr lang="en-US" b="1" dirty="0" smtClean="0"/>
              <a:t>	cout &lt;&lt; "10 / 4 = " &lt;&lt; c;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//prints 2.5 as result</a:t>
            </a:r>
          </a:p>
          <a:p>
            <a:pPr>
              <a:buNone/>
            </a:pPr>
            <a:r>
              <a:rPr lang="en-US" b="1" dirty="0" smtClean="0"/>
              <a:t>}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Implicit Casting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Implicit type conversions occur due to </a:t>
            </a:r>
            <a:r>
              <a:rPr lang="en-US" b="1" dirty="0" smtClean="0"/>
              <a:t>Type Promotion</a:t>
            </a:r>
          </a:p>
          <a:p>
            <a:endParaRPr lang="en-US" dirty="0" smtClean="0"/>
          </a:p>
          <a:p>
            <a:r>
              <a:rPr lang="en-US" dirty="0" smtClean="0"/>
              <a:t>The type of each value in the expression is </a:t>
            </a:r>
            <a:r>
              <a:rPr lang="en-US" i="1" dirty="0" smtClean="0"/>
              <a:t>promoted</a:t>
            </a:r>
            <a:r>
              <a:rPr lang="en-US" dirty="0" smtClean="0"/>
              <a:t> to the “highest” type in that expression</a:t>
            </a:r>
          </a:p>
          <a:p>
            <a:endParaRPr lang="en-US" dirty="0" smtClean="0"/>
          </a:p>
          <a:p>
            <a:r>
              <a:rPr lang="en-US" dirty="0" smtClean="0"/>
              <a:t>Type promotion does not alter the original value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Implicit Casting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known by the names </a:t>
            </a:r>
            <a:r>
              <a:rPr lang="en-US" i="1" dirty="0" smtClean="0"/>
              <a:t>widening</a:t>
            </a:r>
            <a:r>
              <a:rPr lang="en-US" dirty="0" smtClean="0"/>
              <a:t> </a:t>
            </a:r>
            <a:r>
              <a:rPr lang="en-US" i="1" dirty="0" smtClean="0"/>
              <a:t>conversion</a:t>
            </a:r>
            <a:r>
              <a:rPr lang="en-US" dirty="0" smtClean="0"/>
              <a:t> or </a:t>
            </a:r>
            <a:r>
              <a:rPr lang="en-US" i="1" dirty="0" smtClean="0"/>
              <a:t>broadening</a:t>
            </a:r>
            <a:r>
              <a:rPr lang="en-US" dirty="0" smtClean="0"/>
              <a:t> </a:t>
            </a:r>
            <a:r>
              <a:rPr lang="en-US" i="1" dirty="0" smtClean="0"/>
              <a:t>conversion</a:t>
            </a:r>
          </a:p>
          <a:p>
            <a:endParaRPr lang="en-US" dirty="0" smtClean="0"/>
          </a:p>
          <a:p>
            <a:r>
              <a:rPr lang="en-US" dirty="0" smtClean="0"/>
              <a:t>Converting from higher to lower fundamental type (explicit casting) can result in loss of data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Argument Coercion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forcing arguments to the appropriate types specified by the parameter declarations</a:t>
            </a:r>
          </a:p>
          <a:p>
            <a:endParaRPr lang="en-US" dirty="0" smtClean="0"/>
          </a:p>
          <a:p>
            <a:r>
              <a:rPr lang="en-US" dirty="0" smtClean="0"/>
              <a:t>For example, a program can call a function with an </a:t>
            </a:r>
            <a:r>
              <a:rPr lang="en-US" i="1" dirty="0" smtClean="0"/>
              <a:t>int</a:t>
            </a:r>
            <a:r>
              <a:rPr lang="en-US" dirty="0" smtClean="0"/>
              <a:t> argument, even though the function prototype specifies a </a:t>
            </a:r>
            <a:r>
              <a:rPr lang="en-US" i="1" dirty="0" smtClean="0"/>
              <a:t>double</a:t>
            </a:r>
            <a:r>
              <a:rPr lang="en-US" dirty="0" smtClean="0"/>
              <a:t> argument — the function will still work correctly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Explicit Casting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Explicit casting </a:t>
            </a:r>
            <a:r>
              <a:rPr lang="en-US" dirty="0" smtClean="0"/>
              <a:t>can be done by either assigning the value of higher type to a variable of lower type </a:t>
            </a:r>
            <a:r>
              <a:rPr lang="en-US" b="1" dirty="0" smtClean="0"/>
              <a:t>OR</a:t>
            </a:r>
            <a:r>
              <a:rPr lang="en-US" dirty="0" smtClean="0"/>
              <a:t> by using a cast operator</a:t>
            </a:r>
          </a:p>
          <a:p>
            <a:endParaRPr lang="en-US" dirty="0" smtClean="0"/>
          </a:p>
          <a:p>
            <a:r>
              <a:rPr lang="en-US" dirty="0" smtClean="0"/>
              <a:t>It results in data loss</a:t>
            </a:r>
          </a:p>
          <a:p>
            <a:endParaRPr lang="en-US" dirty="0" smtClean="0"/>
          </a:p>
          <a:p>
            <a:r>
              <a:rPr lang="en-US" i="1" dirty="0" smtClean="0"/>
              <a:t>Explicit casting </a:t>
            </a:r>
            <a:r>
              <a:rPr lang="en-US" dirty="0" smtClean="0"/>
              <a:t>is also known as </a:t>
            </a:r>
            <a:r>
              <a:rPr lang="en-US" i="1" dirty="0" smtClean="0"/>
              <a:t>narrowing conversion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Explicit Casting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int main() </a:t>
            </a:r>
          </a:p>
          <a:p>
            <a:pPr>
              <a:buNone/>
            </a:pPr>
            <a:r>
              <a:rPr lang="en-US" sz="2400" b="1" dirty="0" smtClean="0"/>
              <a:t>{ </a:t>
            </a:r>
          </a:p>
          <a:p>
            <a:pPr>
              <a:buNone/>
            </a:pPr>
            <a:r>
              <a:rPr lang="en-US" sz="2400" b="1" dirty="0" smtClean="0"/>
              <a:t>	int i, j, k;</a:t>
            </a:r>
          </a:p>
          <a:p>
            <a:pPr>
              <a:buNone/>
            </a:pPr>
            <a:r>
              <a:rPr lang="en-US" sz="2400" b="1" dirty="0" smtClean="0"/>
              <a:t>	i = j = k = 0;</a:t>
            </a:r>
          </a:p>
          <a:p>
            <a:pPr>
              <a:buNone/>
            </a:pPr>
            <a:r>
              <a:rPr lang="en-US" sz="2400" b="1" dirty="0" smtClean="0"/>
              <a:t>	float f = 3.14;</a:t>
            </a:r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400" b="1" dirty="0" smtClean="0"/>
              <a:t>	i = f;			</a:t>
            </a:r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//  i = 3</a:t>
            </a:r>
          </a:p>
          <a:p>
            <a:pPr>
              <a:buNone/>
            </a:pPr>
            <a:r>
              <a:rPr lang="en-US" sz="2400" b="1" dirty="0" smtClean="0"/>
              <a:t>	j = (float) f;		</a:t>
            </a:r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//  j  = 3</a:t>
            </a:r>
          </a:p>
          <a:p>
            <a:pPr>
              <a:buNone/>
            </a:pPr>
            <a:r>
              <a:rPr lang="en-US" sz="2400" b="1" dirty="0" smtClean="0"/>
              <a:t>	k = float(f);		</a:t>
            </a:r>
            <a:r>
              <a:rPr 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//  k = 3</a:t>
            </a:r>
          </a:p>
          <a:p>
            <a:pPr>
              <a:buNone/>
            </a:pPr>
            <a:r>
              <a:rPr lang="en-US" sz="2400" b="1" dirty="0" smtClean="0"/>
              <a:t>} 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272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Object-oriented Programming</vt:lpstr>
      <vt:lpstr>Type Casting</vt:lpstr>
      <vt:lpstr>Implicit Casting</vt:lpstr>
      <vt:lpstr>Implicit Casting</vt:lpstr>
      <vt:lpstr>Implicit Casting</vt:lpstr>
      <vt:lpstr>Implicit Casting</vt:lpstr>
      <vt:lpstr>Argument Coercion</vt:lpstr>
      <vt:lpstr>Explicit Casting</vt:lpstr>
      <vt:lpstr>Explicit Casting</vt:lpstr>
      <vt:lpstr>Runtime Type Information (RTTI)</vt:lpstr>
      <vt:lpstr>static_case&lt;type&gt;(val)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</dc:creator>
  <cp:lastModifiedBy>zain.hassan</cp:lastModifiedBy>
  <cp:revision>26</cp:revision>
  <dcterms:created xsi:type="dcterms:W3CDTF">2019-02-17T10:37:47Z</dcterms:created>
  <dcterms:modified xsi:type="dcterms:W3CDTF">2019-10-01T07:58:27Z</dcterms:modified>
</cp:coreProperties>
</file>