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6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is-a relationship</a:t>
            </a:r>
          </a:p>
          <a:p>
            <a:r>
              <a:rPr lang="en-US" dirty="0" smtClean="0"/>
              <a:t>has-a relationship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 smtClean="0"/>
              <a:t>has-a</a:t>
            </a:r>
            <a:r>
              <a:rPr lang="en-US" sz="5400" b="1" dirty="0" smtClean="0"/>
              <a:t>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has-a </a:t>
            </a:r>
            <a:r>
              <a:rPr lang="en-US" dirty="0" smtClean="0"/>
              <a:t>relationship</a:t>
            </a:r>
            <a:r>
              <a:rPr lang="en-US" dirty="0" smtClean="0"/>
              <a:t>, an object contains one or more objects of other classes as </a:t>
            </a:r>
            <a:r>
              <a:rPr lang="en-US" dirty="0" smtClean="0"/>
              <a:t>members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 car </a:t>
            </a:r>
            <a:r>
              <a:rPr lang="en-US" b="1" i="1" dirty="0" smtClean="0">
                <a:solidFill>
                  <a:srgbClr val="0070C0"/>
                </a:solidFill>
              </a:rPr>
              <a:t>has 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steering</a:t>
            </a:r>
            <a:br>
              <a:rPr lang="en-US" dirty="0" smtClean="0"/>
            </a:br>
            <a:r>
              <a:rPr lang="en-US" dirty="0" smtClean="0"/>
              <a:t>An office </a:t>
            </a:r>
            <a:r>
              <a:rPr lang="en-US" b="1" i="1" dirty="0" smtClean="0">
                <a:solidFill>
                  <a:srgbClr val="0070C0"/>
                </a:solidFill>
              </a:rPr>
              <a:t>has a</a:t>
            </a:r>
            <a:r>
              <a:rPr lang="en-US" dirty="0" smtClean="0"/>
              <a:t> department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 smtClean="0"/>
              <a:t>has-a</a:t>
            </a:r>
            <a:r>
              <a:rPr lang="en-US" sz="5400" b="1" dirty="0" smtClean="0"/>
              <a:t>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Office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Department d;</a:t>
            </a:r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// any other  members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is-a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one class </a:t>
            </a:r>
            <a:r>
              <a:rPr lang="en-US" b="1" i="1" dirty="0" smtClean="0">
                <a:solidFill>
                  <a:srgbClr val="0070C0"/>
                </a:solidFill>
              </a:rPr>
              <a:t>is </a:t>
            </a:r>
            <a:r>
              <a:rPr lang="en-US" dirty="0" smtClean="0"/>
              <a:t>an extension of another class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 car </a:t>
            </a:r>
            <a:r>
              <a:rPr lang="en-US" b="1" i="1" dirty="0" smtClean="0">
                <a:solidFill>
                  <a:srgbClr val="0070C0"/>
                </a:solidFill>
              </a:rPr>
              <a:t>is a</a:t>
            </a:r>
            <a:r>
              <a:rPr lang="en-US" dirty="0" smtClean="0"/>
              <a:t> vehicle</a:t>
            </a:r>
            <a:br>
              <a:rPr lang="en-US" dirty="0" smtClean="0"/>
            </a:br>
            <a:r>
              <a:rPr lang="en-US" dirty="0" smtClean="0"/>
              <a:t>Cricket </a:t>
            </a:r>
            <a:r>
              <a:rPr lang="en-US" b="1" i="1" dirty="0" smtClean="0">
                <a:solidFill>
                  <a:srgbClr val="0070C0"/>
                </a:solidFill>
              </a:rPr>
              <a:t>is a</a:t>
            </a:r>
            <a:r>
              <a:rPr lang="en-US" dirty="0" smtClean="0"/>
              <a:t> sport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is-a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extended (or child) class contains all the features of its base (or parent) class, and may additionally have some unique features of its own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 key idea behind inheritance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Object-oriented Programming</vt:lpstr>
      <vt:lpstr>Object Relationship</vt:lpstr>
      <vt:lpstr>has-a Relationship</vt:lpstr>
      <vt:lpstr>has-a Relationship</vt:lpstr>
      <vt:lpstr>is-a Relationship</vt:lpstr>
      <vt:lpstr>is-a Relationship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Syed Zain-Ul-Hassan</cp:lastModifiedBy>
  <cp:revision>4</cp:revision>
  <dcterms:created xsi:type="dcterms:W3CDTF">2006-08-16T00:00:00Z</dcterms:created>
  <dcterms:modified xsi:type="dcterms:W3CDTF">2019-03-05T05:02:01Z</dcterms:modified>
</cp:coreProperties>
</file>