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31D1-9FC8-4789-8712-98A17BC9AB4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3DBE-AE02-4391-8AFC-01A19675E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6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access modifier protected in derived class header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class myDerived: </a:t>
            </a:r>
            <a:r>
              <a:rPr lang="en-US" b="1" dirty="0" smtClean="0">
                <a:solidFill>
                  <a:srgbClr val="0070C0"/>
                </a:solidFill>
              </a:rPr>
              <a:t>protected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myBase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// derived class members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protected inheritance: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public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protected </a:t>
            </a:r>
            <a:r>
              <a:rPr lang="en-US" dirty="0" smtClean="0"/>
              <a:t>members of the derived class by other classes further down the hierarchy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protected</a:t>
            </a:r>
            <a:r>
              <a:rPr lang="en-US" dirty="0" smtClean="0"/>
              <a:t> members </a:t>
            </a:r>
            <a:r>
              <a:rPr lang="en-US" dirty="0" smtClean="0"/>
              <a:t>of a base class are treated as </a:t>
            </a:r>
            <a:r>
              <a:rPr lang="en-US" b="1" dirty="0" smtClean="0"/>
              <a:t>protected</a:t>
            </a:r>
            <a:r>
              <a:rPr lang="en-US" dirty="0" smtClean="0"/>
              <a:t> members </a:t>
            </a:r>
            <a:r>
              <a:rPr lang="en-US" dirty="0" smtClean="0"/>
              <a:t>of the derived class by other classes further down the </a:t>
            </a:r>
            <a:r>
              <a:rPr lang="en-US" dirty="0" smtClean="0"/>
              <a:t>hierarchy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class Parent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private:	int a;</a:t>
            </a:r>
            <a:br>
              <a:rPr lang="en-US" dirty="0" smtClean="0"/>
            </a:br>
            <a:r>
              <a:rPr lang="en-US" dirty="0" smtClean="0"/>
              <a:t>	public:	int b;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protected:	int c;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class Child: protected Parent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 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// can never access a directly</a:t>
            </a:r>
            <a:b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    // can access b &amp; c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67794" y="3810000"/>
            <a:ext cx="4418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524000"/>
            <a:ext cx="3886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GrandChild: public Child</a:t>
            </a:r>
          </a:p>
          <a:p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never access a directly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access b directly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 can access c directly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access modifier private in derived class header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class myDerived: </a:t>
            </a:r>
            <a:r>
              <a:rPr lang="en-US" b="1" dirty="0" smtClean="0">
                <a:solidFill>
                  <a:srgbClr val="0070C0"/>
                </a:solidFill>
              </a:rPr>
              <a:t>private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myBase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// derived class members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private inheritance: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/>
              <a:t>public</a:t>
            </a:r>
            <a:r>
              <a:rPr lang="en-US" dirty="0" smtClean="0"/>
              <a:t> &amp; </a:t>
            </a:r>
            <a:r>
              <a:rPr lang="en-US" b="1" dirty="0" smtClean="0"/>
              <a:t>protected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private </a:t>
            </a:r>
            <a:r>
              <a:rPr lang="en-US" dirty="0" smtClean="0"/>
              <a:t>members of the derived class by other classes further down the hierarchy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other words, these members can be seen as </a:t>
            </a:r>
            <a:r>
              <a:rPr lang="en-US" i="1" dirty="0" smtClean="0"/>
              <a:t>locked</a:t>
            </a:r>
            <a:r>
              <a:rPr lang="en-US" dirty="0" smtClean="0"/>
              <a:t> and cannot be accessed further down the hierarchy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class Parent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private:	int a;</a:t>
            </a:r>
            <a:br>
              <a:rPr lang="en-US" dirty="0" smtClean="0"/>
            </a:br>
            <a:r>
              <a:rPr lang="en-US" dirty="0" smtClean="0"/>
              <a:t>	public:	int b;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protected:	int c;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class Child: private Parent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  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// can never access </a:t>
            </a:r>
            <a:r>
              <a:rPr lang="en-US" sz="2600" b="1" smtClean="0">
                <a:solidFill>
                  <a:schemeClr val="bg1">
                    <a:lumMod val="50000"/>
                  </a:schemeClr>
                </a:solidFill>
              </a:rPr>
              <a:t>a directly</a:t>
            </a:r>
            <a:br>
              <a:rPr lang="en-US" sz="2600" b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b="1" smtClean="0">
                <a:solidFill>
                  <a:schemeClr val="bg1">
                    <a:lumMod val="50000"/>
                  </a:schemeClr>
                </a:solidFill>
              </a:rPr>
              <a:t>     //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can access b &amp; c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67794" y="3810000"/>
            <a:ext cx="4418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524000"/>
            <a:ext cx="3886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GrandChild: public Child</a:t>
            </a:r>
          </a:p>
          <a:p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never access a directly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cannot access b directly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 cannot access c directly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</a:p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software reusability where a class </a:t>
            </a:r>
            <a:r>
              <a:rPr lang="en-US" i="1" dirty="0" smtClean="0"/>
              <a:t>inherits</a:t>
            </a:r>
            <a:r>
              <a:rPr lang="en-US" dirty="0" smtClean="0"/>
              <a:t> an existing class’ behavior and enhances it by adding more functionalities</a:t>
            </a:r>
          </a:p>
          <a:p>
            <a:endParaRPr lang="en-US" dirty="0"/>
          </a:p>
          <a:p>
            <a:r>
              <a:rPr lang="en-US" dirty="0" smtClean="0"/>
              <a:t>The existing class  is called base class (or sometimes super class) and the new class is referred  to  as derived class (or sometimes sub class)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is-a</a:t>
            </a:r>
            <a:r>
              <a:rPr lang="en-US" dirty="0" smtClean="0"/>
              <a:t> relationship represents inheritance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car</a:t>
            </a:r>
            <a:r>
              <a:rPr lang="en-US" dirty="0" smtClean="0"/>
              <a:t> </a:t>
            </a:r>
            <a:r>
              <a:rPr lang="en-US" dirty="0"/>
              <a:t>is a vehicle, so any </a:t>
            </a:r>
            <a:r>
              <a:rPr lang="en-US" dirty="0" smtClean="0"/>
              <a:t>attributes and </a:t>
            </a:r>
            <a:r>
              <a:rPr lang="en-US" dirty="0"/>
              <a:t>behaviors of a </a:t>
            </a:r>
            <a:r>
              <a:rPr lang="en-US" i="1" dirty="0"/>
              <a:t>vehicle</a:t>
            </a:r>
            <a:r>
              <a:rPr lang="en-US" dirty="0"/>
              <a:t> are also attributes and behaviors of a </a:t>
            </a:r>
            <a:r>
              <a:rPr lang="en-US" i="1" dirty="0" smtClean="0"/>
              <a:t>car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Vehicle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// data members of base class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class Car: public Vehicle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	//data members of derived class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Base &amp; Derived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smtClean="0"/>
              <a:t>derived-class object is </a:t>
            </a:r>
            <a:r>
              <a:rPr lang="en-US" dirty="0" smtClean="0"/>
              <a:t>also an </a:t>
            </a:r>
            <a:r>
              <a:rPr lang="en-US" dirty="0" smtClean="0"/>
              <a:t>object of its base class, and one base class </a:t>
            </a:r>
            <a:r>
              <a:rPr lang="en-US" dirty="0" smtClean="0"/>
              <a:t>can have </a:t>
            </a:r>
            <a:r>
              <a:rPr lang="en-US" dirty="0" smtClean="0"/>
              <a:t>many derived </a:t>
            </a:r>
            <a:r>
              <a:rPr lang="en-US" dirty="0" smtClean="0"/>
              <a:t>classes</a:t>
            </a:r>
          </a:p>
          <a:p>
            <a:endParaRPr lang="en-US" dirty="0" smtClean="0"/>
          </a:p>
          <a:p>
            <a:r>
              <a:rPr lang="en-US" dirty="0" smtClean="0"/>
              <a:t>A derived class can access all non-private members of its base class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Visibility of Base Class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derived class can use the access modifiers public, protected or private to restrict access to its base class members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situations, a derived class can never access private members of its base class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access modifier public in derived class header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class myDerived: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myBase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// derived class members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public inheritance: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public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public</a:t>
            </a:r>
            <a:r>
              <a:rPr lang="en-US" dirty="0" smtClean="0"/>
              <a:t> members of the derived class by other classes further down the hierarchy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protected</a:t>
            </a:r>
            <a:r>
              <a:rPr lang="en-US" dirty="0" smtClean="0"/>
              <a:t> members </a:t>
            </a:r>
            <a:r>
              <a:rPr lang="en-US" dirty="0" smtClean="0"/>
              <a:t>of a base class are treated as </a:t>
            </a:r>
            <a:r>
              <a:rPr lang="en-US" b="1" dirty="0" smtClean="0"/>
              <a:t>protected</a:t>
            </a:r>
            <a:r>
              <a:rPr lang="en-US" dirty="0" smtClean="0"/>
              <a:t> members </a:t>
            </a:r>
            <a:r>
              <a:rPr lang="en-US" dirty="0" smtClean="0"/>
              <a:t>of the derived class by other classes further down the </a:t>
            </a:r>
            <a:r>
              <a:rPr lang="en-US" dirty="0" smtClean="0"/>
              <a:t>hierarchy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class Parent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private:	int a;</a:t>
            </a:r>
            <a:br>
              <a:rPr lang="en-US" dirty="0" smtClean="0"/>
            </a:br>
            <a:r>
              <a:rPr lang="en-US" dirty="0" smtClean="0"/>
              <a:t>	public:	int b;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protected:	int c;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class Child: public Parent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 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// can never access a directly</a:t>
            </a:r>
            <a:b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    // can access b &amp; c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39194" y="3809206"/>
            <a:ext cx="4418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1524000"/>
            <a:ext cx="411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class GrandChild: public Child</a:t>
            </a:r>
          </a:p>
          <a:p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never access a directly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access b directly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 can access c directly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397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Object-oriented Programming</vt:lpstr>
      <vt:lpstr>Inheritance</vt:lpstr>
      <vt:lpstr>Example</vt:lpstr>
      <vt:lpstr>Example</vt:lpstr>
      <vt:lpstr>Base &amp; Derived Classes</vt:lpstr>
      <vt:lpstr>Visibility of Base Class Members</vt:lpstr>
      <vt:lpstr>Public Inheritance</vt:lpstr>
      <vt:lpstr>Public Inheritance</vt:lpstr>
      <vt:lpstr>Public Inheritance</vt:lpstr>
      <vt:lpstr>Protected Inheritance</vt:lpstr>
      <vt:lpstr>Protected Inheritance</vt:lpstr>
      <vt:lpstr>Protected Inheritance</vt:lpstr>
      <vt:lpstr>Private Inheritance</vt:lpstr>
      <vt:lpstr>Private Inheritance</vt:lpstr>
      <vt:lpstr>Private Inheritance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19</cp:revision>
  <dcterms:created xsi:type="dcterms:W3CDTF">2019-03-10T10:46:59Z</dcterms:created>
  <dcterms:modified xsi:type="dcterms:W3CDTF">2019-03-10T11:52:17Z</dcterms:modified>
</cp:coreProperties>
</file>