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6" r:id="rId6"/>
    <p:sldId id="270" r:id="rId7"/>
    <p:sldId id="269" r:id="rId8"/>
    <p:sldId id="260" r:id="rId9"/>
    <p:sldId id="272" r:id="rId10"/>
    <p:sldId id="274" r:id="rId11"/>
    <p:sldId id="276" r:id="rId12"/>
    <p:sldId id="262" r:id="rId13"/>
    <p:sldId id="271" r:id="rId14"/>
    <p:sldId id="267" r:id="rId15"/>
    <p:sldId id="263" r:id="rId16"/>
    <p:sldId id="268" r:id="rId17"/>
    <p:sldId id="277" r:id="rId18"/>
    <p:sldId id="264" r:id="rId19"/>
    <p:sldId id="278" r:id="rId20"/>
    <p:sldId id="286" r:id="rId21"/>
    <p:sldId id="279" r:id="rId22"/>
    <p:sldId id="287" r:id="rId23"/>
    <p:sldId id="265" r:id="rId24"/>
    <p:sldId id="281" r:id="rId25"/>
    <p:sldId id="283" r:id="rId26"/>
    <p:sldId id="285"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7D522-C9E0-497C-9A80-5055BD16DD0B}" v="41" dt="2024-06-11T16:27:46.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10" autoAdjust="0"/>
  </p:normalViewPr>
  <p:slideViewPr>
    <p:cSldViewPr snapToGrid="0">
      <p:cViewPr varScale="1">
        <p:scale>
          <a:sx n="60" d="100"/>
          <a:sy n="60" d="100"/>
        </p:scale>
        <p:origin x="152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k Pejchal" userId="d938b9a3d53695f8" providerId="LiveId" clId="{F10A318C-B2D9-BC47-B8BB-0D46690E3466}"/>
    <pc:docChg chg="modSld">
      <pc:chgData name="Patrik Pejchal" userId="d938b9a3d53695f8" providerId="LiveId" clId="{F10A318C-B2D9-BC47-B8BB-0D46690E3466}" dt="2024-06-10T17:29:11.111" v="48" actId="20577"/>
      <pc:docMkLst>
        <pc:docMk/>
      </pc:docMkLst>
      <pc:sldChg chg="modNotesTx">
        <pc:chgData name="Patrik Pejchal" userId="d938b9a3d53695f8" providerId="LiveId" clId="{F10A318C-B2D9-BC47-B8BB-0D46690E3466}" dt="2024-06-10T17:26:46.297" v="23" actId="20577"/>
        <pc:sldMkLst>
          <pc:docMk/>
          <pc:sldMk cId="458490428" sldId="270"/>
        </pc:sldMkLst>
      </pc:sldChg>
      <pc:sldChg chg="modNotesTx">
        <pc:chgData name="Patrik Pejchal" userId="d938b9a3d53695f8" providerId="LiveId" clId="{F10A318C-B2D9-BC47-B8BB-0D46690E3466}" dt="2024-06-10T17:29:11.111" v="48" actId="20577"/>
        <pc:sldMkLst>
          <pc:docMk/>
          <pc:sldMk cId="2705728760" sldId="277"/>
        </pc:sldMkLst>
      </pc:sldChg>
    </pc:docChg>
  </pc:docChgLst>
  <pc:docChgLst>
    <pc:chgData name="Patrik Pejchal" userId="d938b9a3d53695f8" providerId="LiveId" clId="{4F57D522-C9E0-497C-9A80-5055BD16DD0B}"/>
    <pc:docChg chg="undo redo custSel addSld delSld modSld sldOrd addSection delSection modSection">
      <pc:chgData name="Patrik Pejchal" userId="d938b9a3d53695f8" providerId="LiveId" clId="{4F57D522-C9E0-497C-9A80-5055BD16DD0B}" dt="2024-06-11T17:19:33.472" v="8421" actId="20577"/>
      <pc:docMkLst>
        <pc:docMk/>
      </pc:docMkLst>
      <pc:sldChg chg="delSp modSp mod modNotesTx">
        <pc:chgData name="Patrik Pejchal" userId="d938b9a3d53695f8" providerId="LiveId" clId="{4F57D522-C9E0-497C-9A80-5055BD16DD0B}" dt="2024-06-11T11:02:00.576" v="8299" actId="20577"/>
        <pc:sldMkLst>
          <pc:docMk/>
          <pc:sldMk cId="3398673546" sldId="256"/>
        </pc:sldMkLst>
        <pc:spChg chg="mod">
          <ac:chgData name="Patrik Pejchal" userId="d938b9a3d53695f8" providerId="LiveId" clId="{4F57D522-C9E0-497C-9A80-5055BD16DD0B}" dt="2024-05-23T19:04:36.268" v="584" actId="20577"/>
          <ac:spMkLst>
            <pc:docMk/>
            <pc:sldMk cId="3398673546" sldId="256"/>
            <ac:spMk id="2" creationId="{4744BD89-F483-36BD-F854-60F71F11F83B}"/>
          </ac:spMkLst>
        </pc:spChg>
        <pc:spChg chg="mod">
          <ac:chgData name="Patrik Pejchal" userId="d938b9a3d53695f8" providerId="LiveId" clId="{4F57D522-C9E0-497C-9A80-5055BD16DD0B}" dt="2024-06-11T11:02:00.576" v="8299" actId="20577"/>
          <ac:spMkLst>
            <pc:docMk/>
            <pc:sldMk cId="3398673546" sldId="256"/>
            <ac:spMk id="3" creationId="{CD3BE003-FACB-2BA3-DF46-2A882A3B4206}"/>
          </ac:spMkLst>
        </pc:spChg>
        <pc:spChg chg="del mod">
          <ac:chgData name="Patrik Pejchal" userId="d938b9a3d53695f8" providerId="LiveId" clId="{4F57D522-C9E0-497C-9A80-5055BD16DD0B}" dt="2024-05-31T18:30:24.507" v="5288" actId="478"/>
          <ac:spMkLst>
            <pc:docMk/>
            <pc:sldMk cId="3398673546" sldId="256"/>
            <ac:spMk id="5" creationId="{51C32C8D-19DC-44AB-491B-F30F9AB901DC}"/>
          </ac:spMkLst>
        </pc:spChg>
      </pc:sldChg>
      <pc:sldChg chg="modSp mod modNotesTx">
        <pc:chgData name="Patrik Pejchal" userId="d938b9a3d53695f8" providerId="LiveId" clId="{4F57D522-C9E0-497C-9A80-5055BD16DD0B}" dt="2024-06-07T13:51:26.931" v="7951" actId="20577"/>
        <pc:sldMkLst>
          <pc:docMk/>
          <pc:sldMk cId="597643887" sldId="257"/>
        </pc:sldMkLst>
        <pc:spChg chg="mod">
          <ac:chgData name="Patrik Pejchal" userId="d938b9a3d53695f8" providerId="LiveId" clId="{4F57D522-C9E0-497C-9A80-5055BD16DD0B}" dt="2024-05-23T20:08:27.373" v="780" actId="20577"/>
          <ac:spMkLst>
            <pc:docMk/>
            <pc:sldMk cId="597643887" sldId="257"/>
            <ac:spMk id="2" creationId="{91B37E9D-145E-D121-0D2F-262C7E616DF4}"/>
          </ac:spMkLst>
        </pc:spChg>
        <pc:spChg chg="mod">
          <ac:chgData name="Patrik Pejchal" userId="d938b9a3d53695f8" providerId="LiveId" clId="{4F57D522-C9E0-497C-9A80-5055BD16DD0B}" dt="2024-06-06T15:55:29.573" v="6832" actId="20577"/>
          <ac:spMkLst>
            <pc:docMk/>
            <pc:sldMk cId="597643887" sldId="257"/>
            <ac:spMk id="3" creationId="{56D51700-64D1-D2BC-0221-BB863B216795}"/>
          </ac:spMkLst>
        </pc:spChg>
        <pc:spChg chg="mod">
          <ac:chgData name="Patrik Pejchal" userId="d938b9a3d53695f8" providerId="LiveId" clId="{4F57D522-C9E0-497C-9A80-5055BD16DD0B}" dt="2024-05-30T20:31:03.635" v="4988" actId="404"/>
          <ac:spMkLst>
            <pc:docMk/>
            <pc:sldMk cId="597643887" sldId="257"/>
            <ac:spMk id="4" creationId="{51D112E1-EEDE-1082-FC40-D99CCE054D25}"/>
          </ac:spMkLst>
        </pc:spChg>
      </pc:sldChg>
      <pc:sldChg chg="modSp mod modNotesTx">
        <pc:chgData name="Patrik Pejchal" userId="d938b9a3d53695f8" providerId="LiveId" clId="{4F57D522-C9E0-497C-9A80-5055BD16DD0B}" dt="2024-06-07T13:36:56.676" v="7950" actId="20577"/>
        <pc:sldMkLst>
          <pc:docMk/>
          <pc:sldMk cId="3857534630" sldId="258"/>
        </pc:sldMkLst>
        <pc:spChg chg="mod">
          <ac:chgData name="Patrik Pejchal" userId="d938b9a3d53695f8" providerId="LiveId" clId="{4F57D522-C9E0-497C-9A80-5055BD16DD0B}" dt="2024-06-04T21:12:46.060" v="5754" actId="20577"/>
          <ac:spMkLst>
            <pc:docMk/>
            <pc:sldMk cId="3857534630" sldId="258"/>
            <ac:spMk id="3" creationId="{1B0D7807-4B1D-8A59-0B38-D216DF4B91DC}"/>
          </ac:spMkLst>
        </pc:spChg>
        <pc:spChg chg="mod">
          <ac:chgData name="Patrik Pejchal" userId="d938b9a3d53695f8" providerId="LiveId" clId="{4F57D522-C9E0-497C-9A80-5055BD16DD0B}" dt="2024-05-30T20:31:08.262" v="4990" actId="404"/>
          <ac:spMkLst>
            <pc:docMk/>
            <pc:sldMk cId="3857534630" sldId="258"/>
            <ac:spMk id="4" creationId="{3D9E647A-3F9E-6250-607B-7901A9F2B4E8}"/>
          </ac:spMkLst>
        </pc:spChg>
      </pc:sldChg>
      <pc:sldChg chg="modSp mod modNotesTx">
        <pc:chgData name="Patrik Pejchal" userId="d938b9a3d53695f8" providerId="LiveId" clId="{4F57D522-C9E0-497C-9A80-5055BD16DD0B}" dt="2024-06-06T17:53:05.454" v="7324" actId="20577"/>
        <pc:sldMkLst>
          <pc:docMk/>
          <pc:sldMk cId="1423087447" sldId="259"/>
        </pc:sldMkLst>
        <pc:spChg chg="mod">
          <ac:chgData name="Patrik Pejchal" userId="d938b9a3d53695f8" providerId="LiveId" clId="{4F57D522-C9E0-497C-9A80-5055BD16DD0B}" dt="2024-06-06T17:53:05.454" v="7324" actId="20577"/>
          <ac:spMkLst>
            <pc:docMk/>
            <pc:sldMk cId="1423087447" sldId="259"/>
            <ac:spMk id="3" creationId="{60573324-D830-BF73-BE2E-9E88E39700FF}"/>
          </ac:spMkLst>
        </pc:spChg>
        <pc:spChg chg="mod">
          <ac:chgData name="Patrik Pejchal" userId="d938b9a3d53695f8" providerId="LiveId" clId="{4F57D522-C9E0-497C-9A80-5055BD16DD0B}" dt="2024-05-30T20:31:11.995" v="4992" actId="404"/>
          <ac:spMkLst>
            <pc:docMk/>
            <pc:sldMk cId="1423087447" sldId="259"/>
            <ac:spMk id="4" creationId="{511BF84F-FCCC-B2B9-0B5B-4F8DDBA8B6F3}"/>
          </ac:spMkLst>
        </pc:spChg>
      </pc:sldChg>
      <pc:sldChg chg="modSp mod modNotesTx">
        <pc:chgData name="Patrik Pejchal" userId="d938b9a3d53695f8" providerId="LiveId" clId="{4F57D522-C9E0-497C-9A80-5055BD16DD0B}" dt="2024-06-07T14:04:55.243" v="8024" actId="20577"/>
        <pc:sldMkLst>
          <pc:docMk/>
          <pc:sldMk cId="3470572853" sldId="260"/>
        </pc:sldMkLst>
        <pc:spChg chg="mod">
          <ac:chgData name="Patrik Pejchal" userId="d938b9a3d53695f8" providerId="LiveId" clId="{4F57D522-C9E0-497C-9A80-5055BD16DD0B}" dt="2024-05-25T21:37:52.312" v="3374" actId="20577"/>
          <ac:spMkLst>
            <pc:docMk/>
            <pc:sldMk cId="3470572853" sldId="260"/>
            <ac:spMk id="3" creationId="{F97379A6-2A5A-2DE2-0B71-145C1757CBCF}"/>
          </ac:spMkLst>
        </pc:spChg>
      </pc:sldChg>
      <pc:sldChg chg="del">
        <pc:chgData name="Patrik Pejchal" userId="d938b9a3d53695f8" providerId="LiveId" clId="{4F57D522-C9E0-497C-9A80-5055BD16DD0B}" dt="2024-05-21T19:10:34.039" v="14" actId="47"/>
        <pc:sldMkLst>
          <pc:docMk/>
          <pc:sldMk cId="3354466935" sldId="261"/>
        </pc:sldMkLst>
      </pc:sldChg>
      <pc:sldChg chg="modSp mod modNotesTx">
        <pc:chgData name="Patrik Pejchal" userId="d938b9a3d53695f8" providerId="LiveId" clId="{4F57D522-C9E0-497C-9A80-5055BD16DD0B}" dt="2024-06-06T18:08:16.897" v="7495" actId="20577"/>
        <pc:sldMkLst>
          <pc:docMk/>
          <pc:sldMk cId="958631979" sldId="262"/>
        </pc:sldMkLst>
        <pc:spChg chg="mod">
          <ac:chgData name="Patrik Pejchal" userId="d938b9a3d53695f8" providerId="LiveId" clId="{4F57D522-C9E0-497C-9A80-5055BD16DD0B}" dt="2024-06-06T17:53:14.904" v="7328" actId="20577"/>
          <ac:spMkLst>
            <pc:docMk/>
            <pc:sldMk cId="958631979" sldId="262"/>
            <ac:spMk id="3" creationId="{4645CE6F-5963-E8CC-EADE-D998AC8AA32E}"/>
          </ac:spMkLst>
        </pc:spChg>
      </pc:sldChg>
      <pc:sldChg chg="modSp mod modNotesTx">
        <pc:chgData name="Patrik Pejchal" userId="d938b9a3d53695f8" providerId="LiveId" clId="{4F57D522-C9E0-497C-9A80-5055BD16DD0B}" dt="2024-06-06T21:55:43.247" v="7699" actId="20577"/>
        <pc:sldMkLst>
          <pc:docMk/>
          <pc:sldMk cId="17405578" sldId="263"/>
        </pc:sldMkLst>
        <pc:spChg chg="mod">
          <ac:chgData name="Patrik Pejchal" userId="d938b9a3d53695f8" providerId="LiveId" clId="{4F57D522-C9E0-497C-9A80-5055BD16DD0B}" dt="2024-05-30T20:42:43.453" v="5102" actId="15"/>
          <ac:spMkLst>
            <pc:docMk/>
            <pc:sldMk cId="17405578" sldId="263"/>
            <ac:spMk id="3" creationId="{E496BCAF-EBBA-8212-B5E3-0F8BA0A27407}"/>
          </ac:spMkLst>
        </pc:spChg>
      </pc:sldChg>
      <pc:sldChg chg="modSp mod modNotesTx">
        <pc:chgData name="Patrik Pejchal" userId="d938b9a3d53695f8" providerId="LiveId" clId="{4F57D522-C9E0-497C-9A80-5055BD16DD0B}" dt="2024-06-08T20:14:57.856" v="8275" actId="20577"/>
        <pc:sldMkLst>
          <pc:docMk/>
          <pc:sldMk cId="2733010569" sldId="264"/>
        </pc:sldMkLst>
        <pc:spChg chg="mod">
          <ac:chgData name="Patrik Pejchal" userId="d938b9a3d53695f8" providerId="LiveId" clId="{4F57D522-C9E0-497C-9A80-5055BD16DD0B}" dt="2024-06-08T20:14:57.856" v="8275" actId="20577"/>
          <ac:spMkLst>
            <pc:docMk/>
            <pc:sldMk cId="2733010569" sldId="264"/>
            <ac:spMk id="2" creationId="{091C51B8-90D9-7C06-1F71-F9EB76FFFC9A}"/>
          </ac:spMkLst>
        </pc:spChg>
        <pc:spChg chg="mod">
          <ac:chgData name="Patrik Pejchal" userId="d938b9a3d53695f8" providerId="LiveId" clId="{4F57D522-C9E0-497C-9A80-5055BD16DD0B}" dt="2024-06-06T17:52:45.855" v="7322" actId="20577"/>
          <ac:spMkLst>
            <pc:docMk/>
            <pc:sldMk cId="2733010569" sldId="264"/>
            <ac:spMk id="3" creationId="{6AE4B2D3-C024-DF78-364C-CEF528327A82}"/>
          </ac:spMkLst>
        </pc:spChg>
      </pc:sldChg>
      <pc:sldChg chg="modSp mod modNotesTx">
        <pc:chgData name="Patrik Pejchal" userId="d938b9a3d53695f8" providerId="LiveId" clId="{4F57D522-C9E0-497C-9A80-5055BD16DD0B}" dt="2024-06-07T14:52:40.561" v="8027" actId="20577"/>
        <pc:sldMkLst>
          <pc:docMk/>
          <pc:sldMk cId="4287546730" sldId="265"/>
        </pc:sldMkLst>
        <pc:spChg chg="mod">
          <ac:chgData name="Patrik Pejchal" userId="d938b9a3d53695f8" providerId="LiveId" clId="{4F57D522-C9E0-497C-9A80-5055BD16DD0B}" dt="2024-05-30T20:28:19.873" v="4971"/>
          <ac:spMkLst>
            <pc:docMk/>
            <pc:sldMk cId="4287546730" sldId="265"/>
            <ac:spMk id="3" creationId="{0BCDC846-37C3-EC02-2CE3-4D0D6EE5DE06}"/>
          </ac:spMkLst>
        </pc:spChg>
      </pc:sldChg>
      <pc:sldChg chg="addSp delSp modSp new mod modNotesTx">
        <pc:chgData name="Patrik Pejchal" userId="d938b9a3d53695f8" providerId="LiveId" clId="{4F57D522-C9E0-497C-9A80-5055BD16DD0B}" dt="2024-06-08T20:13:10.831" v="8274" actId="1076"/>
        <pc:sldMkLst>
          <pc:docMk/>
          <pc:sldMk cId="2397367878" sldId="266"/>
        </pc:sldMkLst>
        <pc:spChg chg="mod">
          <ac:chgData name="Patrik Pejchal" userId="d938b9a3d53695f8" providerId="LiveId" clId="{4F57D522-C9E0-497C-9A80-5055BD16DD0B}" dt="2024-06-08T20:13:10.831" v="8274" actId="1076"/>
          <ac:spMkLst>
            <pc:docMk/>
            <pc:sldMk cId="2397367878" sldId="266"/>
            <ac:spMk id="2" creationId="{A7278BBC-2883-08FF-4D31-4065DE4A1918}"/>
          </ac:spMkLst>
        </pc:spChg>
        <pc:spChg chg="del">
          <ac:chgData name="Patrik Pejchal" userId="d938b9a3d53695f8" providerId="LiveId" clId="{4F57D522-C9E0-497C-9A80-5055BD16DD0B}" dt="2024-05-23T20:53:00.903" v="1012" actId="3680"/>
          <ac:spMkLst>
            <pc:docMk/>
            <pc:sldMk cId="2397367878" sldId="266"/>
            <ac:spMk id="3" creationId="{367D470D-0558-90A2-2B4D-A89408640C6D}"/>
          </ac:spMkLst>
        </pc:spChg>
        <pc:spChg chg="mod">
          <ac:chgData name="Patrik Pejchal" userId="d938b9a3d53695f8" providerId="LiveId" clId="{4F57D522-C9E0-497C-9A80-5055BD16DD0B}" dt="2024-05-30T20:31:16.145" v="4994" actId="404"/>
          <ac:spMkLst>
            <pc:docMk/>
            <pc:sldMk cId="2397367878" sldId="266"/>
            <ac:spMk id="3" creationId="{9DC2188B-BF0D-0868-ABBE-89383C9BA55D}"/>
          </ac:spMkLst>
        </pc:spChg>
        <pc:spChg chg="add del mod">
          <ac:chgData name="Patrik Pejchal" userId="d938b9a3d53695f8" providerId="LiveId" clId="{4F57D522-C9E0-497C-9A80-5055BD16DD0B}" dt="2024-05-23T20:54:34.190" v="1083" actId="3680"/>
          <ac:spMkLst>
            <pc:docMk/>
            <pc:sldMk cId="2397367878" sldId="266"/>
            <ac:spMk id="6" creationId="{28CA9C33-9E93-A700-2AF0-624A768A09EA}"/>
          </ac:spMkLst>
        </pc:spChg>
        <pc:spChg chg="add del mod">
          <ac:chgData name="Patrik Pejchal" userId="d938b9a3d53695f8" providerId="LiveId" clId="{4F57D522-C9E0-497C-9A80-5055BD16DD0B}" dt="2024-05-23T20:55:04.748" v="1087" actId="3680"/>
          <ac:spMkLst>
            <pc:docMk/>
            <pc:sldMk cId="2397367878" sldId="266"/>
            <ac:spMk id="9" creationId="{C8BAB67A-8CA3-E572-89B6-F41149EB344A}"/>
          </ac:spMkLst>
        </pc:spChg>
        <pc:spChg chg="add mod">
          <ac:chgData name="Patrik Pejchal" userId="d938b9a3d53695f8" providerId="LiveId" clId="{4F57D522-C9E0-497C-9A80-5055BD16DD0B}" dt="2024-05-31T18:38:15.878" v="5297" actId="790"/>
          <ac:spMkLst>
            <pc:docMk/>
            <pc:sldMk cId="2397367878" sldId="266"/>
            <ac:spMk id="11" creationId="{3EDC433C-06FD-B33E-53A1-0C99015EB47C}"/>
          </ac:spMkLst>
        </pc:spChg>
        <pc:spChg chg="add mod">
          <ac:chgData name="Patrik Pejchal" userId="d938b9a3d53695f8" providerId="LiveId" clId="{4F57D522-C9E0-497C-9A80-5055BD16DD0B}" dt="2024-05-23T21:10:13.606" v="1500" actId="20577"/>
          <ac:spMkLst>
            <pc:docMk/>
            <pc:sldMk cId="2397367878" sldId="266"/>
            <ac:spMk id="12" creationId="{CFF4D306-1684-E6F4-32FB-1F2288E63083}"/>
          </ac:spMkLst>
        </pc:spChg>
        <pc:graphicFrameChg chg="add del mod ord modGraphic">
          <ac:chgData name="Patrik Pejchal" userId="d938b9a3d53695f8" providerId="LiveId" clId="{4F57D522-C9E0-497C-9A80-5055BD16DD0B}" dt="2024-05-23T20:54:28.675" v="1082" actId="478"/>
          <ac:graphicFrameMkLst>
            <pc:docMk/>
            <pc:sldMk cId="2397367878" sldId="266"/>
            <ac:graphicFrameMk id="4" creationId="{AD7FE64E-2CFA-6C92-074B-AC0EE321A97B}"/>
          </ac:graphicFrameMkLst>
        </pc:graphicFrameChg>
        <pc:graphicFrameChg chg="add del mod ord modGraphic">
          <ac:chgData name="Patrik Pejchal" userId="d938b9a3d53695f8" providerId="LiveId" clId="{4F57D522-C9E0-497C-9A80-5055BD16DD0B}" dt="2024-05-23T20:55:00.451" v="1086" actId="478"/>
          <ac:graphicFrameMkLst>
            <pc:docMk/>
            <pc:sldMk cId="2397367878" sldId="266"/>
            <ac:graphicFrameMk id="7" creationId="{AF2A5B63-06FF-92F3-1E1C-E1499922A5B3}"/>
          </ac:graphicFrameMkLst>
        </pc:graphicFrameChg>
        <pc:graphicFrameChg chg="add mod ord modGraphic">
          <ac:chgData name="Patrik Pejchal" userId="d938b9a3d53695f8" providerId="LiveId" clId="{4F57D522-C9E0-497C-9A80-5055BD16DD0B}" dt="2024-05-23T21:21:33.259" v="1666" actId="12385"/>
          <ac:graphicFrameMkLst>
            <pc:docMk/>
            <pc:sldMk cId="2397367878" sldId="266"/>
            <ac:graphicFrameMk id="10" creationId="{5E521BE7-E035-A82C-1393-CC15D003729E}"/>
          </ac:graphicFrameMkLst>
        </pc:graphicFrameChg>
      </pc:sldChg>
      <pc:sldChg chg="addSp delSp modSp new mod modNotesTx">
        <pc:chgData name="Patrik Pejchal" userId="d938b9a3d53695f8" providerId="LiveId" clId="{4F57D522-C9E0-497C-9A80-5055BD16DD0B}" dt="2024-06-06T17:51:27.926" v="7305" actId="403"/>
        <pc:sldMkLst>
          <pc:docMk/>
          <pc:sldMk cId="2719838823" sldId="267"/>
        </pc:sldMkLst>
        <pc:spChg chg="mod">
          <ac:chgData name="Patrik Pejchal" userId="d938b9a3d53695f8" providerId="LiveId" clId="{4F57D522-C9E0-497C-9A80-5055BD16DD0B}" dt="2024-05-24T16:48:33.367" v="1871" actId="20577"/>
          <ac:spMkLst>
            <pc:docMk/>
            <pc:sldMk cId="2719838823" sldId="267"/>
            <ac:spMk id="2" creationId="{93C0F96E-C552-8B86-3AD6-3A107CB2E30D}"/>
          </ac:spMkLst>
        </pc:spChg>
        <pc:spChg chg="del">
          <ac:chgData name="Patrik Pejchal" userId="d938b9a3d53695f8" providerId="LiveId" clId="{4F57D522-C9E0-497C-9A80-5055BD16DD0B}" dt="2024-05-24T16:46:56.968" v="1848"/>
          <ac:spMkLst>
            <pc:docMk/>
            <pc:sldMk cId="2719838823" sldId="267"/>
            <ac:spMk id="3" creationId="{76148707-DC6A-1D43-6BDB-944FD1A7B67E}"/>
          </ac:spMkLst>
        </pc:spChg>
        <pc:spChg chg="add del mod">
          <ac:chgData name="Patrik Pejchal" userId="d938b9a3d53695f8" providerId="LiveId" clId="{4F57D522-C9E0-497C-9A80-5055BD16DD0B}" dt="2024-06-06T17:48:17.018" v="7268"/>
          <ac:spMkLst>
            <pc:docMk/>
            <pc:sldMk cId="2719838823" sldId="267"/>
            <ac:spMk id="5" creationId="{F0440289-0125-F0A6-73B0-5B943917CDE1}"/>
          </ac:spMkLst>
        </pc:spChg>
        <pc:spChg chg="add del mod">
          <ac:chgData name="Patrik Pejchal" userId="d938b9a3d53695f8" providerId="LiveId" clId="{4F57D522-C9E0-497C-9A80-5055BD16DD0B}" dt="2024-06-06T17:51:10.056" v="7286" actId="478"/>
          <ac:spMkLst>
            <pc:docMk/>
            <pc:sldMk cId="2719838823" sldId="267"/>
            <ac:spMk id="10" creationId="{03199D3D-7DD9-8FC5-7287-4CA966BF2972}"/>
          </ac:spMkLst>
        </pc:spChg>
        <pc:spChg chg="add del mod">
          <ac:chgData name="Patrik Pejchal" userId="d938b9a3d53695f8" providerId="LiveId" clId="{4F57D522-C9E0-497C-9A80-5055BD16DD0B}" dt="2024-06-06T17:51:13.860" v="7292"/>
          <ac:spMkLst>
            <pc:docMk/>
            <pc:sldMk cId="2719838823" sldId="267"/>
            <ac:spMk id="12" creationId="{1E984B90-DABA-27FA-8EAA-997A774595D6}"/>
          </ac:spMkLst>
        </pc:spChg>
        <pc:graphicFrameChg chg="add del mod">
          <ac:chgData name="Patrik Pejchal" userId="d938b9a3d53695f8" providerId="LiveId" clId="{4F57D522-C9E0-497C-9A80-5055BD16DD0B}" dt="2024-06-06T17:48:10.474" v="7266" actId="478"/>
          <ac:graphicFrameMkLst>
            <pc:docMk/>
            <pc:sldMk cId="2719838823" sldId="267"/>
            <ac:graphicFrameMk id="6" creationId="{468AA258-42CC-702E-070C-37B02D0171B1}"/>
          </ac:graphicFrameMkLst>
        </pc:graphicFrameChg>
        <pc:graphicFrameChg chg="add del mod">
          <ac:chgData name="Patrik Pejchal" userId="d938b9a3d53695f8" providerId="LiveId" clId="{4F57D522-C9E0-497C-9A80-5055BD16DD0B}" dt="2024-06-06T17:51:12.775" v="7290" actId="478"/>
          <ac:graphicFrameMkLst>
            <pc:docMk/>
            <pc:sldMk cId="2719838823" sldId="267"/>
            <ac:graphicFrameMk id="7" creationId="{468AA258-42CC-702E-070C-37B02D0171B1}"/>
          </ac:graphicFrameMkLst>
        </pc:graphicFrameChg>
        <pc:graphicFrameChg chg="add del mod">
          <ac:chgData name="Patrik Pejchal" userId="d938b9a3d53695f8" providerId="LiveId" clId="{4F57D522-C9E0-497C-9A80-5055BD16DD0B}" dt="2024-06-06T17:51:10.481" v="7287"/>
          <ac:graphicFrameMkLst>
            <pc:docMk/>
            <pc:sldMk cId="2719838823" sldId="267"/>
            <ac:graphicFrameMk id="8" creationId="{3A089CAC-5F97-D06D-E76E-44079718DEEB}"/>
          </ac:graphicFrameMkLst>
        </pc:graphicFrameChg>
        <pc:graphicFrameChg chg="add mod">
          <ac:chgData name="Patrik Pejchal" userId="d938b9a3d53695f8" providerId="LiveId" clId="{4F57D522-C9E0-497C-9A80-5055BD16DD0B}" dt="2024-06-06T17:51:27.926" v="7305" actId="403"/>
          <ac:graphicFrameMkLst>
            <pc:docMk/>
            <pc:sldMk cId="2719838823" sldId="267"/>
            <ac:graphicFrameMk id="13" creationId="{3A089CAC-5F97-D06D-E76E-44079718DEEB}"/>
          </ac:graphicFrameMkLst>
        </pc:graphicFrameChg>
      </pc:sldChg>
      <pc:sldChg chg="addSp delSp modSp new mod modNotesTx">
        <pc:chgData name="Patrik Pejchal" userId="d938b9a3d53695f8" providerId="LiveId" clId="{4F57D522-C9E0-497C-9A80-5055BD16DD0B}" dt="2024-06-11T16:27:46.349" v="8374" actId="27918"/>
        <pc:sldMkLst>
          <pc:docMk/>
          <pc:sldMk cId="2972404919" sldId="268"/>
        </pc:sldMkLst>
        <pc:spChg chg="mod">
          <ac:chgData name="Patrik Pejchal" userId="d938b9a3d53695f8" providerId="LiveId" clId="{4F57D522-C9E0-497C-9A80-5055BD16DD0B}" dt="2024-05-24T17:08:24.243" v="1970" actId="20577"/>
          <ac:spMkLst>
            <pc:docMk/>
            <pc:sldMk cId="2972404919" sldId="268"/>
            <ac:spMk id="2" creationId="{ED3B793A-BA2F-59EA-16C3-FD0C9BB740E9}"/>
          </ac:spMkLst>
        </pc:spChg>
        <pc:spChg chg="del">
          <ac:chgData name="Patrik Pejchal" userId="d938b9a3d53695f8" providerId="LiveId" clId="{4F57D522-C9E0-497C-9A80-5055BD16DD0B}" dt="2024-05-24T17:08:15.694" v="1957"/>
          <ac:spMkLst>
            <pc:docMk/>
            <pc:sldMk cId="2972404919" sldId="268"/>
            <ac:spMk id="3" creationId="{BAB41B1E-C8E7-8FE2-C1E3-902A9D0939CF}"/>
          </ac:spMkLst>
        </pc:spChg>
        <pc:spChg chg="add del mod">
          <ac:chgData name="Patrik Pejchal" userId="d938b9a3d53695f8" providerId="LiveId" clId="{4F57D522-C9E0-497C-9A80-5055BD16DD0B}" dt="2024-06-11T16:27:43.224" v="8345"/>
          <ac:spMkLst>
            <pc:docMk/>
            <pc:sldMk cId="2972404919" sldId="268"/>
            <ac:spMk id="6" creationId="{6656620B-A5D0-CD90-A3F5-0A2F9E2C5DA2}"/>
          </ac:spMkLst>
        </pc:spChg>
        <pc:graphicFrameChg chg="add del mod">
          <ac:chgData name="Patrik Pejchal" userId="d938b9a3d53695f8" providerId="LiveId" clId="{4F57D522-C9E0-497C-9A80-5055BD16DD0B}" dt="2024-06-11T16:27:43.076" v="8344" actId="478"/>
          <ac:graphicFrameMkLst>
            <pc:docMk/>
            <pc:sldMk cId="2972404919" sldId="268"/>
            <ac:graphicFrameMk id="4" creationId="{CA0A6EBF-D313-C454-135B-6C1C23A159A6}"/>
          </ac:graphicFrameMkLst>
        </pc:graphicFrameChg>
        <pc:graphicFrameChg chg="add mod">
          <ac:chgData name="Patrik Pejchal" userId="d938b9a3d53695f8" providerId="LiveId" clId="{4F57D522-C9E0-497C-9A80-5055BD16DD0B}" dt="2024-06-11T16:27:43.224" v="8345"/>
          <ac:graphicFrameMkLst>
            <pc:docMk/>
            <pc:sldMk cId="2972404919" sldId="268"/>
            <ac:graphicFrameMk id="7" creationId="{CA0A6EBF-D313-C454-135B-6C1C23A159A6}"/>
          </ac:graphicFrameMkLst>
        </pc:graphicFrameChg>
      </pc:sldChg>
      <pc:sldChg chg="modSp new del mod">
        <pc:chgData name="Patrik Pejchal" userId="d938b9a3d53695f8" providerId="LiveId" clId="{4F57D522-C9E0-497C-9A80-5055BD16DD0B}" dt="2024-05-24T17:34:43.858" v="2064" actId="47"/>
        <pc:sldMkLst>
          <pc:docMk/>
          <pc:sldMk cId="807845445" sldId="269"/>
        </pc:sldMkLst>
        <pc:spChg chg="mod">
          <ac:chgData name="Patrik Pejchal" userId="d938b9a3d53695f8" providerId="LiveId" clId="{4F57D522-C9E0-497C-9A80-5055BD16DD0B}" dt="2024-05-24T17:33:40.822" v="2059" actId="20577"/>
          <ac:spMkLst>
            <pc:docMk/>
            <pc:sldMk cId="807845445" sldId="269"/>
            <ac:spMk id="2" creationId="{4BDDD18D-65D4-3DBF-6AB8-86E87C56F61A}"/>
          </ac:spMkLst>
        </pc:spChg>
        <pc:spChg chg="mod">
          <ac:chgData name="Patrik Pejchal" userId="d938b9a3d53695f8" providerId="LiveId" clId="{4F57D522-C9E0-497C-9A80-5055BD16DD0B}" dt="2024-05-24T17:34:36.727" v="2061" actId="21"/>
          <ac:spMkLst>
            <pc:docMk/>
            <pc:sldMk cId="807845445" sldId="269"/>
            <ac:spMk id="3" creationId="{6AF5B38B-F6E8-A169-2CD0-8D64CED566A5}"/>
          </ac:spMkLst>
        </pc:spChg>
      </pc:sldChg>
      <pc:sldChg chg="modSp new mod modNotesTx">
        <pc:chgData name="Patrik Pejchal" userId="d938b9a3d53695f8" providerId="LiveId" clId="{4F57D522-C9E0-497C-9A80-5055BD16DD0B}" dt="2024-06-06T21:49:30.162" v="7618" actId="20577"/>
        <pc:sldMkLst>
          <pc:docMk/>
          <pc:sldMk cId="834249510" sldId="269"/>
        </pc:sldMkLst>
        <pc:spChg chg="mod">
          <ac:chgData name="Patrik Pejchal" userId="d938b9a3d53695f8" providerId="LiveId" clId="{4F57D522-C9E0-497C-9A80-5055BD16DD0B}" dt="2024-05-24T17:53:03.634" v="2109" actId="20577"/>
          <ac:spMkLst>
            <pc:docMk/>
            <pc:sldMk cId="834249510" sldId="269"/>
            <ac:spMk id="2" creationId="{EF2B22CB-1B82-D328-23C0-5D95408D8BA2}"/>
          </ac:spMkLst>
        </pc:spChg>
        <pc:spChg chg="mod">
          <ac:chgData name="Patrik Pejchal" userId="d938b9a3d53695f8" providerId="LiveId" clId="{4F57D522-C9E0-497C-9A80-5055BD16DD0B}" dt="2024-06-05T13:47:10.425" v="5903" actId="20577"/>
          <ac:spMkLst>
            <pc:docMk/>
            <pc:sldMk cId="834249510" sldId="269"/>
            <ac:spMk id="3" creationId="{4DB6C472-F4D6-E733-3132-825CB508DBF0}"/>
          </ac:spMkLst>
        </pc:spChg>
      </pc:sldChg>
      <pc:sldChg chg="addSp delSp modSp new mod ord modNotesTx">
        <pc:chgData name="Patrik Pejchal" userId="d938b9a3d53695f8" providerId="LiveId" clId="{4F57D522-C9E0-497C-9A80-5055BD16DD0B}" dt="2024-06-11T17:19:33.472" v="8421" actId="20577"/>
        <pc:sldMkLst>
          <pc:docMk/>
          <pc:sldMk cId="458490428" sldId="270"/>
        </pc:sldMkLst>
        <pc:spChg chg="mod">
          <ac:chgData name="Patrik Pejchal" userId="d938b9a3d53695f8" providerId="LiveId" clId="{4F57D522-C9E0-497C-9A80-5055BD16DD0B}" dt="2024-05-25T10:54:05.289" v="2248" actId="790"/>
          <ac:spMkLst>
            <pc:docMk/>
            <pc:sldMk cId="458490428" sldId="270"/>
            <ac:spMk id="2" creationId="{82DFBA3E-9022-BA4F-6BFF-9CF63D937672}"/>
          </ac:spMkLst>
        </pc:spChg>
        <pc:spChg chg="del">
          <ac:chgData name="Patrik Pejchal" userId="d938b9a3d53695f8" providerId="LiveId" clId="{4F57D522-C9E0-497C-9A80-5055BD16DD0B}" dt="2024-05-25T10:31:31.658" v="2137" actId="478"/>
          <ac:spMkLst>
            <pc:docMk/>
            <pc:sldMk cId="458490428" sldId="270"/>
            <ac:spMk id="3" creationId="{10756391-9BD4-FD83-DDBD-A60C3492C834}"/>
          </ac:spMkLst>
        </pc:spChg>
        <pc:spChg chg="mod">
          <ac:chgData name="Patrik Pejchal" userId="d938b9a3d53695f8" providerId="LiveId" clId="{4F57D522-C9E0-497C-9A80-5055BD16DD0B}" dt="2024-05-30T20:31:20.378" v="4995" actId="404"/>
          <ac:spMkLst>
            <pc:docMk/>
            <pc:sldMk cId="458490428" sldId="270"/>
            <ac:spMk id="3" creationId="{256DA64D-10F7-3BF6-C8AB-B1B95DDB16F6}"/>
          </ac:spMkLst>
        </pc:spChg>
        <pc:graphicFrameChg chg="add mod">
          <ac:chgData name="Patrik Pejchal" userId="d938b9a3d53695f8" providerId="LiveId" clId="{4F57D522-C9E0-497C-9A80-5055BD16DD0B}" dt="2024-06-09T17:11:23.946" v="8288" actId="403"/>
          <ac:graphicFrameMkLst>
            <pc:docMk/>
            <pc:sldMk cId="458490428" sldId="270"/>
            <ac:graphicFrameMk id="4" creationId="{B9D6558B-ED65-19B4-5D0D-70B5B8BF628C}"/>
          </ac:graphicFrameMkLst>
        </pc:graphicFrameChg>
        <pc:graphicFrameChg chg="add mod">
          <ac:chgData name="Patrik Pejchal" userId="d938b9a3d53695f8" providerId="LiveId" clId="{4F57D522-C9E0-497C-9A80-5055BD16DD0B}" dt="2024-06-09T17:11:22.116" v="8287" actId="403"/>
          <ac:graphicFrameMkLst>
            <pc:docMk/>
            <pc:sldMk cId="458490428" sldId="270"/>
            <ac:graphicFrameMk id="5" creationId="{23F04DCC-722A-3B2A-8FCC-309600475405}"/>
          </ac:graphicFrameMkLst>
        </pc:graphicFrameChg>
        <pc:graphicFrameChg chg="add mod modGraphic">
          <ac:chgData name="Patrik Pejchal" userId="d938b9a3d53695f8" providerId="LiveId" clId="{4F57D522-C9E0-497C-9A80-5055BD16DD0B}" dt="2024-05-25T10:36:14.035" v="2215" actId="1076"/>
          <ac:graphicFrameMkLst>
            <pc:docMk/>
            <pc:sldMk cId="458490428" sldId="270"/>
            <ac:graphicFrameMk id="6" creationId="{91FBF57D-9C93-022E-64D4-A4D766D84924}"/>
          </ac:graphicFrameMkLst>
        </pc:graphicFrameChg>
      </pc:sldChg>
      <pc:sldChg chg="addSp delSp modSp new mod ord modNotesTx">
        <pc:chgData name="Patrik Pejchal" userId="d938b9a3d53695f8" providerId="LiveId" clId="{4F57D522-C9E0-497C-9A80-5055BD16DD0B}" dt="2024-06-06T14:05:12.508" v="6767" actId="20577"/>
        <pc:sldMkLst>
          <pc:docMk/>
          <pc:sldMk cId="2686858347" sldId="271"/>
        </pc:sldMkLst>
        <pc:spChg chg="mod">
          <ac:chgData name="Patrik Pejchal" userId="d938b9a3d53695f8" providerId="LiveId" clId="{4F57D522-C9E0-497C-9A80-5055BD16DD0B}" dt="2024-05-26T11:10:50.450" v="4204" actId="20577"/>
          <ac:spMkLst>
            <pc:docMk/>
            <pc:sldMk cId="2686858347" sldId="271"/>
            <ac:spMk id="2" creationId="{3ACCFF22-53B5-BFA2-D815-3A51697D57C7}"/>
          </ac:spMkLst>
        </pc:spChg>
        <pc:spChg chg="del">
          <ac:chgData name="Patrik Pejchal" userId="d938b9a3d53695f8" providerId="LiveId" clId="{4F57D522-C9E0-497C-9A80-5055BD16DD0B}" dt="2024-05-26T11:01:47.803" v="3932" actId="3680"/>
          <ac:spMkLst>
            <pc:docMk/>
            <pc:sldMk cId="2686858347" sldId="271"/>
            <ac:spMk id="3" creationId="{7CCFE053-C552-0C64-E8DF-939A2E7F1486}"/>
          </ac:spMkLst>
        </pc:spChg>
        <pc:spChg chg="add del mod">
          <ac:chgData name="Patrik Pejchal" userId="d938b9a3d53695f8" providerId="LiveId" clId="{4F57D522-C9E0-497C-9A80-5055BD16DD0B}" dt="2024-05-26T11:02:18.169" v="3934" actId="3680"/>
          <ac:spMkLst>
            <pc:docMk/>
            <pc:sldMk cId="2686858347" sldId="271"/>
            <ac:spMk id="6" creationId="{F1DE449C-3201-6D15-0613-938B298B4F91}"/>
          </ac:spMkLst>
        </pc:spChg>
        <pc:graphicFrameChg chg="add del mod ord modGraphic">
          <ac:chgData name="Patrik Pejchal" userId="d938b9a3d53695f8" providerId="LiveId" clId="{4F57D522-C9E0-497C-9A80-5055BD16DD0B}" dt="2024-05-26T11:02:05.657" v="3933" actId="478"/>
          <ac:graphicFrameMkLst>
            <pc:docMk/>
            <pc:sldMk cId="2686858347" sldId="271"/>
            <ac:graphicFrameMk id="4" creationId="{ECAA7077-A240-8450-B582-21B6247C4EA3}"/>
          </ac:graphicFrameMkLst>
        </pc:graphicFrameChg>
        <pc:graphicFrameChg chg="add mod ord modGraphic">
          <ac:chgData name="Patrik Pejchal" userId="d938b9a3d53695f8" providerId="LiveId" clId="{4F57D522-C9E0-497C-9A80-5055BD16DD0B}" dt="2024-06-06T14:04:53.822" v="6743" actId="20577"/>
          <ac:graphicFrameMkLst>
            <pc:docMk/>
            <pc:sldMk cId="2686858347" sldId="271"/>
            <ac:graphicFrameMk id="7" creationId="{BFFB6702-EC85-F7FB-2694-0057960F93A2}"/>
          </ac:graphicFrameMkLst>
        </pc:graphicFrameChg>
        <pc:graphicFrameChg chg="add mod modGraphic">
          <ac:chgData name="Patrik Pejchal" userId="d938b9a3d53695f8" providerId="LiveId" clId="{4F57D522-C9E0-497C-9A80-5055BD16DD0B}" dt="2024-06-06T14:05:12.508" v="6767" actId="20577"/>
          <ac:graphicFrameMkLst>
            <pc:docMk/>
            <pc:sldMk cId="2686858347" sldId="271"/>
            <ac:graphicFrameMk id="8" creationId="{0EF05749-9085-5564-FF3D-BDCAAA548EBF}"/>
          </ac:graphicFrameMkLst>
        </pc:graphicFrameChg>
        <pc:graphicFrameChg chg="add mod modGraphic">
          <ac:chgData name="Patrik Pejchal" userId="d938b9a3d53695f8" providerId="LiveId" clId="{4F57D522-C9E0-497C-9A80-5055BD16DD0B}" dt="2024-06-05T14:37:51.019" v="5955" actId="14734"/>
          <ac:graphicFrameMkLst>
            <pc:docMk/>
            <pc:sldMk cId="2686858347" sldId="271"/>
            <ac:graphicFrameMk id="9" creationId="{728A930A-E546-318F-18CA-2C78BC0A75EE}"/>
          </ac:graphicFrameMkLst>
        </pc:graphicFrameChg>
      </pc:sldChg>
      <pc:sldChg chg="addSp delSp modSp new mod modNotesTx">
        <pc:chgData name="Patrik Pejchal" userId="d938b9a3d53695f8" providerId="LiveId" clId="{4F57D522-C9E0-497C-9A80-5055BD16DD0B}" dt="2024-06-06T21:50:19.246" v="7625" actId="20577"/>
        <pc:sldMkLst>
          <pc:docMk/>
          <pc:sldMk cId="2667142694" sldId="272"/>
        </pc:sldMkLst>
        <pc:spChg chg="mod">
          <ac:chgData name="Patrik Pejchal" userId="d938b9a3d53695f8" providerId="LiveId" clId="{4F57D522-C9E0-497C-9A80-5055BD16DD0B}" dt="2024-05-25T21:40:19.523" v="3456" actId="20577"/>
          <ac:spMkLst>
            <pc:docMk/>
            <pc:sldMk cId="2667142694" sldId="272"/>
            <ac:spMk id="2" creationId="{9D4F4A97-492B-CFC3-0280-C1E353113D36}"/>
          </ac:spMkLst>
        </pc:spChg>
        <pc:spChg chg="del">
          <ac:chgData name="Patrik Pejchal" userId="d938b9a3d53695f8" providerId="LiveId" clId="{4F57D522-C9E0-497C-9A80-5055BD16DD0B}" dt="2024-05-25T21:23:16.430" v="3175"/>
          <ac:spMkLst>
            <pc:docMk/>
            <pc:sldMk cId="2667142694" sldId="272"/>
            <ac:spMk id="3" creationId="{7AAEA877-7039-AED8-A8CA-0AC5FB9CEF97}"/>
          </ac:spMkLst>
        </pc:spChg>
        <pc:spChg chg="add del mod">
          <ac:chgData name="Patrik Pejchal" userId="d938b9a3d53695f8" providerId="LiveId" clId="{4F57D522-C9E0-497C-9A80-5055BD16DD0B}" dt="2024-05-25T21:27:22.078" v="3213" actId="478"/>
          <ac:spMkLst>
            <pc:docMk/>
            <pc:sldMk cId="2667142694" sldId="272"/>
            <ac:spMk id="8" creationId="{6E03210A-2C8A-89D3-2A10-130396D5ACDF}"/>
          </ac:spMkLst>
        </pc:spChg>
        <pc:spChg chg="add del mod">
          <ac:chgData name="Patrik Pejchal" userId="d938b9a3d53695f8" providerId="LiveId" clId="{4F57D522-C9E0-497C-9A80-5055BD16DD0B}" dt="2024-05-30T21:53:44.263" v="5244" actId="478"/>
          <ac:spMkLst>
            <pc:docMk/>
            <pc:sldMk cId="2667142694" sldId="272"/>
            <ac:spMk id="9" creationId="{33258A29-5A8A-88CF-03DF-48D467C64D1B}"/>
          </ac:spMkLst>
        </pc:spChg>
        <pc:spChg chg="add del mod">
          <ac:chgData name="Patrik Pejchal" userId="d938b9a3d53695f8" providerId="LiveId" clId="{4F57D522-C9E0-497C-9A80-5055BD16DD0B}" dt="2024-05-25T21:27:22.953" v="3214" actId="478"/>
          <ac:spMkLst>
            <pc:docMk/>
            <pc:sldMk cId="2667142694" sldId="272"/>
            <ac:spMk id="13" creationId="{13233AA9-3422-6F2F-3F3A-8422ED48E8E9}"/>
          </ac:spMkLst>
        </pc:spChg>
        <pc:spChg chg="add mod">
          <ac:chgData name="Patrik Pejchal" userId="d938b9a3d53695f8" providerId="LiveId" clId="{4F57D522-C9E0-497C-9A80-5055BD16DD0B}" dt="2024-05-25T21:35:22.360" v="3281" actId="13822"/>
          <ac:spMkLst>
            <pc:docMk/>
            <pc:sldMk cId="2667142694" sldId="272"/>
            <ac:spMk id="32" creationId="{0447A198-8B24-F5FD-891C-A06E3BAA3B44}"/>
          </ac:spMkLst>
        </pc:spChg>
        <pc:spChg chg="add mod">
          <ac:chgData name="Patrik Pejchal" userId="d938b9a3d53695f8" providerId="LiveId" clId="{4F57D522-C9E0-497C-9A80-5055BD16DD0B}" dt="2024-05-25T21:35:34.117" v="3283" actId="1076"/>
          <ac:spMkLst>
            <pc:docMk/>
            <pc:sldMk cId="2667142694" sldId="272"/>
            <ac:spMk id="33" creationId="{5BCFE584-2512-7E14-6C1A-CCBA6D3C04F3}"/>
          </ac:spMkLst>
        </pc:spChg>
        <pc:spChg chg="add mod">
          <ac:chgData name="Patrik Pejchal" userId="d938b9a3d53695f8" providerId="LiveId" clId="{4F57D522-C9E0-497C-9A80-5055BD16DD0B}" dt="2024-05-25T21:35:40.372" v="3285" actId="1076"/>
          <ac:spMkLst>
            <pc:docMk/>
            <pc:sldMk cId="2667142694" sldId="272"/>
            <ac:spMk id="34" creationId="{976AE384-B8BE-ABC9-8F30-39D590518C3B}"/>
          </ac:spMkLst>
        </pc:spChg>
        <pc:spChg chg="add mod">
          <ac:chgData name="Patrik Pejchal" userId="d938b9a3d53695f8" providerId="LiveId" clId="{4F57D522-C9E0-497C-9A80-5055BD16DD0B}" dt="2024-05-25T21:35:44.484" v="3287" actId="1076"/>
          <ac:spMkLst>
            <pc:docMk/>
            <pc:sldMk cId="2667142694" sldId="272"/>
            <ac:spMk id="35" creationId="{B199C59A-7E57-2CDB-0F83-6FD1ADF31314}"/>
          </ac:spMkLst>
        </pc:spChg>
        <pc:picChg chg="add del mod">
          <ac:chgData name="Patrik Pejchal" userId="d938b9a3d53695f8" providerId="LiveId" clId="{4F57D522-C9E0-497C-9A80-5055BD16DD0B}" dt="2024-05-30T21:53:40.808" v="5243" actId="478"/>
          <ac:picMkLst>
            <pc:docMk/>
            <pc:sldMk cId="2667142694" sldId="272"/>
            <ac:picMk id="5" creationId="{85499216-B4FE-9FF3-096A-EBA8C0B54019}"/>
          </ac:picMkLst>
        </pc:picChg>
        <pc:picChg chg="add mod">
          <ac:chgData name="Patrik Pejchal" userId="d938b9a3d53695f8" providerId="LiveId" clId="{4F57D522-C9E0-497C-9A80-5055BD16DD0B}" dt="2024-05-30T21:53:50.063" v="5245" actId="1076"/>
          <ac:picMkLst>
            <pc:docMk/>
            <pc:sldMk cId="2667142694" sldId="272"/>
            <ac:picMk id="6" creationId="{BF78CE50-25E9-6BA2-09A3-D00013A29D90}"/>
          </ac:picMkLst>
        </pc:picChg>
        <pc:picChg chg="add del mod">
          <ac:chgData name="Patrik Pejchal" userId="d938b9a3d53695f8" providerId="LiveId" clId="{4F57D522-C9E0-497C-9A80-5055BD16DD0B}" dt="2024-05-30T21:53:56.869" v="5249" actId="478"/>
          <ac:picMkLst>
            <pc:docMk/>
            <pc:sldMk cId="2667142694" sldId="272"/>
            <ac:picMk id="7" creationId="{3A73F22B-447E-3980-7893-9C34E8C38C59}"/>
          </ac:picMkLst>
        </pc:picChg>
        <pc:picChg chg="add mod">
          <ac:chgData name="Patrik Pejchal" userId="d938b9a3d53695f8" providerId="LiveId" clId="{4F57D522-C9E0-497C-9A80-5055BD16DD0B}" dt="2024-05-25T21:27:56.410" v="3224" actId="1076"/>
          <ac:picMkLst>
            <pc:docMk/>
            <pc:sldMk cId="2667142694" sldId="272"/>
            <ac:picMk id="10" creationId="{7617D866-7397-CC50-F2D1-146051CE47BB}"/>
          </ac:picMkLst>
        </pc:picChg>
        <pc:picChg chg="add mod">
          <ac:chgData name="Patrik Pejchal" userId="d938b9a3d53695f8" providerId="LiveId" clId="{4F57D522-C9E0-497C-9A80-5055BD16DD0B}" dt="2024-05-25T21:24:47.948" v="3195" actId="1076"/>
          <ac:picMkLst>
            <pc:docMk/>
            <pc:sldMk cId="2667142694" sldId="272"/>
            <ac:picMk id="12" creationId="{7D41AF18-886F-B430-1DBF-67EBBDE21EC3}"/>
          </ac:picMkLst>
        </pc:picChg>
        <pc:picChg chg="add mod">
          <ac:chgData name="Patrik Pejchal" userId="d938b9a3d53695f8" providerId="LiveId" clId="{4F57D522-C9E0-497C-9A80-5055BD16DD0B}" dt="2024-05-30T21:54:03.689" v="5250" actId="1076"/>
          <ac:picMkLst>
            <pc:docMk/>
            <pc:sldMk cId="2667142694" sldId="272"/>
            <ac:picMk id="13" creationId="{38C523CD-9167-CFCB-721D-605B3C191505}"/>
          </ac:picMkLst>
        </pc:picChg>
        <pc:picChg chg="add mod">
          <ac:chgData name="Patrik Pejchal" userId="d938b9a3d53695f8" providerId="LiveId" clId="{4F57D522-C9E0-497C-9A80-5055BD16DD0B}" dt="2024-05-30T21:55:25.132" v="5255" actId="1076"/>
          <ac:picMkLst>
            <pc:docMk/>
            <pc:sldMk cId="2667142694" sldId="272"/>
            <ac:picMk id="15" creationId="{BF2C11F7-48DE-FC6E-39DE-D4DE8B802C29}"/>
          </ac:picMkLst>
        </pc:picChg>
        <pc:picChg chg="add del mod">
          <ac:chgData name="Patrik Pejchal" userId="d938b9a3d53695f8" providerId="LiveId" clId="{4F57D522-C9E0-497C-9A80-5055BD16DD0B}" dt="2024-05-25T21:26:51.766" v="3206" actId="478"/>
          <ac:picMkLst>
            <pc:docMk/>
            <pc:sldMk cId="2667142694" sldId="272"/>
            <ac:picMk id="15" creationId="{D5F586D7-176D-544C-FA51-634A3A9CB617}"/>
          </ac:picMkLst>
        </pc:picChg>
        <pc:picChg chg="add del mod">
          <ac:chgData name="Patrik Pejchal" userId="d938b9a3d53695f8" providerId="LiveId" clId="{4F57D522-C9E0-497C-9A80-5055BD16DD0B}" dt="2024-05-30T21:56:39.254" v="5259" actId="478"/>
          <ac:picMkLst>
            <pc:docMk/>
            <pc:sldMk cId="2667142694" sldId="272"/>
            <ac:picMk id="17" creationId="{2497BBC0-DE77-2928-2C02-AD5D6403FFC1}"/>
          </ac:picMkLst>
        </pc:picChg>
        <pc:picChg chg="add mod">
          <ac:chgData name="Patrik Pejchal" userId="d938b9a3d53695f8" providerId="LiveId" clId="{4F57D522-C9E0-497C-9A80-5055BD16DD0B}" dt="2024-05-30T21:56:41.837" v="5260" actId="1076"/>
          <ac:picMkLst>
            <pc:docMk/>
            <pc:sldMk cId="2667142694" sldId="272"/>
            <ac:picMk id="18" creationId="{DFD512A4-F803-C83C-CFD7-52FEB97C66BD}"/>
          </ac:picMkLst>
        </pc:picChg>
        <pc:picChg chg="add del mod">
          <ac:chgData name="Patrik Pejchal" userId="d938b9a3d53695f8" providerId="LiveId" clId="{4F57D522-C9E0-497C-9A80-5055BD16DD0B}" dt="2024-05-30T21:55:20.550" v="5254" actId="478"/>
          <ac:picMkLst>
            <pc:docMk/>
            <pc:sldMk cId="2667142694" sldId="272"/>
            <ac:picMk id="19" creationId="{C8A616B5-BEE3-CA32-7E09-99B4FC8AD8F5}"/>
          </ac:picMkLst>
        </pc:picChg>
        <pc:picChg chg="add del mod">
          <ac:chgData name="Patrik Pejchal" userId="d938b9a3d53695f8" providerId="LiveId" clId="{4F57D522-C9E0-497C-9A80-5055BD16DD0B}" dt="2024-05-25T21:30:43.761" v="3235" actId="478"/>
          <ac:picMkLst>
            <pc:docMk/>
            <pc:sldMk cId="2667142694" sldId="272"/>
            <ac:picMk id="21" creationId="{FB2BB552-B019-2706-F896-5D02D078A41E}"/>
          </ac:picMkLst>
        </pc:picChg>
        <pc:picChg chg="add del mod">
          <ac:chgData name="Patrik Pejchal" userId="d938b9a3d53695f8" providerId="LiveId" clId="{4F57D522-C9E0-497C-9A80-5055BD16DD0B}" dt="2024-05-25T21:30:44.554" v="3236" actId="478"/>
          <ac:picMkLst>
            <pc:docMk/>
            <pc:sldMk cId="2667142694" sldId="272"/>
            <ac:picMk id="23" creationId="{385023D0-A7B9-9D25-8DBB-C368757AC70B}"/>
          </ac:picMkLst>
        </pc:picChg>
        <pc:picChg chg="add del mod">
          <ac:chgData name="Patrik Pejchal" userId="d938b9a3d53695f8" providerId="LiveId" clId="{4F57D522-C9E0-497C-9A80-5055BD16DD0B}" dt="2024-05-25T21:31:39.434" v="3246" actId="478"/>
          <ac:picMkLst>
            <pc:docMk/>
            <pc:sldMk cId="2667142694" sldId="272"/>
            <ac:picMk id="25" creationId="{DC5A160A-7619-67FF-23FA-0225F3FC2538}"/>
          </ac:picMkLst>
        </pc:picChg>
        <pc:picChg chg="add del mod">
          <ac:chgData name="Patrik Pejchal" userId="d938b9a3d53695f8" providerId="LiveId" clId="{4F57D522-C9E0-497C-9A80-5055BD16DD0B}" dt="2024-05-25T21:31:38.774" v="3245" actId="478"/>
          <ac:picMkLst>
            <pc:docMk/>
            <pc:sldMk cId="2667142694" sldId="272"/>
            <ac:picMk id="27" creationId="{A09AE4F2-CF79-BB78-0EAF-B7C3CB6B47F6}"/>
          </ac:picMkLst>
        </pc:picChg>
        <pc:picChg chg="add mod modCrop">
          <ac:chgData name="Patrik Pejchal" userId="d938b9a3d53695f8" providerId="LiveId" clId="{4F57D522-C9E0-497C-9A80-5055BD16DD0B}" dt="2024-05-25T21:34:29.917" v="3272" actId="1076"/>
          <ac:picMkLst>
            <pc:docMk/>
            <pc:sldMk cId="2667142694" sldId="272"/>
            <ac:picMk id="29" creationId="{8C577C78-B849-780B-3F61-AB2713E1422A}"/>
          </ac:picMkLst>
        </pc:picChg>
        <pc:picChg chg="add mod">
          <ac:chgData name="Patrik Pejchal" userId="d938b9a3d53695f8" providerId="LiveId" clId="{4F57D522-C9E0-497C-9A80-5055BD16DD0B}" dt="2024-05-25T21:32:35.662" v="3254" actId="1076"/>
          <ac:picMkLst>
            <pc:docMk/>
            <pc:sldMk cId="2667142694" sldId="272"/>
            <ac:picMk id="31" creationId="{CCEAA00B-BA07-E051-E002-90ECC3E894CB}"/>
          </ac:picMkLst>
        </pc:picChg>
      </pc:sldChg>
      <pc:sldChg chg="addSp delSp modSp new del mod">
        <pc:chgData name="Patrik Pejchal" userId="d938b9a3d53695f8" providerId="LiveId" clId="{4F57D522-C9E0-497C-9A80-5055BD16DD0B}" dt="2024-05-25T21:42:55.913" v="3496" actId="47"/>
        <pc:sldMkLst>
          <pc:docMk/>
          <pc:sldMk cId="1533537379" sldId="273"/>
        </pc:sldMkLst>
        <pc:spChg chg="mod">
          <ac:chgData name="Patrik Pejchal" userId="d938b9a3d53695f8" providerId="LiveId" clId="{4F57D522-C9E0-497C-9A80-5055BD16DD0B}" dt="2024-05-25T21:41:13.422" v="3482" actId="20577"/>
          <ac:spMkLst>
            <pc:docMk/>
            <pc:sldMk cId="1533537379" sldId="273"/>
            <ac:spMk id="2" creationId="{6D66295E-0BC7-7008-BC44-DF0F65C3B545}"/>
          </ac:spMkLst>
        </pc:spChg>
        <pc:spChg chg="del">
          <ac:chgData name="Patrik Pejchal" userId="d938b9a3d53695f8" providerId="LiveId" clId="{4F57D522-C9E0-497C-9A80-5055BD16DD0B}" dt="2024-05-25T21:41:08.934" v="3470" actId="478"/>
          <ac:spMkLst>
            <pc:docMk/>
            <pc:sldMk cId="1533537379" sldId="273"/>
            <ac:spMk id="3" creationId="{E5581B49-1B69-DA3F-D6F4-B879E357D1AF}"/>
          </ac:spMkLst>
        </pc:spChg>
        <pc:picChg chg="add del mod">
          <ac:chgData name="Patrik Pejchal" userId="d938b9a3d53695f8" providerId="LiveId" clId="{4F57D522-C9E0-497C-9A80-5055BD16DD0B}" dt="2024-05-25T21:42:54.918" v="3495" actId="478"/>
          <ac:picMkLst>
            <pc:docMk/>
            <pc:sldMk cId="1533537379" sldId="273"/>
            <ac:picMk id="5" creationId="{019876D4-0340-49F6-3B02-D165379E419B}"/>
          </ac:picMkLst>
        </pc:picChg>
        <pc:picChg chg="add del mod">
          <ac:chgData name="Patrik Pejchal" userId="d938b9a3d53695f8" providerId="LiveId" clId="{4F57D522-C9E0-497C-9A80-5055BD16DD0B}" dt="2024-05-25T21:42:54.304" v="3494" actId="478"/>
          <ac:picMkLst>
            <pc:docMk/>
            <pc:sldMk cId="1533537379" sldId="273"/>
            <ac:picMk id="7" creationId="{49DF0FF8-91FE-5E65-61B6-8849E97B8CC7}"/>
          </ac:picMkLst>
        </pc:picChg>
      </pc:sldChg>
      <pc:sldChg chg="addSp delSp modSp add mod modNotesTx">
        <pc:chgData name="Patrik Pejchal" userId="d938b9a3d53695f8" providerId="LiveId" clId="{4F57D522-C9E0-497C-9A80-5055BD16DD0B}" dt="2024-06-06T21:50:31.975" v="7642" actId="20577"/>
        <pc:sldMkLst>
          <pc:docMk/>
          <pc:sldMk cId="757028690" sldId="274"/>
        </pc:sldMkLst>
        <pc:spChg chg="mod">
          <ac:chgData name="Patrik Pejchal" userId="d938b9a3d53695f8" providerId="LiveId" clId="{4F57D522-C9E0-497C-9A80-5055BD16DD0B}" dt="2024-05-25T22:22:54.221" v="3648" actId="20577"/>
          <ac:spMkLst>
            <pc:docMk/>
            <pc:sldMk cId="757028690" sldId="274"/>
            <ac:spMk id="2" creationId="{9D4F4A97-492B-CFC3-0280-C1E353113D36}"/>
          </ac:spMkLst>
        </pc:spChg>
        <pc:spChg chg="add del mod">
          <ac:chgData name="Patrik Pejchal" userId="d938b9a3d53695f8" providerId="LiveId" clId="{4F57D522-C9E0-497C-9A80-5055BD16DD0B}" dt="2024-05-25T21:57:33.247" v="3549" actId="478"/>
          <ac:spMkLst>
            <pc:docMk/>
            <pc:sldMk cId="757028690" sldId="274"/>
            <ac:spMk id="20" creationId="{F3A7B87A-48DB-3DCC-3725-B8EF6306B3BB}"/>
          </ac:spMkLst>
        </pc:spChg>
        <pc:picChg chg="add mod">
          <ac:chgData name="Patrik Pejchal" userId="d938b9a3d53695f8" providerId="LiveId" clId="{4F57D522-C9E0-497C-9A80-5055BD16DD0B}" dt="2024-05-25T22:23:37.102" v="3649" actId="1076"/>
          <ac:picMkLst>
            <pc:docMk/>
            <pc:sldMk cId="757028690" sldId="274"/>
            <ac:picMk id="4" creationId="{13388EF9-4E6E-D55E-109F-4C9914FDDC6E}"/>
          </ac:picMkLst>
        </pc:picChg>
        <pc:picChg chg="add del mod">
          <ac:chgData name="Patrik Pejchal" userId="d938b9a3d53695f8" providerId="LiveId" clId="{4F57D522-C9E0-497C-9A80-5055BD16DD0B}" dt="2024-05-26T09:19:55.449" v="3860" actId="478"/>
          <ac:picMkLst>
            <pc:docMk/>
            <pc:sldMk cId="757028690" sldId="274"/>
            <ac:picMk id="5" creationId="{4981B508-FD59-D39A-6F96-E776A8026433}"/>
          </ac:picMkLst>
        </pc:picChg>
        <pc:picChg chg="del">
          <ac:chgData name="Patrik Pejchal" userId="d938b9a3d53695f8" providerId="LiveId" clId="{4F57D522-C9E0-497C-9A80-5055BD16DD0B}" dt="2024-05-25T21:57:30.177" v="3548" actId="478"/>
          <ac:picMkLst>
            <pc:docMk/>
            <pc:sldMk cId="757028690" sldId="274"/>
            <ac:picMk id="5" creationId="{85499216-B4FE-9FF3-096A-EBA8C0B54019}"/>
          </ac:picMkLst>
        </pc:picChg>
        <pc:picChg chg="del">
          <ac:chgData name="Patrik Pejchal" userId="d938b9a3d53695f8" providerId="LiveId" clId="{4F57D522-C9E0-497C-9A80-5055BD16DD0B}" dt="2024-05-25T21:58:03.851" v="3555" actId="478"/>
          <ac:picMkLst>
            <pc:docMk/>
            <pc:sldMk cId="757028690" sldId="274"/>
            <ac:picMk id="7" creationId="{3A73F22B-447E-3980-7893-9C34E8C38C59}"/>
          </ac:picMkLst>
        </pc:picChg>
        <pc:picChg chg="add del mod">
          <ac:chgData name="Patrik Pejchal" userId="d938b9a3d53695f8" providerId="LiveId" clId="{4F57D522-C9E0-497C-9A80-5055BD16DD0B}" dt="2024-05-26T09:20:08.500" v="3865" actId="478"/>
          <ac:picMkLst>
            <pc:docMk/>
            <pc:sldMk cId="757028690" sldId="274"/>
            <ac:picMk id="7" creationId="{BAE2A004-0B0E-3775-CF21-CB7C97EB7413}"/>
          </ac:picMkLst>
        </pc:picChg>
        <pc:picChg chg="add mod">
          <ac:chgData name="Patrik Pejchal" userId="d938b9a3d53695f8" providerId="LiveId" clId="{4F57D522-C9E0-497C-9A80-5055BD16DD0B}" dt="2024-05-25T21:43:25.061" v="3508" actId="1076"/>
          <ac:picMkLst>
            <pc:docMk/>
            <pc:sldMk cId="757028690" sldId="274"/>
            <ac:picMk id="8" creationId="{D8520ACC-18F7-290B-E8B4-4C62818CB665}"/>
          </ac:picMkLst>
        </pc:picChg>
        <pc:picChg chg="del">
          <ac:chgData name="Patrik Pejchal" userId="d938b9a3d53695f8" providerId="LiveId" clId="{4F57D522-C9E0-497C-9A80-5055BD16DD0B}" dt="2024-05-25T21:58:58.796" v="3561" actId="478"/>
          <ac:picMkLst>
            <pc:docMk/>
            <pc:sldMk cId="757028690" sldId="274"/>
            <ac:picMk id="10" creationId="{7617D866-7397-CC50-F2D1-146051CE47BB}"/>
          </ac:picMkLst>
        </pc:picChg>
        <pc:picChg chg="add mod">
          <ac:chgData name="Patrik Pejchal" userId="d938b9a3d53695f8" providerId="LiveId" clId="{4F57D522-C9E0-497C-9A80-5055BD16DD0B}" dt="2024-05-25T21:55:58.792" v="3527" actId="1076"/>
          <ac:picMkLst>
            <pc:docMk/>
            <pc:sldMk cId="757028690" sldId="274"/>
            <ac:picMk id="11" creationId="{8686B4D1-0963-6FE7-8C8D-BE267B2F9599}"/>
          </ac:picMkLst>
        </pc:picChg>
        <pc:picChg chg="del">
          <ac:chgData name="Patrik Pejchal" userId="d938b9a3d53695f8" providerId="LiveId" clId="{4F57D522-C9E0-497C-9A80-5055BD16DD0B}" dt="2024-05-25T21:59:29.779" v="3566" actId="478"/>
          <ac:picMkLst>
            <pc:docMk/>
            <pc:sldMk cId="757028690" sldId="274"/>
            <ac:picMk id="12" creationId="{7D41AF18-886F-B430-1DBF-67EBBDE21EC3}"/>
          </ac:picMkLst>
        </pc:picChg>
        <pc:picChg chg="add mod">
          <ac:chgData name="Patrik Pejchal" userId="d938b9a3d53695f8" providerId="LiveId" clId="{4F57D522-C9E0-497C-9A80-5055BD16DD0B}" dt="2024-05-25T22:23:40.191" v="3650" actId="1076"/>
          <ac:picMkLst>
            <pc:docMk/>
            <pc:sldMk cId="757028690" sldId="274"/>
            <ac:picMk id="14" creationId="{9CE4A06E-CDD9-07E4-817B-A54E72494E9D}"/>
          </ac:picMkLst>
        </pc:picChg>
        <pc:picChg chg="add del mod">
          <ac:chgData name="Patrik Pejchal" userId="d938b9a3d53695f8" providerId="LiveId" clId="{4F57D522-C9E0-497C-9A80-5055BD16DD0B}" dt="2024-05-25T22:17:51.043" v="3601" actId="478"/>
          <ac:picMkLst>
            <pc:docMk/>
            <pc:sldMk cId="757028690" sldId="274"/>
            <ac:picMk id="16" creationId="{5EE1B872-6B0B-C597-B2CA-79853AD3F0EE}"/>
          </ac:picMkLst>
        </pc:picChg>
        <pc:picChg chg="del">
          <ac:chgData name="Patrik Pejchal" userId="d938b9a3d53695f8" providerId="LiveId" clId="{4F57D522-C9E0-497C-9A80-5055BD16DD0B}" dt="2024-05-25T21:43:22.316" v="3507" actId="478"/>
          <ac:picMkLst>
            <pc:docMk/>
            <pc:sldMk cId="757028690" sldId="274"/>
            <ac:picMk id="17" creationId="{2497BBC0-DE77-2928-2C02-AD5D6403FFC1}"/>
          </ac:picMkLst>
        </pc:picChg>
        <pc:picChg chg="del">
          <ac:chgData name="Patrik Pejchal" userId="d938b9a3d53695f8" providerId="LiveId" clId="{4F57D522-C9E0-497C-9A80-5055BD16DD0B}" dt="2024-05-25T21:43:13.014" v="3502" actId="478"/>
          <ac:picMkLst>
            <pc:docMk/>
            <pc:sldMk cId="757028690" sldId="274"/>
            <ac:picMk id="19" creationId="{C8A616B5-BEE3-CA32-7E09-99B4FC8AD8F5}"/>
          </ac:picMkLst>
        </pc:picChg>
        <pc:picChg chg="add del mod">
          <ac:chgData name="Patrik Pejchal" userId="d938b9a3d53695f8" providerId="LiveId" clId="{4F57D522-C9E0-497C-9A80-5055BD16DD0B}" dt="2024-05-25T22:18:14.133" v="3606" actId="478"/>
          <ac:picMkLst>
            <pc:docMk/>
            <pc:sldMk cId="757028690" sldId="274"/>
            <ac:picMk id="22" creationId="{5AF35E57-4C3F-61A9-91A3-D5D9696C1E9C}"/>
          </ac:picMkLst>
        </pc:picChg>
        <pc:picChg chg="add del mod">
          <ac:chgData name="Patrik Pejchal" userId="d938b9a3d53695f8" providerId="LiveId" clId="{4F57D522-C9E0-497C-9A80-5055BD16DD0B}" dt="2024-05-25T22:19:20.435" v="3617" actId="478"/>
          <ac:picMkLst>
            <pc:docMk/>
            <pc:sldMk cId="757028690" sldId="274"/>
            <ac:picMk id="24" creationId="{B3285272-5F89-A24B-9233-FCDB8AE3E5FF}"/>
          </ac:picMkLst>
        </pc:picChg>
        <pc:picChg chg="add del mod">
          <ac:chgData name="Patrik Pejchal" userId="d938b9a3d53695f8" providerId="LiveId" clId="{4F57D522-C9E0-497C-9A80-5055BD16DD0B}" dt="2024-05-25T22:19:41.055" v="3622" actId="478"/>
          <ac:picMkLst>
            <pc:docMk/>
            <pc:sldMk cId="757028690" sldId="274"/>
            <ac:picMk id="26" creationId="{A95169EC-D5B8-44F0-4689-250A613624CB}"/>
          </ac:picMkLst>
        </pc:picChg>
        <pc:picChg chg="add del mod">
          <ac:chgData name="Patrik Pejchal" userId="d938b9a3d53695f8" providerId="LiveId" clId="{4F57D522-C9E0-497C-9A80-5055BD16DD0B}" dt="2024-05-25T22:09:53.092" v="3589" actId="478"/>
          <ac:picMkLst>
            <pc:docMk/>
            <pc:sldMk cId="757028690" sldId="274"/>
            <ac:picMk id="28" creationId="{AF617D72-DCC4-091C-A9E1-03AB0100B101}"/>
          </ac:picMkLst>
        </pc:picChg>
        <pc:picChg chg="del mod">
          <ac:chgData name="Patrik Pejchal" userId="d938b9a3d53695f8" providerId="LiveId" clId="{4F57D522-C9E0-497C-9A80-5055BD16DD0B}" dt="2024-05-25T21:55:56.439" v="3526" actId="478"/>
          <ac:picMkLst>
            <pc:docMk/>
            <pc:sldMk cId="757028690" sldId="274"/>
            <ac:picMk id="29" creationId="{8C577C78-B849-780B-3F61-AB2713E1422A}"/>
          </ac:picMkLst>
        </pc:picChg>
        <pc:picChg chg="del">
          <ac:chgData name="Patrik Pejchal" userId="d938b9a3d53695f8" providerId="LiveId" clId="{4F57D522-C9E0-497C-9A80-5055BD16DD0B}" dt="2024-05-25T21:56:13.977" v="3528" actId="478"/>
          <ac:picMkLst>
            <pc:docMk/>
            <pc:sldMk cId="757028690" sldId="274"/>
            <ac:picMk id="31" creationId="{CCEAA00B-BA07-E051-E002-90ECC3E894CB}"/>
          </ac:picMkLst>
        </pc:picChg>
        <pc:picChg chg="add del mod">
          <ac:chgData name="Patrik Pejchal" userId="d938b9a3d53695f8" providerId="LiveId" clId="{4F57D522-C9E0-497C-9A80-5055BD16DD0B}" dt="2024-05-25T22:09:53.854" v="3590" actId="478"/>
          <ac:picMkLst>
            <pc:docMk/>
            <pc:sldMk cId="757028690" sldId="274"/>
            <ac:picMk id="36" creationId="{AE00F7A6-B4DA-9753-A78C-92768EAF841B}"/>
          </ac:picMkLst>
        </pc:picChg>
        <pc:picChg chg="add del mod">
          <ac:chgData name="Patrik Pejchal" userId="d938b9a3d53695f8" providerId="LiveId" clId="{4F57D522-C9E0-497C-9A80-5055BD16DD0B}" dt="2024-05-25T22:10:10.060" v="3594" actId="478"/>
          <ac:picMkLst>
            <pc:docMk/>
            <pc:sldMk cId="757028690" sldId="274"/>
            <ac:picMk id="38" creationId="{373948D0-61A4-AFA9-588E-68E3EA68EB80}"/>
          </ac:picMkLst>
        </pc:picChg>
        <pc:picChg chg="add del mod">
          <ac:chgData name="Patrik Pejchal" userId="d938b9a3d53695f8" providerId="LiveId" clId="{4F57D522-C9E0-497C-9A80-5055BD16DD0B}" dt="2024-05-25T22:19:10.084" v="3611" actId="478"/>
          <ac:picMkLst>
            <pc:docMk/>
            <pc:sldMk cId="757028690" sldId="274"/>
            <ac:picMk id="40" creationId="{858E989F-0771-1E42-C991-F1FE43A1BF3C}"/>
          </ac:picMkLst>
        </pc:picChg>
        <pc:picChg chg="add del mod">
          <ac:chgData name="Patrik Pejchal" userId="d938b9a3d53695f8" providerId="LiveId" clId="{4F57D522-C9E0-497C-9A80-5055BD16DD0B}" dt="2024-05-25T22:19:10.797" v="3612" actId="478"/>
          <ac:picMkLst>
            <pc:docMk/>
            <pc:sldMk cId="757028690" sldId="274"/>
            <ac:picMk id="42" creationId="{FFADDD25-76B0-340A-20B5-AEC240C0C030}"/>
          </ac:picMkLst>
        </pc:picChg>
        <pc:picChg chg="add mod">
          <ac:chgData name="Patrik Pejchal" userId="d938b9a3d53695f8" providerId="LiveId" clId="{4F57D522-C9E0-497C-9A80-5055BD16DD0B}" dt="2024-05-28T17:39:29.752" v="4406" actId="1076"/>
          <ac:picMkLst>
            <pc:docMk/>
            <pc:sldMk cId="757028690" sldId="274"/>
            <ac:picMk id="44" creationId="{EA662E6F-4511-88F1-3373-FBE693D087AF}"/>
          </ac:picMkLst>
        </pc:picChg>
        <pc:picChg chg="add mod">
          <ac:chgData name="Patrik Pejchal" userId="d938b9a3d53695f8" providerId="LiveId" clId="{4F57D522-C9E0-497C-9A80-5055BD16DD0B}" dt="2024-05-25T22:19:46.156" v="3623" actId="1076"/>
          <ac:picMkLst>
            <pc:docMk/>
            <pc:sldMk cId="757028690" sldId="274"/>
            <ac:picMk id="46" creationId="{EEC22477-34F2-2EC6-A940-DED97D0A3C8C}"/>
          </ac:picMkLst>
        </pc:picChg>
        <pc:picChg chg="add del mod">
          <ac:chgData name="Patrik Pejchal" userId="d938b9a3d53695f8" providerId="LiveId" clId="{4F57D522-C9E0-497C-9A80-5055BD16DD0B}" dt="2024-05-25T22:20:33.038" v="3628" actId="478"/>
          <ac:picMkLst>
            <pc:docMk/>
            <pc:sldMk cId="757028690" sldId="274"/>
            <ac:picMk id="48" creationId="{FDC0AC05-8585-BD41-58B8-3A3527967408}"/>
          </ac:picMkLst>
        </pc:picChg>
        <pc:picChg chg="add mod">
          <ac:chgData name="Patrik Pejchal" userId="d938b9a3d53695f8" providerId="LiveId" clId="{4F57D522-C9E0-497C-9A80-5055BD16DD0B}" dt="2024-05-25T22:20:42.141" v="3632" actId="1076"/>
          <ac:picMkLst>
            <pc:docMk/>
            <pc:sldMk cId="757028690" sldId="274"/>
            <ac:picMk id="50" creationId="{6EA1EB11-69AC-8F8C-3D02-03B1DD19BC25}"/>
          </ac:picMkLst>
        </pc:picChg>
        <pc:picChg chg="add mod">
          <ac:chgData name="Patrik Pejchal" userId="d938b9a3d53695f8" providerId="LiveId" clId="{4F57D522-C9E0-497C-9A80-5055BD16DD0B}" dt="2024-05-25T22:21:03.461" v="3636" actId="1076"/>
          <ac:picMkLst>
            <pc:docMk/>
            <pc:sldMk cId="757028690" sldId="274"/>
            <ac:picMk id="52" creationId="{D075CD75-4FB2-F8D2-8868-0AD2A594B78F}"/>
          </ac:picMkLst>
        </pc:picChg>
        <pc:picChg chg="add del mod">
          <ac:chgData name="Patrik Pejchal" userId="d938b9a3d53695f8" providerId="LiveId" clId="{4F57D522-C9E0-497C-9A80-5055BD16DD0B}" dt="2024-05-25T22:26:08.275" v="3689" actId="478"/>
          <ac:picMkLst>
            <pc:docMk/>
            <pc:sldMk cId="757028690" sldId="274"/>
            <ac:picMk id="54" creationId="{549A943B-0B57-CB35-D23E-78EC6FC7D59E}"/>
          </ac:picMkLst>
        </pc:picChg>
      </pc:sldChg>
      <pc:sldChg chg="addSp delSp modSp new del mod">
        <pc:chgData name="Patrik Pejchal" userId="d938b9a3d53695f8" providerId="LiveId" clId="{4F57D522-C9E0-497C-9A80-5055BD16DD0B}" dt="2024-05-25T22:26:21.866" v="3691" actId="47"/>
        <pc:sldMkLst>
          <pc:docMk/>
          <pc:sldMk cId="2813316998" sldId="275"/>
        </pc:sldMkLst>
        <pc:spChg chg="del">
          <ac:chgData name="Patrik Pejchal" userId="d938b9a3d53695f8" providerId="LiveId" clId="{4F57D522-C9E0-497C-9A80-5055BD16DD0B}" dt="2024-05-25T22:10:15.849" v="3596"/>
          <ac:spMkLst>
            <pc:docMk/>
            <pc:sldMk cId="2813316998" sldId="275"/>
            <ac:spMk id="3" creationId="{1F4EE123-9702-9CF2-1B00-22C26D329F82}"/>
          </ac:spMkLst>
        </pc:spChg>
        <pc:spChg chg="add mod">
          <ac:chgData name="Patrik Pejchal" userId="d938b9a3d53695f8" providerId="LiveId" clId="{4F57D522-C9E0-497C-9A80-5055BD16DD0B}" dt="2024-05-25T22:10:56.895" v="3600" actId="478"/>
          <ac:spMkLst>
            <pc:docMk/>
            <pc:sldMk cId="2813316998" sldId="275"/>
            <ac:spMk id="7" creationId="{3D5B57BD-BC9D-3E5F-8C80-481A8B979280}"/>
          </ac:spMkLst>
        </pc:spChg>
        <pc:picChg chg="add del mod">
          <ac:chgData name="Patrik Pejchal" userId="d938b9a3d53695f8" providerId="LiveId" clId="{4F57D522-C9E0-497C-9A80-5055BD16DD0B}" dt="2024-05-25T22:10:56.895" v="3600" actId="478"/>
          <ac:picMkLst>
            <pc:docMk/>
            <pc:sldMk cId="2813316998" sldId="275"/>
            <ac:picMk id="5" creationId="{7BE21EBE-5874-D914-6EE4-7149964A46A8}"/>
          </ac:picMkLst>
        </pc:picChg>
      </pc:sldChg>
      <pc:sldChg chg="addSp delSp modSp add mod modNotesTx">
        <pc:chgData name="Patrik Pejchal" userId="d938b9a3d53695f8" providerId="LiveId" clId="{4F57D522-C9E0-497C-9A80-5055BD16DD0B}" dt="2024-06-06T21:50:48.016" v="7671" actId="20577"/>
        <pc:sldMkLst>
          <pc:docMk/>
          <pc:sldMk cId="828184237" sldId="276"/>
        </pc:sldMkLst>
        <pc:spChg chg="mod">
          <ac:chgData name="Patrik Pejchal" userId="d938b9a3d53695f8" providerId="LiveId" clId="{4F57D522-C9E0-497C-9A80-5055BD16DD0B}" dt="2024-05-25T22:32:17.948" v="3809" actId="20577"/>
          <ac:spMkLst>
            <pc:docMk/>
            <pc:sldMk cId="828184237" sldId="276"/>
            <ac:spMk id="2" creationId="{9D4F4A97-492B-CFC3-0280-C1E353113D36}"/>
          </ac:spMkLst>
        </pc:spChg>
        <pc:picChg chg="del">
          <ac:chgData name="Patrik Pejchal" userId="d938b9a3d53695f8" providerId="LiveId" clId="{4F57D522-C9E0-497C-9A80-5055BD16DD0B}" dt="2024-05-25T22:30:02.009" v="3755" actId="478"/>
          <ac:picMkLst>
            <pc:docMk/>
            <pc:sldMk cId="828184237" sldId="276"/>
            <ac:picMk id="4" creationId="{13388EF9-4E6E-D55E-109F-4C9914FDDC6E}"/>
          </ac:picMkLst>
        </pc:picChg>
        <pc:picChg chg="add mod">
          <ac:chgData name="Patrik Pejchal" userId="d938b9a3d53695f8" providerId="LiveId" clId="{4F57D522-C9E0-497C-9A80-5055BD16DD0B}" dt="2024-05-25T22:27:36.153" v="3696" actId="1076"/>
          <ac:picMkLst>
            <pc:docMk/>
            <pc:sldMk cId="828184237" sldId="276"/>
            <ac:picMk id="5" creationId="{041DC1A2-71C8-8A4A-641E-81525C961C4D}"/>
          </ac:picMkLst>
        </pc:picChg>
        <pc:picChg chg="add mod">
          <ac:chgData name="Patrik Pejchal" userId="d938b9a3d53695f8" providerId="LiveId" clId="{4F57D522-C9E0-497C-9A80-5055BD16DD0B}" dt="2024-05-25T22:28:08.896" v="3702" actId="1076"/>
          <ac:picMkLst>
            <pc:docMk/>
            <pc:sldMk cId="828184237" sldId="276"/>
            <ac:picMk id="7" creationId="{594EB3E7-4E1C-BCE2-539F-3C258CA94D17}"/>
          </ac:picMkLst>
        </pc:picChg>
        <pc:picChg chg="del">
          <ac:chgData name="Patrik Pejchal" userId="d938b9a3d53695f8" providerId="LiveId" clId="{4F57D522-C9E0-497C-9A80-5055BD16DD0B}" dt="2024-05-25T22:29:44.274" v="3750" actId="478"/>
          <ac:picMkLst>
            <pc:docMk/>
            <pc:sldMk cId="828184237" sldId="276"/>
            <ac:picMk id="8" creationId="{D8520ACC-18F7-290B-E8B4-4C62818CB665}"/>
          </ac:picMkLst>
        </pc:picChg>
        <pc:picChg chg="add mod">
          <ac:chgData name="Patrik Pejchal" userId="d938b9a3d53695f8" providerId="LiveId" clId="{4F57D522-C9E0-497C-9A80-5055BD16DD0B}" dt="2024-05-25T22:28:52.941" v="3708" actId="1076"/>
          <ac:picMkLst>
            <pc:docMk/>
            <pc:sldMk cId="828184237" sldId="276"/>
            <ac:picMk id="10" creationId="{D320E64F-F681-2DD6-C519-0FD16F82AEFF}"/>
          </ac:picMkLst>
        </pc:picChg>
        <pc:picChg chg="del">
          <ac:chgData name="Patrik Pejchal" userId="d938b9a3d53695f8" providerId="LiveId" clId="{4F57D522-C9E0-497C-9A80-5055BD16DD0B}" dt="2024-05-25T22:31:22.041" v="3760" actId="478"/>
          <ac:picMkLst>
            <pc:docMk/>
            <pc:sldMk cId="828184237" sldId="276"/>
            <ac:picMk id="11" creationId="{8686B4D1-0963-6FE7-8C8D-BE267B2F9599}"/>
          </ac:picMkLst>
        </pc:picChg>
        <pc:picChg chg="add mod">
          <ac:chgData name="Patrik Pejchal" userId="d938b9a3d53695f8" providerId="LiveId" clId="{4F57D522-C9E0-497C-9A80-5055BD16DD0B}" dt="2024-05-25T22:29:08.786" v="3713" actId="1076"/>
          <ac:picMkLst>
            <pc:docMk/>
            <pc:sldMk cId="828184237" sldId="276"/>
            <ac:picMk id="13" creationId="{D03EBC05-0F41-CBEB-5903-909729F2E98C}"/>
          </ac:picMkLst>
        </pc:picChg>
        <pc:picChg chg="del">
          <ac:chgData name="Patrik Pejchal" userId="d938b9a3d53695f8" providerId="LiveId" clId="{4F57D522-C9E0-497C-9A80-5055BD16DD0B}" dt="2024-05-25T22:31:49.930" v="3765" actId="478"/>
          <ac:picMkLst>
            <pc:docMk/>
            <pc:sldMk cId="828184237" sldId="276"/>
            <ac:picMk id="14" creationId="{9CE4A06E-CDD9-07E4-817B-A54E72494E9D}"/>
          </ac:picMkLst>
        </pc:picChg>
        <pc:picChg chg="add mod">
          <ac:chgData name="Patrik Pejchal" userId="d938b9a3d53695f8" providerId="LiveId" clId="{4F57D522-C9E0-497C-9A80-5055BD16DD0B}" dt="2024-05-25T22:29:49.485" v="3751" actId="1076"/>
          <ac:picMkLst>
            <pc:docMk/>
            <pc:sldMk cId="828184237" sldId="276"/>
            <ac:picMk id="16" creationId="{D5C2F0E5-DD9A-F545-9E9A-A6ECA3755C80}"/>
          </ac:picMkLst>
        </pc:picChg>
        <pc:picChg chg="add mod">
          <ac:chgData name="Patrik Pejchal" userId="d938b9a3d53695f8" providerId="LiveId" clId="{4F57D522-C9E0-497C-9A80-5055BD16DD0B}" dt="2024-05-25T22:30:06.861" v="3756" actId="1076"/>
          <ac:picMkLst>
            <pc:docMk/>
            <pc:sldMk cId="828184237" sldId="276"/>
            <ac:picMk id="18" creationId="{BFF9D0C4-0042-70C6-4754-30C4B2927003}"/>
          </ac:picMkLst>
        </pc:picChg>
        <pc:picChg chg="add mod">
          <ac:chgData name="Patrik Pejchal" userId="d938b9a3d53695f8" providerId="LiveId" clId="{4F57D522-C9E0-497C-9A80-5055BD16DD0B}" dt="2024-05-25T22:31:29.592" v="3761" actId="1076"/>
          <ac:picMkLst>
            <pc:docMk/>
            <pc:sldMk cId="828184237" sldId="276"/>
            <ac:picMk id="20" creationId="{4B0DE2CE-4FC8-E5FC-DB87-87AE97C59CCC}"/>
          </ac:picMkLst>
        </pc:picChg>
        <pc:picChg chg="add mod">
          <ac:chgData name="Patrik Pejchal" userId="d938b9a3d53695f8" providerId="LiveId" clId="{4F57D522-C9E0-497C-9A80-5055BD16DD0B}" dt="2024-05-25T22:31:55.099" v="3766" actId="1076"/>
          <ac:picMkLst>
            <pc:docMk/>
            <pc:sldMk cId="828184237" sldId="276"/>
            <ac:picMk id="22" creationId="{43408C14-F425-B318-FBB1-0E7FBE99C344}"/>
          </ac:picMkLst>
        </pc:picChg>
        <pc:picChg chg="del">
          <ac:chgData name="Patrik Pejchal" userId="d938b9a3d53695f8" providerId="LiveId" clId="{4F57D522-C9E0-497C-9A80-5055BD16DD0B}" dt="2024-05-25T22:28:49.726" v="3707" actId="478"/>
          <ac:picMkLst>
            <pc:docMk/>
            <pc:sldMk cId="828184237" sldId="276"/>
            <ac:picMk id="44" creationId="{EA662E6F-4511-88F1-3373-FBE693D087AF}"/>
          </ac:picMkLst>
        </pc:picChg>
        <pc:picChg chg="del">
          <ac:chgData name="Patrik Pejchal" userId="d938b9a3d53695f8" providerId="LiveId" clId="{4F57D522-C9E0-497C-9A80-5055BD16DD0B}" dt="2024-05-25T22:29:05.631" v="3712" actId="478"/>
          <ac:picMkLst>
            <pc:docMk/>
            <pc:sldMk cId="828184237" sldId="276"/>
            <ac:picMk id="46" creationId="{EEC22477-34F2-2EC6-A940-DED97D0A3C8C}"/>
          </ac:picMkLst>
        </pc:picChg>
        <pc:picChg chg="del">
          <ac:chgData name="Patrik Pejchal" userId="d938b9a3d53695f8" providerId="LiveId" clId="{4F57D522-C9E0-497C-9A80-5055BD16DD0B}" dt="2024-05-25T22:27:29.047" v="3695" actId="478"/>
          <ac:picMkLst>
            <pc:docMk/>
            <pc:sldMk cId="828184237" sldId="276"/>
            <ac:picMk id="50" creationId="{6EA1EB11-69AC-8F8C-3D02-03B1DD19BC25}"/>
          </ac:picMkLst>
        </pc:picChg>
        <pc:picChg chg="del">
          <ac:chgData name="Patrik Pejchal" userId="d938b9a3d53695f8" providerId="LiveId" clId="{4F57D522-C9E0-497C-9A80-5055BD16DD0B}" dt="2024-05-25T22:28:03.447" v="3701" actId="478"/>
          <ac:picMkLst>
            <pc:docMk/>
            <pc:sldMk cId="828184237" sldId="276"/>
            <ac:picMk id="52" creationId="{D075CD75-4FB2-F8D2-8868-0AD2A594B78F}"/>
          </ac:picMkLst>
        </pc:picChg>
      </pc:sldChg>
      <pc:sldChg chg="addSp delSp modSp new mod modNotesTx">
        <pc:chgData name="Patrik Pejchal" userId="d938b9a3d53695f8" providerId="LiveId" clId="{4F57D522-C9E0-497C-9A80-5055BD16DD0B}" dt="2024-06-06T22:02:02.839" v="7906" actId="20577"/>
        <pc:sldMkLst>
          <pc:docMk/>
          <pc:sldMk cId="2705728760" sldId="277"/>
        </pc:sldMkLst>
        <pc:spChg chg="mod">
          <ac:chgData name="Patrik Pejchal" userId="d938b9a3d53695f8" providerId="LiveId" clId="{4F57D522-C9E0-497C-9A80-5055BD16DD0B}" dt="2024-05-26T20:19:39.560" v="4277" actId="20577"/>
          <ac:spMkLst>
            <pc:docMk/>
            <pc:sldMk cId="2705728760" sldId="277"/>
            <ac:spMk id="2" creationId="{469B32C8-6AA5-3FCD-92F4-E2018EAD98A7}"/>
          </ac:spMkLst>
        </pc:spChg>
        <pc:spChg chg="del">
          <ac:chgData name="Patrik Pejchal" userId="d938b9a3d53695f8" providerId="LiveId" clId="{4F57D522-C9E0-497C-9A80-5055BD16DD0B}" dt="2024-05-26T20:10:59.030" v="4207"/>
          <ac:spMkLst>
            <pc:docMk/>
            <pc:sldMk cId="2705728760" sldId="277"/>
            <ac:spMk id="3" creationId="{898689F8-594A-F659-79B3-0C3E3D8372C4}"/>
          </ac:spMkLst>
        </pc:spChg>
        <pc:spChg chg="add mod">
          <ac:chgData name="Patrik Pejchal" userId="d938b9a3d53695f8" providerId="LiveId" clId="{4F57D522-C9E0-497C-9A80-5055BD16DD0B}" dt="2024-05-30T20:49:32.175" v="5118" actId="13822"/>
          <ac:spMkLst>
            <pc:docMk/>
            <pc:sldMk cId="2705728760" sldId="277"/>
            <ac:spMk id="4" creationId="{AB3A855D-56CF-E43F-9DD2-06A956B28C4F}"/>
          </ac:spMkLst>
        </pc:spChg>
        <pc:spChg chg="add mod">
          <ac:chgData name="Patrik Pejchal" userId="d938b9a3d53695f8" providerId="LiveId" clId="{4F57D522-C9E0-497C-9A80-5055BD16DD0B}" dt="2024-05-30T20:49:35.918" v="5120" actId="1076"/>
          <ac:spMkLst>
            <pc:docMk/>
            <pc:sldMk cId="2705728760" sldId="277"/>
            <ac:spMk id="5" creationId="{3815BCD1-3C59-E541-1B1B-CBE080DA6FE2}"/>
          </ac:spMkLst>
        </pc:spChg>
        <pc:spChg chg="add mod">
          <ac:chgData name="Patrik Pejchal" userId="d938b9a3d53695f8" providerId="LiveId" clId="{4F57D522-C9E0-497C-9A80-5055BD16DD0B}" dt="2024-05-30T20:49:39.715" v="5122" actId="1076"/>
          <ac:spMkLst>
            <pc:docMk/>
            <pc:sldMk cId="2705728760" sldId="277"/>
            <ac:spMk id="6" creationId="{25E31460-ACE8-E4E7-87CB-8B999555A1A6}"/>
          </ac:spMkLst>
        </pc:spChg>
        <pc:spChg chg="add del mod">
          <ac:chgData name="Patrik Pejchal" userId="d938b9a3d53695f8" providerId="LiveId" clId="{4F57D522-C9E0-497C-9A80-5055BD16DD0B}" dt="2024-05-26T20:15:30.703" v="4237" actId="478"/>
          <ac:spMkLst>
            <pc:docMk/>
            <pc:sldMk cId="2705728760" sldId="277"/>
            <ac:spMk id="17" creationId="{BAA4E361-D3E2-029D-2085-84AE949D03D7}"/>
          </ac:spMkLst>
        </pc:spChg>
        <pc:picChg chg="add del mod">
          <ac:chgData name="Patrik Pejchal" userId="d938b9a3d53695f8" providerId="LiveId" clId="{4F57D522-C9E0-497C-9A80-5055BD16DD0B}" dt="2024-05-26T20:15:28.506" v="4236" actId="478"/>
          <ac:picMkLst>
            <pc:docMk/>
            <pc:sldMk cId="2705728760" sldId="277"/>
            <ac:picMk id="5" creationId="{824AD0D7-C906-6E79-5A1C-94E8FA1CC088}"/>
          </ac:picMkLst>
        </pc:picChg>
        <pc:picChg chg="add del mod">
          <ac:chgData name="Patrik Pejchal" userId="d938b9a3d53695f8" providerId="LiveId" clId="{4F57D522-C9E0-497C-9A80-5055BD16DD0B}" dt="2024-05-26T20:15:27.928" v="4235" actId="478"/>
          <ac:picMkLst>
            <pc:docMk/>
            <pc:sldMk cId="2705728760" sldId="277"/>
            <ac:picMk id="7" creationId="{CD20D4D3-EC5E-CE79-6607-D8933DD0DED6}"/>
          </ac:picMkLst>
        </pc:picChg>
        <pc:picChg chg="add del mod">
          <ac:chgData name="Patrik Pejchal" userId="d938b9a3d53695f8" providerId="LiveId" clId="{4F57D522-C9E0-497C-9A80-5055BD16DD0B}" dt="2024-05-26T20:15:31.663" v="4239" actId="478"/>
          <ac:picMkLst>
            <pc:docMk/>
            <pc:sldMk cId="2705728760" sldId="277"/>
            <ac:picMk id="9" creationId="{47E602E1-9294-AE41-5257-39051038158F}"/>
          </ac:picMkLst>
        </pc:picChg>
        <pc:picChg chg="add del mod">
          <ac:chgData name="Patrik Pejchal" userId="d938b9a3d53695f8" providerId="LiveId" clId="{4F57D522-C9E0-497C-9A80-5055BD16DD0B}" dt="2024-05-26T20:15:31.220" v="4238" actId="478"/>
          <ac:picMkLst>
            <pc:docMk/>
            <pc:sldMk cId="2705728760" sldId="277"/>
            <ac:picMk id="11" creationId="{65D3FA1E-4395-FF9B-390D-E6FD3B1E65CD}"/>
          </ac:picMkLst>
        </pc:picChg>
        <pc:picChg chg="add mod">
          <ac:chgData name="Patrik Pejchal" userId="d938b9a3d53695f8" providerId="LiveId" clId="{4F57D522-C9E0-497C-9A80-5055BD16DD0B}" dt="2024-05-26T20:17:45.986" v="4255" actId="1076"/>
          <ac:picMkLst>
            <pc:docMk/>
            <pc:sldMk cId="2705728760" sldId="277"/>
            <ac:picMk id="13" creationId="{D2DF2E37-DC3B-0B5A-70EF-D0FAE4921836}"/>
          </ac:picMkLst>
        </pc:picChg>
        <pc:picChg chg="add mod">
          <ac:chgData name="Patrik Pejchal" userId="d938b9a3d53695f8" providerId="LiveId" clId="{4F57D522-C9E0-497C-9A80-5055BD16DD0B}" dt="2024-05-26T20:17:44.579" v="4254" actId="1076"/>
          <ac:picMkLst>
            <pc:docMk/>
            <pc:sldMk cId="2705728760" sldId="277"/>
            <ac:picMk id="15" creationId="{CB6C69B0-CC64-2D60-AAE8-B9920C0BCC39}"/>
          </ac:picMkLst>
        </pc:picChg>
        <pc:picChg chg="add mod">
          <ac:chgData name="Patrik Pejchal" userId="d938b9a3d53695f8" providerId="LiveId" clId="{4F57D522-C9E0-497C-9A80-5055BD16DD0B}" dt="2024-05-26T20:17:35.177" v="4249" actId="1076"/>
          <ac:picMkLst>
            <pc:docMk/>
            <pc:sldMk cId="2705728760" sldId="277"/>
            <ac:picMk id="19" creationId="{AF744718-F4AE-440E-6DAE-E5611E3C43BD}"/>
          </ac:picMkLst>
        </pc:picChg>
        <pc:picChg chg="add mod">
          <ac:chgData name="Patrik Pejchal" userId="d938b9a3d53695f8" providerId="LiveId" clId="{4F57D522-C9E0-497C-9A80-5055BD16DD0B}" dt="2024-05-26T20:17:39.730" v="4253" actId="1076"/>
          <ac:picMkLst>
            <pc:docMk/>
            <pc:sldMk cId="2705728760" sldId="277"/>
            <ac:picMk id="21" creationId="{CC485094-B798-8885-E325-ACF124AD80BB}"/>
          </ac:picMkLst>
        </pc:picChg>
        <pc:picChg chg="add mod">
          <ac:chgData name="Patrik Pejchal" userId="d938b9a3d53695f8" providerId="LiveId" clId="{4F57D522-C9E0-497C-9A80-5055BD16DD0B}" dt="2024-05-26T20:19:03.428" v="4259" actId="1076"/>
          <ac:picMkLst>
            <pc:docMk/>
            <pc:sldMk cId="2705728760" sldId="277"/>
            <ac:picMk id="23" creationId="{153D7CFB-1AAA-BA94-8A77-E30DEE89134D}"/>
          </ac:picMkLst>
        </pc:picChg>
        <pc:picChg chg="add mod">
          <ac:chgData name="Patrik Pejchal" userId="d938b9a3d53695f8" providerId="LiveId" clId="{4F57D522-C9E0-497C-9A80-5055BD16DD0B}" dt="2024-05-26T20:19:23.143" v="4263" actId="1076"/>
          <ac:picMkLst>
            <pc:docMk/>
            <pc:sldMk cId="2705728760" sldId="277"/>
            <ac:picMk id="25" creationId="{CD79961F-76A6-4EFE-8DBD-28244B36A5A0}"/>
          </ac:picMkLst>
        </pc:picChg>
      </pc:sldChg>
      <pc:sldChg chg="addSp delSp modSp new mod modNotesTx">
        <pc:chgData name="Patrik Pejchal" userId="d938b9a3d53695f8" providerId="LiveId" clId="{4F57D522-C9E0-497C-9A80-5055BD16DD0B}" dt="2024-06-07T14:52:58.609" v="8030" actId="20577"/>
        <pc:sldMkLst>
          <pc:docMk/>
          <pc:sldMk cId="1777401605" sldId="278"/>
        </pc:sldMkLst>
        <pc:spChg chg="mod">
          <ac:chgData name="Patrik Pejchal" userId="d938b9a3d53695f8" providerId="LiveId" clId="{4F57D522-C9E0-497C-9A80-5055BD16DD0B}" dt="2024-05-30T19:47:05.673" v="4506" actId="20577"/>
          <ac:spMkLst>
            <pc:docMk/>
            <pc:sldMk cId="1777401605" sldId="278"/>
            <ac:spMk id="2" creationId="{31FEFAFA-B0CE-096C-1363-55E0D209B861}"/>
          </ac:spMkLst>
        </pc:spChg>
        <pc:spChg chg="del">
          <ac:chgData name="Patrik Pejchal" userId="d938b9a3d53695f8" providerId="LiveId" clId="{4F57D522-C9E0-497C-9A80-5055BD16DD0B}" dt="2024-05-30T19:46:39.195" v="4474"/>
          <ac:spMkLst>
            <pc:docMk/>
            <pc:sldMk cId="1777401605" sldId="278"/>
            <ac:spMk id="3" creationId="{DB08BD84-AA8D-08BB-68DB-F67B60E0D02B}"/>
          </ac:spMkLst>
        </pc:spChg>
        <pc:graphicFrameChg chg="add mod">
          <ac:chgData name="Patrik Pejchal" userId="d938b9a3d53695f8" providerId="LiveId" clId="{4F57D522-C9E0-497C-9A80-5055BD16DD0B}" dt="2024-06-06T16:04:59.314" v="6910" actId="403"/>
          <ac:graphicFrameMkLst>
            <pc:docMk/>
            <pc:sldMk cId="1777401605" sldId="278"/>
            <ac:graphicFrameMk id="4" creationId="{CB0FE958-A69C-4186-B7B0-45929CC591F3}"/>
          </ac:graphicFrameMkLst>
        </pc:graphicFrameChg>
      </pc:sldChg>
      <pc:sldChg chg="addSp modSp new mod modNotesTx">
        <pc:chgData name="Patrik Pejchal" userId="d938b9a3d53695f8" providerId="LiveId" clId="{4F57D522-C9E0-497C-9A80-5055BD16DD0B}" dt="2024-06-08T19:50:31.280" v="8116" actId="14734"/>
        <pc:sldMkLst>
          <pc:docMk/>
          <pc:sldMk cId="2654450169" sldId="279"/>
        </pc:sldMkLst>
        <pc:spChg chg="mod">
          <ac:chgData name="Patrik Pejchal" userId="d938b9a3d53695f8" providerId="LiveId" clId="{4F57D522-C9E0-497C-9A80-5055BD16DD0B}" dt="2024-05-30T19:51:55.411" v="4525" actId="20577"/>
          <ac:spMkLst>
            <pc:docMk/>
            <pc:sldMk cId="2654450169" sldId="279"/>
            <ac:spMk id="2" creationId="{42F7C3FB-FE04-F997-FC94-6BC026BD19C5}"/>
          </ac:spMkLst>
        </pc:spChg>
        <pc:spChg chg="mod">
          <ac:chgData name="Patrik Pejchal" userId="d938b9a3d53695f8" providerId="LiveId" clId="{4F57D522-C9E0-497C-9A80-5055BD16DD0B}" dt="2024-05-30T19:51:50.763" v="4511"/>
          <ac:spMkLst>
            <pc:docMk/>
            <pc:sldMk cId="2654450169" sldId="279"/>
            <ac:spMk id="3" creationId="{39A21158-D04C-1981-D135-ADEE5650A406}"/>
          </ac:spMkLst>
        </pc:spChg>
        <pc:spChg chg="add mod">
          <ac:chgData name="Patrik Pejchal" userId="d938b9a3d53695f8" providerId="LiveId" clId="{4F57D522-C9E0-497C-9A80-5055BD16DD0B}" dt="2024-06-08T19:40:06.780" v="8086" actId="20577"/>
          <ac:spMkLst>
            <pc:docMk/>
            <pc:sldMk cId="2654450169" sldId="279"/>
            <ac:spMk id="5" creationId="{D2762775-A3DA-31B4-A47A-09E2C298E219}"/>
          </ac:spMkLst>
        </pc:spChg>
        <pc:spChg chg="add mod">
          <ac:chgData name="Patrik Pejchal" userId="d938b9a3d53695f8" providerId="LiveId" clId="{4F57D522-C9E0-497C-9A80-5055BD16DD0B}" dt="2024-05-30T20:11:10.180" v="4871" actId="20577"/>
          <ac:spMkLst>
            <pc:docMk/>
            <pc:sldMk cId="2654450169" sldId="279"/>
            <ac:spMk id="9" creationId="{CD89D55B-C50C-C77D-B5D3-45775B13CD27}"/>
          </ac:spMkLst>
        </pc:spChg>
        <pc:graphicFrameChg chg="add mod modGraphic">
          <ac:chgData name="Patrik Pejchal" userId="d938b9a3d53695f8" providerId="LiveId" clId="{4F57D522-C9E0-497C-9A80-5055BD16DD0B}" dt="2024-06-08T19:50:31.280" v="8116" actId="14734"/>
          <ac:graphicFrameMkLst>
            <pc:docMk/>
            <pc:sldMk cId="2654450169" sldId="279"/>
            <ac:graphicFrameMk id="4" creationId="{700D1508-4CB2-0C7B-CE19-A531EDD39B7C}"/>
          </ac:graphicFrameMkLst>
        </pc:graphicFrameChg>
        <pc:graphicFrameChg chg="add mod modGraphic">
          <ac:chgData name="Patrik Pejchal" userId="d938b9a3d53695f8" providerId="LiveId" clId="{4F57D522-C9E0-497C-9A80-5055BD16DD0B}" dt="2024-06-08T19:50:02.716" v="8099" actId="14734"/>
          <ac:graphicFrameMkLst>
            <pc:docMk/>
            <pc:sldMk cId="2654450169" sldId="279"/>
            <ac:graphicFrameMk id="6" creationId="{461E48A4-FBB4-17DF-D0DD-66796B187625}"/>
          </ac:graphicFrameMkLst>
        </pc:graphicFrameChg>
        <pc:graphicFrameChg chg="add mod modGraphic">
          <ac:chgData name="Patrik Pejchal" userId="d938b9a3d53695f8" providerId="LiveId" clId="{4F57D522-C9E0-497C-9A80-5055BD16DD0B}" dt="2024-05-30T20:10:20.616" v="4852" actId="14734"/>
          <ac:graphicFrameMkLst>
            <pc:docMk/>
            <pc:sldMk cId="2654450169" sldId="279"/>
            <ac:graphicFrameMk id="7" creationId="{1530CAAF-A277-34E8-F213-AB4D48D5AABC}"/>
          </ac:graphicFrameMkLst>
        </pc:graphicFrameChg>
        <pc:graphicFrameChg chg="add mod modGraphic">
          <ac:chgData name="Patrik Pejchal" userId="d938b9a3d53695f8" providerId="LiveId" clId="{4F57D522-C9E0-497C-9A80-5055BD16DD0B}" dt="2024-05-30T20:10:25.330" v="4857" actId="14734"/>
          <ac:graphicFrameMkLst>
            <pc:docMk/>
            <pc:sldMk cId="2654450169" sldId="279"/>
            <ac:graphicFrameMk id="8" creationId="{5E1EF459-0E2F-DEE3-3F15-069E1FA85646}"/>
          </ac:graphicFrameMkLst>
        </pc:graphicFrameChg>
      </pc:sldChg>
      <pc:sldChg chg="new del">
        <pc:chgData name="Patrik Pejchal" userId="d938b9a3d53695f8" providerId="LiveId" clId="{4F57D522-C9E0-497C-9A80-5055BD16DD0B}" dt="2024-06-05T19:11:44.847" v="6131" actId="47"/>
        <pc:sldMkLst>
          <pc:docMk/>
          <pc:sldMk cId="1092482354" sldId="280"/>
        </pc:sldMkLst>
      </pc:sldChg>
      <pc:sldChg chg="delSp modSp new mod">
        <pc:chgData name="Patrik Pejchal" userId="d938b9a3d53695f8" providerId="LiveId" clId="{4F57D522-C9E0-497C-9A80-5055BD16DD0B}" dt="2024-06-05T19:12:18.640" v="6139" actId="478"/>
        <pc:sldMkLst>
          <pc:docMk/>
          <pc:sldMk cId="3288732642" sldId="281"/>
        </pc:sldMkLst>
        <pc:spChg chg="mod">
          <ac:chgData name="Patrik Pejchal" userId="d938b9a3d53695f8" providerId="LiveId" clId="{4F57D522-C9E0-497C-9A80-5055BD16DD0B}" dt="2024-06-05T19:11:58.113" v="6135" actId="313"/>
          <ac:spMkLst>
            <pc:docMk/>
            <pc:sldMk cId="3288732642" sldId="281"/>
            <ac:spMk id="2" creationId="{285C52FE-1ED1-2C2C-4E72-99830E07F23D}"/>
          </ac:spMkLst>
        </pc:spChg>
        <pc:spChg chg="del">
          <ac:chgData name="Patrik Pejchal" userId="d938b9a3d53695f8" providerId="LiveId" clId="{4F57D522-C9E0-497C-9A80-5055BD16DD0B}" dt="2024-06-05T19:11:49.629" v="6132" actId="478"/>
          <ac:spMkLst>
            <pc:docMk/>
            <pc:sldMk cId="3288732642" sldId="281"/>
            <ac:spMk id="3" creationId="{2C4BD7CC-86D1-542D-DEF0-C61459FA3B7E}"/>
          </ac:spMkLst>
        </pc:spChg>
        <pc:spChg chg="del">
          <ac:chgData name="Patrik Pejchal" userId="d938b9a3d53695f8" providerId="LiveId" clId="{4F57D522-C9E0-497C-9A80-5055BD16DD0B}" dt="2024-06-05T19:12:18.640" v="6139" actId="478"/>
          <ac:spMkLst>
            <pc:docMk/>
            <pc:sldMk cId="3288732642" sldId="281"/>
            <ac:spMk id="4" creationId="{F30B0AE0-0655-080B-7F3A-93129D3D235F}"/>
          </ac:spMkLst>
        </pc:spChg>
      </pc:sldChg>
      <pc:sldChg chg="new del">
        <pc:chgData name="Patrik Pejchal" userId="d938b9a3d53695f8" providerId="LiveId" clId="{4F57D522-C9E0-497C-9A80-5055BD16DD0B}" dt="2024-06-05T19:12:09.339" v="6138" actId="47"/>
        <pc:sldMkLst>
          <pc:docMk/>
          <pc:sldMk cId="3050510916" sldId="282"/>
        </pc:sldMkLst>
      </pc:sldChg>
      <pc:sldChg chg="delSp modSp new mod">
        <pc:chgData name="Patrik Pejchal" userId="d938b9a3d53695f8" providerId="LiveId" clId="{4F57D522-C9E0-497C-9A80-5055BD16DD0B}" dt="2024-06-05T19:30:57.759" v="6159" actId="313"/>
        <pc:sldMkLst>
          <pc:docMk/>
          <pc:sldMk cId="382392047" sldId="283"/>
        </pc:sldMkLst>
        <pc:spChg chg="mod">
          <ac:chgData name="Patrik Pejchal" userId="d938b9a3d53695f8" providerId="LiveId" clId="{4F57D522-C9E0-497C-9A80-5055BD16DD0B}" dt="2024-06-05T19:30:57.759" v="6159" actId="313"/>
          <ac:spMkLst>
            <pc:docMk/>
            <pc:sldMk cId="382392047" sldId="283"/>
            <ac:spMk id="2" creationId="{492BFDD7-F87A-AB91-887F-7FEC93524ACA}"/>
          </ac:spMkLst>
        </pc:spChg>
        <pc:spChg chg="mod">
          <ac:chgData name="Patrik Pejchal" userId="d938b9a3d53695f8" providerId="LiveId" clId="{4F57D522-C9E0-497C-9A80-5055BD16DD0B}" dt="2024-06-05T19:30:41.184" v="6143"/>
          <ac:spMkLst>
            <pc:docMk/>
            <pc:sldMk cId="382392047" sldId="283"/>
            <ac:spMk id="3" creationId="{DD0CC031-D5FF-4BD6-92B7-E791E52B038A}"/>
          </ac:spMkLst>
        </pc:spChg>
        <pc:spChg chg="del">
          <ac:chgData name="Patrik Pejchal" userId="d938b9a3d53695f8" providerId="LiveId" clId="{4F57D522-C9E0-497C-9A80-5055BD16DD0B}" dt="2024-06-05T19:12:22.122" v="6140" actId="478"/>
          <ac:spMkLst>
            <pc:docMk/>
            <pc:sldMk cId="382392047" sldId="283"/>
            <ac:spMk id="4" creationId="{FE60AB15-E8E0-F6F6-657E-AF930033B555}"/>
          </ac:spMkLst>
        </pc:spChg>
      </pc:sldChg>
      <pc:sldChg chg="addSp delSp modSp new mod">
        <pc:chgData name="Patrik Pejchal" userId="d938b9a3d53695f8" providerId="LiveId" clId="{4F57D522-C9E0-497C-9A80-5055BD16DD0B}" dt="2024-06-08T20:06:58.861" v="8272" actId="20577"/>
        <pc:sldMkLst>
          <pc:docMk/>
          <pc:sldMk cId="319784300" sldId="284"/>
        </pc:sldMkLst>
        <pc:spChg chg="mod">
          <ac:chgData name="Patrik Pejchal" userId="d938b9a3d53695f8" providerId="LiveId" clId="{4F57D522-C9E0-497C-9A80-5055BD16DD0B}" dt="2024-06-05T19:32:09.031" v="6171" actId="790"/>
          <ac:spMkLst>
            <pc:docMk/>
            <pc:sldMk cId="319784300" sldId="284"/>
            <ac:spMk id="2" creationId="{6F973E06-C231-3028-4C0A-E99FC0FF6D39}"/>
          </ac:spMkLst>
        </pc:spChg>
        <pc:spChg chg="del">
          <ac:chgData name="Patrik Pejchal" userId="d938b9a3d53695f8" providerId="LiveId" clId="{4F57D522-C9E0-497C-9A80-5055BD16DD0B}" dt="2024-06-05T20:07:37.608" v="6172" actId="3680"/>
          <ac:spMkLst>
            <pc:docMk/>
            <pc:sldMk cId="319784300" sldId="284"/>
            <ac:spMk id="3" creationId="{0FE28EFD-6367-5F95-7068-295D0E811635}"/>
          </ac:spMkLst>
        </pc:spChg>
        <pc:spChg chg="del">
          <ac:chgData name="Patrik Pejchal" userId="d938b9a3d53695f8" providerId="LiveId" clId="{4F57D522-C9E0-497C-9A80-5055BD16DD0B}" dt="2024-06-06T09:24:18.212" v="6699" actId="478"/>
          <ac:spMkLst>
            <pc:docMk/>
            <pc:sldMk cId="319784300" sldId="284"/>
            <ac:spMk id="4" creationId="{DBB80E7C-044B-CD46-B241-2C7AE571D709}"/>
          </ac:spMkLst>
        </pc:spChg>
        <pc:spChg chg="add mod">
          <ac:chgData name="Patrik Pejchal" userId="d938b9a3d53695f8" providerId="LiveId" clId="{4F57D522-C9E0-497C-9A80-5055BD16DD0B}" dt="2024-06-08T19:35:59.676" v="8054" actId="20577"/>
          <ac:spMkLst>
            <pc:docMk/>
            <pc:sldMk cId="319784300" sldId="284"/>
            <ac:spMk id="9" creationId="{2D247417-8179-9B2E-F6CC-9BDE8DD3AA1E}"/>
          </ac:spMkLst>
        </pc:spChg>
        <pc:spChg chg="add mod">
          <ac:chgData name="Patrik Pejchal" userId="d938b9a3d53695f8" providerId="LiveId" clId="{4F57D522-C9E0-497C-9A80-5055BD16DD0B}" dt="2024-06-08T19:36:16.214" v="8060" actId="20577"/>
          <ac:spMkLst>
            <pc:docMk/>
            <pc:sldMk cId="319784300" sldId="284"/>
            <ac:spMk id="10" creationId="{DE47D40F-CB63-B957-C3B9-E904BB36107C}"/>
          </ac:spMkLst>
        </pc:spChg>
        <pc:spChg chg="add mod">
          <ac:chgData name="Patrik Pejchal" userId="d938b9a3d53695f8" providerId="LiveId" clId="{4F57D522-C9E0-497C-9A80-5055BD16DD0B}" dt="2024-06-08T19:52:04.229" v="8125" actId="20577"/>
          <ac:spMkLst>
            <pc:docMk/>
            <pc:sldMk cId="319784300" sldId="284"/>
            <ac:spMk id="11" creationId="{A170AC2F-B9BF-FB97-8F5A-0C022D41BDDC}"/>
          </ac:spMkLst>
        </pc:spChg>
        <pc:graphicFrameChg chg="add mod modGraphic">
          <ac:chgData name="Patrik Pejchal" userId="d938b9a3d53695f8" providerId="LiveId" clId="{4F57D522-C9E0-497C-9A80-5055BD16DD0B}" dt="2024-06-08T20:03:49.577" v="8200" actId="20577"/>
          <ac:graphicFrameMkLst>
            <pc:docMk/>
            <pc:sldMk cId="319784300" sldId="284"/>
            <ac:graphicFrameMk id="3" creationId="{3D3AABDD-248D-5CDD-82E7-464C1AFF03D9}"/>
          </ac:graphicFrameMkLst>
        </pc:graphicFrameChg>
        <pc:graphicFrameChg chg="add mod modGraphic">
          <ac:chgData name="Patrik Pejchal" userId="d938b9a3d53695f8" providerId="LiveId" clId="{4F57D522-C9E0-497C-9A80-5055BD16DD0B}" dt="2024-06-08T20:06:58.861" v="8272" actId="20577"/>
          <ac:graphicFrameMkLst>
            <pc:docMk/>
            <pc:sldMk cId="319784300" sldId="284"/>
            <ac:graphicFrameMk id="4" creationId="{F72E918F-252A-782C-4138-6A284D68BBCE}"/>
          </ac:graphicFrameMkLst>
        </pc:graphicFrameChg>
        <pc:graphicFrameChg chg="add mod ord modGraphic">
          <ac:chgData name="Patrik Pejchal" userId="d938b9a3d53695f8" providerId="LiveId" clId="{4F57D522-C9E0-497C-9A80-5055BD16DD0B}" dt="2024-06-05T20:09:00.773" v="6263" actId="14734"/>
          <ac:graphicFrameMkLst>
            <pc:docMk/>
            <pc:sldMk cId="319784300" sldId="284"/>
            <ac:graphicFrameMk id="5" creationId="{AA36CA4A-4119-CF33-C371-A5288523E78D}"/>
          </ac:graphicFrameMkLst>
        </pc:graphicFrameChg>
        <pc:graphicFrameChg chg="add mod modGraphic">
          <ac:chgData name="Patrik Pejchal" userId="d938b9a3d53695f8" providerId="LiveId" clId="{4F57D522-C9E0-497C-9A80-5055BD16DD0B}" dt="2024-06-05T20:14:46.123" v="6466" actId="1076"/>
          <ac:graphicFrameMkLst>
            <pc:docMk/>
            <pc:sldMk cId="319784300" sldId="284"/>
            <ac:graphicFrameMk id="6" creationId="{A88AD191-F2F2-12A6-B76F-DCB3A516BBDE}"/>
          </ac:graphicFrameMkLst>
        </pc:graphicFrameChg>
        <pc:graphicFrameChg chg="add mod modGraphic">
          <ac:chgData name="Patrik Pejchal" userId="d938b9a3d53695f8" providerId="LiveId" clId="{4F57D522-C9E0-497C-9A80-5055BD16DD0B}" dt="2024-06-05T20:10:26.266" v="6344" actId="1076"/>
          <ac:graphicFrameMkLst>
            <pc:docMk/>
            <pc:sldMk cId="319784300" sldId="284"/>
            <ac:graphicFrameMk id="7" creationId="{633ED1FC-357E-842D-2792-652A78A8B6F9}"/>
          </ac:graphicFrameMkLst>
        </pc:graphicFrameChg>
        <pc:graphicFrameChg chg="add mod modGraphic">
          <ac:chgData name="Patrik Pejchal" userId="d938b9a3d53695f8" providerId="LiveId" clId="{4F57D522-C9E0-497C-9A80-5055BD16DD0B}" dt="2024-06-08T19:53:30.936" v="8132" actId="14100"/>
          <ac:graphicFrameMkLst>
            <pc:docMk/>
            <pc:sldMk cId="319784300" sldId="284"/>
            <ac:graphicFrameMk id="8" creationId="{CAB2021C-86EB-73B1-F959-43035F7633AB}"/>
          </ac:graphicFrameMkLst>
        </pc:graphicFrameChg>
      </pc:sldChg>
      <pc:sldChg chg="delSp modSp new mod modNotesTx">
        <pc:chgData name="Patrik Pejchal" userId="d938b9a3d53695f8" providerId="LiveId" clId="{4F57D522-C9E0-497C-9A80-5055BD16DD0B}" dt="2024-06-06T17:57:12.907" v="7383"/>
        <pc:sldMkLst>
          <pc:docMk/>
          <pc:sldMk cId="3639297278" sldId="285"/>
        </pc:sldMkLst>
        <pc:spChg chg="mod">
          <ac:chgData name="Patrik Pejchal" userId="d938b9a3d53695f8" providerId="LiveId" clId="{4F57D522-C9E0-497C-9A80-5055BD16DD0B}" dt="2024-06-05T20:37:48.903" v="6539" actId="790"/>
          <ac:spMkLst>
            <pc:docMk/>
            <pc:sldMk cId="3639297278" sldId="285"/>
            <ac:spMk id="2" creationId="{D010A46E-DB6E-DE53-FDEF-A4C8DE6E50B9}"/>
          </ac:spMkLst>
        </pc:spChg>
        <pc:spChg chg="mod">
          <ac:chgData name="Patrik Pejchal" userId="d938b9a3d53695f8" providerId="LiveId" clId="{4F57D522-C9E0-497C-9A80-5055BD16DD0B}" dt="2024-06-06T17:57:02.938" v="7381" actId="20577"/>
          <ac:spMkLst>
            <pc:docMk/>
            <pc:sldMk cId="3639297278" sldId="285"/>
            <ac:spMk id="3" creationId="{B4E6A230-A74A-BA98-5B76-B16E56212573}"/>
          </ac:spMkLst>
        </pc:spChg>
        <pc:spChg chg="del mod">
          <ac:chgData name="Patrik Pejchal" userId="d938b9a3d53695f8" providerId="LiveId" clId="{4F57D522-C9E0-497C-9A80-5055BD16DD0B}" dt="2024-06-06T09:24:15.195" v="6698" actId="478"/>
          <ac:spMkLst>
            <pc:docMk/>
            <pc:sldMk cId="3639297278" sldId="285"/>
            <ac:spMk id="4" creationId="{3B9093A1-57EB-5575-8A0E-CC1CD7755C7D}"/>
          </ac:spMkLst>
        </pc:spChg>
      </pc:sldChg>
      <pc:sldChg chg="addSp delSp modSp new mod ord modNotesTx">
        <pc:chgData name="Patrik Pejchal" userId="d938b9a3d53695f8" providerId="LiveId" clId="{4F57D522-C9E0-497C-9A80-5055BD16DD0B}" dt="2024-06-09T17:10:49.337" v="8279" actId="404"/>
        <pc:sldMkLst>
          <pc:docMk/>
          <pc:sldMk cId="4243118959" sldId="286"/>
        </pc:sldMkLst>
        <pc:spChg chg="mod">
          <ac:chgData name="Patrik Pejchal" userId="d938b9a3d53695f8" providerId="LiveId" clId="{4F57D522-C9E0-497C-9A80-5055BD16DD0B}" dt="2024-06-06T17:36:44.270" v="7230" actId="20577"/>
          <ac:spMkLst>
            <pc:docMk/>
            <pc:sldMk cId="4243118959" sldId="286"/>
            <ac:spMk id="2" creationId="{24C22F88-97F4-6801-67C8-1F69DF265D45}"/>
          </ac:spMkLst>
        </pc:spChg>
        <pc:spChg chg="del">
          <ac:chgData name="Patrik Pejchal" userId="d938b9a3d53695f8" providerId="LiveId" clId="{4F57D522-C9E0-497C-9A80-5055BD16DD0B}" dt="2024-06-06T17:36:13.219" v="7216"/>
          <ac:spMkLst>
            <pc:docMk/>
            <pc:sldMk cId="4243118959" sldId="286"/>
            <ac:spMk id="3" creationId="{80F4EEA5-38E6-C133-3F29-298526A24D70}"/>
          </ac:spMkLst>
        </pc:spChg>
        <pc:graphicFrameChg chg="add mod">
          <ac:chgData name="Patrik Pejchal" userId="d938b9a3d53695f8" providerId="LiveId" clId="{4F57D522-C9E0-497C-9A80-5055BD16DD0B}" dt="2024-06-09T17:10:49.337" v="8279" actId="404"/>
          <ac:graphicFrameMkLst>
            <pc:docMk/>
            <pc:sldMk cId="4243118959" sldId="286"/>
            <ac:graphicFrameMk id="5" creationId="{C2DB056B-F481-BE4D-676F-DEF4638C231C}"/>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atri\Desktop\school\6.semester\BP\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tri\Desktop\school\6.semester\BP\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tri\Desktop\school\6.semester\BP\Resul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atri\Desktop\school\6.semester\BP\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atri\Desktop\school\6.semester\BP\Resul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atri\Desktop\school\6.semester\BP\Result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'Počiatočná analýza'!$A$14:$A$18</c:f>
              <c:strCache>
                <c:ptCount val="5"/>
                <c:pt idx="0">
                  <c:v>DenseNet201</c:v>
                </c:pt>
                <c:pt idx="1">
                  <c:v>EfficientNetB2</c:v>
                </c:pt>
                <c:pt idx="2">
                  <c:v>InceptionResNetV2</c:v>
                </c:pt>
                <c:pt idx="3">
                  <c:v>VGG19</c:v>
                </c:pt>
                <c:pt idx="4">
                  <c:v>DenseNet121</c:v>
                </c:pt>
              </c:strCache>
            </c:strRef>
          </c:cat>
          <c:val>
            <c:numRef>
              <c:f>'Počiatočná analýza'!$B$14:$B$18</c:f>
              <c:numCache>
                <c:formatCode>0.00%</c:formatCode>
                <c:ptCount val="5"/>
                <c:pt idx="0">
                  <c:v>0.66581363636363644</c:v>
                </c:pt>
                <c:pt idx="1">
                  <c:v>0.73395909090909095</c:v>
                </c:pt>
                <c:pt idx="2">
                  <c:v>0.53023181818181819</c:v>
                </c:pt>
                <c:pt idx="3">
                  <c:v>0.58397272727272731</c:v>
                </c:pt>
                <c:pt idx="4">
                  <c:v>0.60872272727272725</c:v>
                </c:pt>
              </c:numCache>
            </c:numRef>
          </c:val>
          <c:extLst>
            <c:ext xmlns:c16="http://schemas.microsoft.com/office/drawing/2014/chart" uri="{C3380CC4-5D6E-409C-BE32-E72D297353CC}">
              <c16:uniqueId val="{00000000-B954-4E6C-BF38-37F417194C2A}"/>
            </c:ext>
          </c:extLst>
        </c:ser>
        <c:dLbls>
          <c:dLblPos val="outEnd"/>
          <c:showLegendKey val="0"/>
          <c:showVal val="1"/>
          <c:showCatName val="0"/>
          <c:showSerName val="0"/>
          <c:showPercent val="0"/>
          <c:showBubbleSize val="0"/>
        </c:dLbls>
        <c:gapWidth val="182"/>
        <c:axId val="492387679"/>
        <c:axId val="492385759"/>
      </c:barChart>
      <c:catAx>
        <c:axId val="4923876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ln>
                  <a:noFill/>
                </a:ln>
                <a:solidFill>
                  <a:schemeClr val="tx1"/>
                </a:solidFill>
                <a:latin typeface="+mn-lt"/>
                <a:ea typeface="+mn-ea"/>
                <a:cs typeface="+mn-cs"/>
              </a:defRPr>
            </a:pPr>
            <a:endParaRPr lang="en-US"/>
          </a:p>
        </c:txPr>
        <c:crossAx val="492385759"/>
        <c:crosses val="autoZero"/>
        <c:auto val="1"/>
        <c:lblAlgn val="ctr"/>
        <c:lblOffset val="100"/>
        <c:noMultiLvlLbl val="0"/>
      </c:catAx>
      <c:valAx>
        <c:axId val="492385759"/>
        <c:scaling>
          <c:orientation val="minMax"/>
          <c:min val="0.2"/>
        </c:scaling>
        <c:delete val="0"/>
        <c:axPos val="b"/>
        <c:majorGridlines>
          <c:spPr>
            <a:ln w="9525" cap="flat" cmpd="sng" algn="ctr">
              <a:solidFill>
                <a:schemeClr val="bg2"/>
              </a:solidFill>
              <a:prstDash val="lgDashDotDot"/>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ln>
                  <a:noFill/>
                </a:ln>
                <a:solidFill>
                  <a:schemeClr val="tx1">
                    <a:lumMod val="65000"/>
                    <a:lumOff val="35000"/>
                  </a:schemeClr>
                </a:solidFill>
                <a:latin typeface="+mn-lt"/>
                <a:ea typeface="+mn-ea"/>
                <a:cs typeface="+mn-cs"/>
              </a:defRPr>
            </a:pPr>
            <a:endParaRPr lang="en-US"/>
          </a:p>
        </c:txPr>
        <c:crossAx val="492387679"/>
        <c:crosses val="autoZero"/>
        <c:crossBetween val="between"/>
      </c:valAx>
      <c:spPr>
        <a:noFill/>
        <a:ln>
          <a:noFill/>
        </a:ln>
        <a:effectLst/>
      </c:spPr>
    </c:plotArea>
    <c:plotVisOnly val="1"/>
    <c:dispBlanksAs val="gap"/>
    <c:showDLblsOverMax val="0"/>
  </c:chart>
  <c:spPr>
    <a:noFill/>
    <a:ln>
      <a:noFill/>
    </a:ln>
    <a:effectLst/>
  </c:spPr>
  <c:txPr>
    <a:bodyPr/>
    <a:lstStyle/>
    <a:p>
      <a:pPr>
        <a:defRPr>
          <a:ln>
            <a:noFill/>
          </a:ln>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'Počiatočná analýza'!$A$24</c:f>
              <c:strCache>
                <c:ptCount val="1"/>
                <c:pt idx="0">
                  <c:v>DenseNet201</c:v>
                </c:pt>
              </c:strCache>
            </c:strRef>
          </c:tx>
          <c:spPr>
            <a:solidFill>
              <a:schemeClr val="accent1"/>
            </a:solidFill>
            <a:ln>
              <a:noFill/>
            </a:ln>
            <a:effectLst/>
          </c:spPr>
          <c:invertIfNegative val="0"/>
          <c:cat>
            <c:numRef>
              <c:f>'Počiatočná analýza'!$B$23:$E$23</c:f>
              <c:numCache>
                <c:formatCode>General</c:formatCode>
                <c:ptCount val="4"/>
                <c:pt idx="0">
                  <c:v>3</c:v>
                </c:pt>
                <c:pt idx="1">
                  <c:v>11</c:v>
                </c:pt>
                <c:pt idx="2">
                  <c:v>8</c:v>
                </c:pt>
                <c:pt idx="3">
                  <c:v>18</c:v>
                </c:pt>
              </c:numCache>
            </c:numRef>
          </c:cat>
          <c:val>
            <c:numRef>
              <c:f>'Počiatočná analýza'!$B$24:$E$24</c:f>
              <c:numCache>
                <c:formatCode>0.00%</c:formatCode>
                <c:ptCount val="4"/>
                <c:pt idx="0">
                  <c:v>0.92310000000000003</c:v>
                </c:pt>
                <c:pt idx="1">
                  <c:v>0.76919999999999999</c:v>
                </c:pt>
                <c:pt idx="2">
                  <c:v>0</c:v>
                </c:pt>
                <c:pt idx="3">
                  <c:v>0</c:v>
                </c:pt>
              </c:numCache>
            </c:numRef>
          </c:val>
          <c:extLst>
            <c:ext xmlns:c16="http://schemas.microsoft.com/office/drawing/2014/chart" uri="{C3380CC4-5D6E-409C-BE32-E72D297353CC}">
              <c16:uniqueId val="{00000000-B483-4A36-A6A8-04567DDADAAA}"/>
            </c:ext>
          </c:extLst>
        </c:ser>
        <c:ser>
          <c:idx val="1"/>
          <c:order val="1"/>
          <c:tx>
            <c:strRef>
              <c:f>'Počiatočná analýza'!$A$25</c:f>
              <c:strCache>
                <c:ptCount val="1"/>
                <c:pt idx="0">
                  <c:v>EfficientNetB2</c:v>
                </c:pt>
              </c:strCache>
            </c:strRef>
          </c:tx>
          <c:spPr>
            <a:solidFill>
              <a:schemeClr val="accent2"/>
            </a:solidFill>
            <a:ln>
              <a:noFill/>
            </a:ln>
            <a:effectLst/>
          </c:spPr>
          <c:invertIfNegative val="0"/>
          <c:cat>
            <c:numRef>
              <c:f>'Počiatočná analýza'!$B$23:$E$23</c:f>
              <c:numCache>
                <c:formatCode>General</c:formatCode>
                <c:ptCount val="4"/>
                <c:pt idx="0">
                  <c:v>3</c:v>
                </c:pt>
                <c:pt idx="1">
                  <c:v>11</c:v>
                </c:pt>
                <c:pt idx="2">
                  <c:v>8</c:v>
                </c:pt>
                <c:pt idx="3">
                  <c:v>18</c:v>
                </c:pt>
              </c:numCache>
            </c:numRef>
          </c:cat>
          <c:val>
            <c:numRef>
              <c:f>'Počiatočná analýza'!$B$25:$E$25</c:f>
              <c:numCache>
                <c:formatCode>0.00%</c:formatCode>
                <c:ptCount val="4"/>
                <c:pt idx="0">
                  <c:v>0.85709999999999997</c:v>
                </c:pt>
                <c:pt idx="1">
                  <c:v>0.85709999999999997</c:v>
                </c:pt>
                <c:pt idx="2">
                  <c:v>0.33329999999999999</c:v>
                </c:pt>
                <c:pt idx="3">
                  <c:v>0.33329999999999999</c:v>
                </c:pt>
              </c:numCache>
            </c:numRef>
          </c:val>
          <c:extLst>
            <c:ext xmlns:c16="http://schemas.microsoft.com/office/drawing/2014/chart" uri="{C3380CC4-5D6E-409C-BE32-E72D297353CC}">
              <c16:uniqueId val="{00000001-B483-4A36-A6A8-04567DDADAAA}"/>
            </c:ext>
          </c:extLst>
        </c:ser>
        <c:ser>
          <c:idx val="2"/>
          <c:order val="2"/>
          <c:tx>
            <c:strRef>
              <c:f>'Počiatočná analýza'!$A$26</c:f>
              <c:strCache>
                <c:ptCount val="1"/>
                <c:pt idx="0">
                  <c:v>InceptionResNetV2</c:v>
                </c:pt>
              </c:strCache>
            </c:strRef>
          </c:tx>
          <c:spPr>
            <a:solidFill>
              <a:schemeClr val="accent3"/>
            </a:solidFill>
            <a:ln>
              <a:noFill/>
            </a:ln>
            <a:effectLst/>
          </c:spPr>
          <c:invertIfNegative val="0"/>
          <c:cat>
            <c:numRef>
              <c:f>'Počiatočná analýza'!$B$23:$E$23</c:f>
              <c:numCache>
                <c:formatCode>General</c:formatCode>
                <c:ptCount val="4"/>
                <c:pt idx="0">
                  <c:v>3</c:v>
                </c:pt>
                <c:pt idx="1">
                  <c:v>11</c:v>
                </c:pt>
                <c:pt idx="2">
                  <c:v>8</c:v>
                </c:pt>
                <c:pt idx="3">
                  <c:v>18</c:v>
                </c:pt>
              </c:numCache>
            </c:numRef>
          </c:cat>
          <c:val>
            <c:numRef>
              <c:f>'Počiatočná analýza'!$B$26:$E$26</c:f>
              <c:numCache>
                <c:formatCode>0.00%</c:formatCode>
                <c:ptCount val="4"/>
                <c:pt idx="0">
                  <c:v>0.92310000000000003</c:v>
                </c:pt>
                <c:pt idx="1">
                  <c:v>0.66669999999999996</c:v>
                </c:pt>
                <c:pt idx="2">
                  <c:v>0</c:v>
                </c:pt>
                <c:pt idx="3">
                  <c:v>0</c:v>
                </c:pt>
              </c:numCache>
            </c:numRef>
          </c:val>
          <c:extLst>
            <c:ext xmlns:c16="http://schemas.microsoft.com/office/drawing/2014/chart" uri="{C3380CC4-5D6E-409C-BE32-E72D297353CC}">
              <c16:uniqueId val="{00000002-B483-4A36-A6A8-04567DDADAAA}"/>
            </c:ext>
          </c:extLst>
        </c:ser>
        <c:ser>
          <c:idx val="3"/>
          <c:order val="3"/>
          <c:tx>
            <c:strRef>
              <c:f>'Počiatočná analýza'!$A$27</c:f>
              <c:strCache>
                <c:ptCount val="1"/>
                <c:pt idx="0">
                  <c:v>VGG19</c:v>
                </c:pt>
              </c:strCache>
            </c:strRef>
          </c:tx>
          <c:spPr>
            <a:solidFill>
              <a:schemeClr val="accent4"/>
            </a:solidFill>
            <a:ln>
              <a:noFill/>
            </a:ln>
            <a:effectLst/>
          </c:spPr>
          <c:invertIfNegative val="0"/>
          <c:cat>
            <c:numRef>
              <c:f>'Počiatočná analýza'!$B$23:$E$23</c:f>
              <c:numCache>
                <c:formatCode>General</c:formatCode>
                <c:ptCount val="4"/>
                <c:pt idx="0">
                  <c:v>3</c:v>
                </c:pt>
                <c:pt idx="1">
                  <c:v>11</c:v>
                </c:pt>
                <c:pt idx="2">
                  <c:v>8</c:v>
                </c:pt>
                <c:pt idx="3">
                  <c:v>18</c:v>
                </c:pt>
              </c:numCache>
            </c:numRef>
          </c:cat>
          <c:val>
            <c:numRef>
              <c:f>'Počiatočná analýza'!$B$27:$E$27</c:f>
              <c:numCache>
                <c:formatCode>0.00%</c:formatCode>
                <c:ptCount val="4"/>
                <c:pt idx="0">
                  <c:v>0.92310000000000003</c:v>
                </c:pt>
                <c:pt idx="1">
                  <c:v>0.85709999999999997</c:v>
                </c:pt>
                <c:pt idx="2">
                  <c:v>0</c:v>
                </c:pt>
                <c:pt idx="3">
                  <c:v>0</c:v>
                </c:pt>
              </c:numCache>
            </c:numRef>
          </c:val>
          <c:extLst>
            <c:ext xmlns:c16="http://schemas.microsoft.com/office/drawing/2014/chart" uri="{C3380CC4-5D6E-409C-BE32-E72D297353CC}">
              <c16:uniqueId val="{00000003-B483-4A36-A6A8-04567DDADAAA}"/>
            </c:ext>
          </c:extLst>
        </c:ser>
        <c:ser>
          <c:idx val="4"/>
          <c:order val="4"/>
          <c:tx>
            <c:strRef>
              <c:f>'Počiatočná analýza'!$A$28</c:f>
              <c:strCache>
                <c:ptCount val="1"/>
                <c:pt idx="0">
                  <c:v>DenseNet121</c:v>
                </c:pt>
              </c:strCache>
            </c:strRef>
          </c:tx>
          <c:spPr>
            <a:solidFill>
              <a:schemeClr val="accent5"/>
            </a:solidFill>
            <a:ln>
              <a:noFill/>
            </a:ln>
            <a:effectLst/>
          </c:spPr>
          <c:invertIfNegative val="0"/>
          <c:cat>
            <c:numRef>
              <c:f>'Počiatočná analýza'!$B$23:$E$23</c:f>
              <c:numCache>
                <c:formatCode>General</c:formatCode>
                <c:ptCount val="4"/>
                <c:pt idx="0">
                  <c:v>3</c:v>
                </c:pt>
                <c:pt idx="1">
                  <c:v>11</c:v>
                </c:pt>
                <c:pt idx="2">
                  <c:v>8</c:v>
                </c:pt>
                <c:pt idx="3">
                  <c:v>18</c:v>
                </c:pt>
              </c:numCache>
            </c:numRef>
          </c:cat>
          <c:val>
            <c:numRef>
              <c:f>'Počiatočná analýza'!$B$28:$E$28</c:f>
              <c:numCache>
                <c:formatCode>0.00%</c:formatCode>
                <c:ptCount val="4"/>
                <c:pt idx="0">
                  <c:v>0.83330000000000004</c:v>
                </c:pt>
                <c:pt idx="1">
                  <c:v>0.76919999999999999</c:v>
                </c:pt>
                <c:pt idx="2">
                  <c:v>0</c:v>
                </c:pt>
                <c:pt idx="3">
                  <c:v>0.33329999999999999</c:v>
                </c:pt>
              </c:numCache>
            </c:numRef>
          </c:val>
          <c:extLst>
            <c:ext xmlns:c16="http://schemas.microsoft.com/office/drawing/2014/chart" uri="{C3380CC4-5D6E-409C-BE32-E72D297353CC}">
              <c16:uniqueId val="{00000004-B483-4A36-A6A8-04567DDADAAA}"/>
            </c:ext>
          </c:extLst>
        </c:ser>
        <c:dLbls>
          <c:showLegendKey val="0"/>
          <c:showVal val="0"/>
          <c:showCatName val="0"/>
          <c:showSerName val="0"/>
          <c:showPercent val="0"/>
          <c:showBubbleSize val="0"/>
        </c:dLbls>
        <c:gapWidth val="219"/>
        <c:overlap val="-27"/>
        <c:axId val="536956175"/>
        <c:axId val="536959535"/>
      </c:barChart>
      <c:catAx>
        <c:axId val="536956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536959535"/>
        <c:crosses val="autoZero"/>
        <c:auto val="1"/>
        <c:lblAlgn val="ctr"/>
        <c:lblOffset val="100"/>
        <c:noMultiLvlLbl val="0"/>
      </c:catAx>
      <c:valAx>
        <c:axId val="5369595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36956175"/>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Experiment1!$A$1</c:f>
              <c:strCache>
                <c:ptCount val="1"/>
                <c:pt idx="0">
                  <c:v>Original</c:v>
                </c:pt>
              </c:strCache>
            </c:strRef>
          </c:tx>
          <c:spPr>
            <a:solidFill>
              <a:schemeClr val="accent1"/>
            </a:solidFill>
            <a:ln>
              <a:noFill/>
            </a:ln>
            <a:effectLst/>
          </c:spPr>
          <c:invertIfNegative val="0"/>
          <c:cat>
            <c:strRef>
              <c:f>Experiment1!$C$16:$C$18</c:f>
              <c:strCache>
                <c:ptCount val="3"/>
                <c:pt idx="0">
                  <c:v>DenseNet201</c:v>
                </c:pt>
                <c:pt idx="1">
                  <c:v>EfficientNetB2</c:v>
                </c:pt>
                <c:pt idx="2">
                  <c:v>InceptionResNetV2</c:v>
                </c:pt>
              </c:strCache>
            </c:strRef>
          </c:cat>
          <c:val>
            <c:numRef>
              <c:f>Experiment1!$D$16:$D$18</c:f>
              <c:numCache>
                <c:formatCode>0.00%</c:formatCode>
                <c:ptCount val="3"/>
                <c:pt idx="0">
                  <c:v>0.66581363636363644</c:v>
                </c:pt>
                <c:pt idx="1">
                  <c:v>0.73395909090909095</c:v>
                </c:pt>
                <c:pt idx="2">
                  <c:v>0.53023181818181819</c:v>
                </c:pt>
              </c:numCache>
            </c:numRef>
          </c:val>
          <c:extLst>
            <c:ext xmlns:c16="http://schemas.microsoft.com/office/drawing/2014/chart" uri="{C3380CC4-5D6E-409C-BE32-E72D297353CC}">
              <c16:uniqueId val="{00000000-96DD-4947-B14C-1823A677648C}"/>
            </c:ext>
          </c:extLst>
        </c:ser>
        <c:ser>
          <c:idx val="1"/>
          <c:order val="1"/>
          <c:tx>
            <c:strRef>
              <c:f>Experiment1!$A$6</c:f>
              <c:strCache>
                <c:ptCount val="1"/>
                <c:pt idx="0">
                  <c:v>Class Weight</c:v>
                </c:pt>
              </c:strCache>
            </c:strRef>
          </c:tx>
          <c:spPr>
            <a:solidFill>
              <a:schemeClr val="accent2"/>
            </a:solidFill>
            <a:ln>
              <a:noFill/>
            </a:ln>
            <a:effectLst/>
          </c:spPr>
          <c:invertIfNegative val="0"/>
          <c:cat>
            <c:strRef>
              <c:f>Experiment1!$C$16:$C$18</c:f>
              <c:strCache>
                <c:ptCount val="3"/>
                <c:pt idx="0">
                  <c:v>DenseNet201</c:v>
                </c:pt>
                <c:pt idx="1">
                  <c:v>EfficientNetB2</c:v>
                </c:pt>
                <c:pt idx="2">
                  <c:v>InceptionResNetV2</c:v>
                </c:pt>
              </c:strCache>
            </c:strRef>
          </c:cat>
          <c:val>
            <c:numRef>
              <c:f>Experiment1!$E$16:$E$18</c:f>
              <c:numCache>
                <c:formatCode>0.00%</c:formatCode>
                <c:ptCount val="3"/>
                <c:pt idx="0">
                  <c:v>0.73228636363636368</c:v>
                </c:pt>
                <c:pt idx="1">
                  <c:v>0.76139545454545465</c:v>
                </c:pt>
                <c:pt idx="2">
                  <c:v>0.61345000000000005</c:v>
                </c:pt>
              </c:numCache>
            </c:numRef>
          </c:val>
          <c:extLst>
            <c:ext xmlns:c16="http://schemas.microsoft.com/office/drawing/2014/chart" uri="{C3380CC4-5D6E-409C-BE32-E72D297353CC}">
              <c16:uniqueId val="{00000001-96DD-4947-B14C-1823A677648C}"/>
            </c:ext>
          </c:extLst>
        </c:ser>
        <c:dLbls>
          <c:showLegendKey val="0"/>
          <c:showVal val="0"/>
          <c:showCatName val="0"/>
          <c:showSerName val="0"/>
          <c:showPercent val="0"/>
          <c:showBubbleSize val="0"/>
        </c:dLbls>
        <c:gapWidth val="219"/>
        <c:overlap val="-27"/>
        <c:axId val="1960076368"/>
        <c:axId val="1960077808"/>
      </c:barChart>
      <c:catAx>
        <c:axId val="1960076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0077808"/>
        <c:crosses val="autoZero"/>
        <c:auto val="1"/>
        <c:lblAlgn val="ctr"/>
        <c:lblOffset val="100"/>
        <c:noMultiLvlLbl val="0"/>
      </c:catAx>
      <c:valAx>
        <c:axId val="196007780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60076368"/>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Experiment2!$D$23:$D$25</c:f>
              <c:strCache>
                <c:ptCount val="3"/>
                <c:pt idx="0">
                  <c:v>Geometric</c:v>
                </c:pt>
                <c:pt idx="1">
                  <c:v>Color</c:v>
                </c:pt>
                <c:pt idx="2">
                  <c:v>Noise</c:v>
                </c:pt>
              </c:strCache>
            </c:strRef>
          </c:cat>
          <c:val>
            <c:numRef>
              <c:f>Experiment2!$E$23:$E$25</c:f>
              <c:numCache>
                <c:formatCode>0.00%</c:formatCode>
                <c:ptCount val="3"/>
                <c:pt idx="0">
                  <c:v>0.79015818181818176</c:v>
                </c:pt>
                <c:pt idx="1">
                  <c:v>0.92189454545454552</c:v>
                </c:pt>
                <c:pt idx="2">
                  <c:v>0.8716645454545453</c:v>
                </c:pt>
              </c:numCache>
            </c:numRef>
          </c:val>
          <c:extLst>
            <c:ext xmlns:c16="http://schemas.microsoft.com/office/drawing/2014/chart" uri="{C3380CC4-5D6E-409C-BE32-E72D297353CC}">
              <c16:uniqueId val="{00000000-08DE-4890-9CC8-445D117373B3}"/>
            </c:ext>
          </c:extLst>
        </c:ser>
        <c:dLbls>
          <c:dLblPos val="outEnd"/>
          <c:showLegendKey val="0"/>
          <c:showVal val="1"/>
          <c:showCatName val="0"/>
          <c:showSerName val="0"/>
          <c:showPercent val="0"/>
          <c:showBubbleSize val="0"/>
        </c:dLbls>
        <c:gapWidth val="219"/>
        <c:overlap val="-27"/>
        <c:axId val="696411104"/>
        <c:axId val="696413024"/>
      </c:barChart>
      <c:catAx>
        <c:axId val="696411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96413024"/>
        <c:crosses val="autoZero"/>
        <c:auto val="1"/>
        <c:lblAlgn val="ctr"/>
        <c:lblOffset val="100"/>
        <c:noMultiLvlLbl val="0"/>
      </c:catAx>
      <c:valAx>
        <c:axId val="696413024"/>
        <c:scaling>
          <c:orientation val="minMax"/>
          <c:min val="0"/>
        </c:scaling>
        <c:delete val="0"/>
        <c:axPos val="l"/>
        <c:majorGridlines>
          <c:spPr>
            <a:ln w="9525" cap="flat" cmpd="sng" algn="ctr">
              <a:solidFill>
                <a:schemeClr val="bg1"/>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96411104"/>
        <c:crosses val="autoZero"/>
        <c:crossBetween val="between"/>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Experiment3!$A$1</c:f>
              <c:strCache>
                <c:ptCount val="1"/>
                <c:pt idx="0">
                  <c:v>Original</c:v>
                </c:pt>
              </c:strCache>
            </c:strRef>
          </c:tx>
          <c:spPr>
            <a:solidFill>
              <a:schemeClr val="accent6"/>
            </a:solidFill>
            <a:ln>
              <a:noFill/>
            </a:ln>
            <a:effectLst/>
          </c:spPr>
          <c:invertIfNegative val="0"/>
          <c:cat>
            <c:strRef>
              <c:f>Experiment3!$D$18:$D$20</c:f>
              <c:strCache>
                <c:ptCount val="3"/>
                <c:pt idx="0">
                  <c:v>DenseNet201</c:v>
                </c:pt>
                <c:pt idx="1">
                  <c:v>EfficientNetB2</c:v>
                </c:pt>
                <c:pt idx="2">
                  <c:v>InceptionResNetV2</c:v>
                </c:pt>
              </c:strCache>
            </c:strRef>
          </c:cat>
          <c:val>
            <c:numRef>
              <c:f>Experiment3!$E$18:$E$20</c:f>
              <c:numCache>
                <c:formatCode>0.00%</c:formatCode>
                <c:ptCount val="3"/>
                <c:pt idx="0">
                  <c:v>0.66581363636363644</c:v>
                </c:pt>
                <c:pt idx="1">
                  <c:v>0.73395909090909095</c:v>
                </c:pt>
                <c:pt idx="2">
                  <c:v>0.53023181818181819</c:v>
                </c:pt>
              </c:numCache>
            </c:numRef>
          </c:val>
          <c:extLst>
            <c:ext xmlns:c16="http://schemas.microsoft.com/office/drawing/2014/chart" uri="{C3380CC4-5D6E-409C-BE32-E72D297353CC}">
              <c16:uniqueId val="{00000000-8710-4357-9660-4E70490CA0C6}"/>
            </c:ext>
          </c:extLst>
        </c:ser>
        <c:ser>
          <c:idx val="1"/>
          <c:order val="1"/>
          <c:tx>
            <c:strRef>
              <c:f>Experiment3!$A$6</c:f>
              <c:strCache>
                <c:ptCount val="1"/>
                <c:pt idx="0">
                  <c:v>Augmentation+Original</c:v>
                </c:pt>
              </c:strCache>
            </c:strRef>
          </c:tx>
          <c:spPr>
            <a:solidFill>
              <a:schemeClr val="accent5"/>
            </a:solidFill>
            <a:ln>
              <a:noFill/>
            </a:ln>
            <a:effectLst/>
          </c:spPr>
          <c:invertIfNegative val="0"/>
          <c:cat>
            <c:strRef>
              <c:f>Experiment3!$D$18:$D$20</c:f>
              <c:strCache>
                <c:ptCount val="3"/>
                <c:pt idx="0">
                  <c:v>DenseNet201</c:v>
                </c:pt>
                <c:pt idx="1">
                  <c:v>EfficientNetB2</c:v>
                </c:pt>
                <c:pt idx="2">
                  <c:v>InceptionResNetV2</c:v>
                </c:pt>
              </c:strCache>
            </c:strRef>
          </c:cat>
          <c:val>
            <c:numRef>
              <c:f>Experiment3!$F$18:$F$20</c:f>
              <c:numCache>
                <c:formatCode>0.00%</c:formatCode>
                <c:ptCount val="3"/>
                <c:pt idx="0">
                  <c:v>0.90949090909090924</c:v>
                </c:pt>
                <c:pt idx="1">
                  <c:v>0.96049090909090917</c:v>
                </c:pt>
                <c:pt idx="2">
                  <c:v>0.89868636363636345</c:v>
                </c:pt>
              </c:numCache>
            </c:numRef>
          </c:val>
          <c:extLst>
            <c:ext xmlns:c16="http://schemas.microsoft.com/office/drawing/2014/chart" uri="{C3380CC4-5D6E-409C-BE32-E72D297353CC}">
              <c16:uniqueId val="{00000001-8710-4357-9660-4E70490CA0C6}"/>
            </c:ext>
          </c:extLst>
        </c:ser>
        <c:dLbls>
          <c:showLegendKey val="0"/>
          <c:showVal val="0"/>
          <c:showCatName val="0"/>
          <c:showSerName val="0"/>
          <c:showPercent val="0"/>
          <c:showBubbleSize val="0"/>
        </c:dLbls>
        <c:gapWidth val="219"/>
        <c:overlap val="-27"/>
        <c:axId val="1547696319"/>
        <c:axId val="1547690559"/>
      </c:barChart>
      <c:catAx>
        <c:axId val="1547696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547690559"/>
        <c:crosses val="autoZero"/>
        <c:auto val="1"/>
        <c:lblAlgn val="ctr"/>
        <c:lblOffset val="100"/>
        <c:noMultiLvlLbl val="0"/>
      </c:catAx>
      <c:valAx>
        <c:axId val="154769055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47696319"/>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Experiment3!$D$34</c:f>
              <c:strCache>
                <c:ptCount val="1"/>
                <c:pt idx="0">
                  <c:v>original</c:v>
                </c:pt>
              </c:strCache>
            </c:strRef>
          </c:tx>
          <c:spPr>
            <a:solidFill>
              <a:schemeClr val="accent6"/>
            </a:solidFill>
            <a:ln>
              <a:noFill/>
            </a:ln>
            <a:effectLst/>
          </c:spPr>
          <c:invertIfNegative val="0"/>
          <c:cat>
            <c:numRef>
              <c:f>Experiment3!$E$33:$Z$33</c:f>
              <c:numCache>
                <c:formatCode>General</c:formatCode>
                <c:ptCount val="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numCache>
            </c:numRef>
          </c:cat>
          <c:val>
            <c:numRef>
              <c:f>Experiment3!$E$34:$Z$34</c:f>
              <c:numCache>
                <c:formatCode>General</c:formatCode>
                <c:ptCount val="22"/>
                <c:pt idx="0">
                  <c:v>0.75</c:v>
                </c:pt>
                <c:pt idx="1">
                  <c:v>0.5</c:v>
                </c:pt>
                <c:pt idx="2">
                  <c:v>0.88890000000000002</c:v>
                </c:pt>
                <c:pt idx="3">
                  <c:v>0.92310000000000003</c:v>
                </c:pt>
                <c:pt idx="4">
                  <c:v>0</c:v>
                </c:pt>
                <c:pt idx="5">
                  <c:v>0.28570000000000001</c:v>
                </c:pt>
                <c:pt idx="6">
                  <c:v>0.88890000000000002</c:v>
                </c:pt>
                <c:pt idx="7">
                  <c:v>0.33329999999999999</c:v>
                </c:pt>
                <c:pt idx="8">
                  <c:v>0</c:v>
                </c:pt>
                <c:pt idx="9">
                  <c:v>1</c:v>
                </c:pt>
                <c:pt idx="10">
                  <c:v>0</c:v>
                </c:pt>
                <c:pt idx="11">
                  <c:v>0.66669999999999996</c:v>
                </c:pt>
                <c:pt idx="12">
                  <c:v>0</c:v>
                </c:pt>
                <c:pt idx="13">
                  <c:v>0.84209999999999996</c:v>
                </c:pt>
                <c:pt idx="14">
                  <c:v>0.75</c:v>
                </c:pt>
                <c:pt idx="15">
                  <c:v>0.66669999999999996</c:v>
                </c:pt>
                <c:pt idx="16">
                  <c:v>0.66669999999999996</c:v>
                </c:pt>
                <c:pt idx="17">
                  <c:v>0.88890000000000002</c:v>
                </c:pt>
                <c:pt idx="18">
                  <c:v>0</c:v>
                </c:pt>
                <c:pt idx="19">
                  <c:v>0</c:v>
                </c:pt>
                <c:pt idx="20">
                  <c:v>0.94740000000000002</c:v>
                </c:pt>
                <c:pt idx="21">
                  <c:v>0.66669999999999996</c:v>
                </c:pt>
              </c:numCache>
            </c:numRef>
          </c:val>
          <c:extLst>
            <c:ext xmlns:c16="http://schemas.microsoft.com/office/drawing/2014/chart" uri="{C3380CC4-5D6E-409C-BE32-E72D297353CC}">
              <c16:uniqueId val="{00000000-53F2-44EE-B07B-DDE4C07CF757}"/>
            </c:ext>
          </c:extLst>
        </c:ser>
        <c:ser>
          <c:idx val="1"/>
          <c:order val="1"/>
          <c:tx>
            <c:strRef>
              <c:f>Experiment3!$D$35</c:f>
              <c:strCache>
                <c:ptCount val="1"/>
                <c:pt idx="0">
                  <c:v>augmented</c:v>
                </c:pt>
              </c:strCache>
            </c:strRef>
          </c:tx>
          <c:spPr>
            <a:solidFill>
              <a:schemeClr val="accent5"/>
            </a:solidFill>
            <a:ln>
              <a:noFill/>
            </a:ln>
            <a:effectLst/>
          </c:spPr>
          <c:invertIfNegative val="0"/>
          <c:cat>
            <c:numRef>
              <c:f>Experiment3!$E$33:$Z$33</c:f>
              <c:numCache>
                <c:formatCode>General</c:formatCode>
                <c:ptCount val="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numCache>
            </c:numRef>
          </c:cat>
          <c:val>
            <c:numRef>
              <c:f>Experiment3!$E$35:$Z$35</c:f>
              <c:numCache>
                <c:formatCode>General</c:formatCode>
                <c:ptCount val="22"/>
                <c:pt idx="0">
                  <c:v>0.88890000000000002</c:v>
                </c:pt>
                <c:pt idx="1">
                  <c:v>0.83330000000000004</c:v>
                </c:pt>
                <c:pt idx="2">
                  <c:v>1</c:v>
                </c:pt>
                <c:pt idx="3">
                  <c:v>0.90910000000000002</c:v>
                </c:pt>
                <c:pt idx="4">
                  <c:v>1</c:v>
                </c:pt>
                <c:pt idx="5">
                  <c:v>0.88890000000000002</c:v>
                </c:pt>
                <c:pt idx="6">
                  <c:v>1</c:v>
                </c:pt>
                <c:pt idx="7">
                  <c:v>1</c:v>
                </c:pt>
                <c:pt idx="8">
                  <c:v>0.83330000000000004</c:v>
                </c:pt>
                <c:pt idx="9">
                  <c:v>1</c:v>
                </c:pt>
                <c:pt idx="10">
                  <c:v>0.83330000000000004</c:v>
                </c:pt>
                <c:pt idx="11">
                  <c:v>0.66669999999999996</c:v>
                </c:pt>
                <c:pt idx="12">
                  <c:v>0.8</c:v>
                </c:pt>
                <c:pt idx="13">
                  <c:v>0.92310000000000003</c:v>
                </c:pt>
                <c:pt idx="14">
                  <c:v>1</c:v>
                </c:pt>
                <c:pt idx="15">
                  <c:v>0.88890000000000002</c:v>
                </c:pt>
                <c:pt idx="16">
                  <c:v>1</c:v>
                </c:pt>
                <c:pt idx="17">
                  <c:v>0.75</c:v>
                </c:pt>
                <c:pt idx="18">
                  <c:v>0.88890000000000002</c:v>
                </c:pt>
                <c:pt idx="19">
                  <c:v>0.66669999999999996</c:v>
                </c:pt>
                <c:pt idx="20">
                  <c:v>1</c:v>
                </c:pt>
                <c:pt idx="21">
                  <c:v>1</c:v>
                </c:pt>
              </c:numCache>
            </c:numRef>
          </c:val>
          <c:extLst>
            <c:ext xmlns:c16="http://schemas.microsoft.com/office/drawing/2014/chart" uri="{C3380CC4-5D6E-409C-BE32-E72D297353CC}">
              <c16:uniqueId val="{00000001-53F2-44EE-B07B-DDE4C07CF757}"/>
            </c:ext>
          </c:extLst>
        </c:ser>
        <c:dLbls>
          <c:showLegendKey val="0"/>
          <c:showVal val="0"/>
          <c:showCatName val="0"/>
          <c:showSerName val="0"/>
          <c:showPercent val="0"/>
          <c:showBubbleSize val="0"/>
        </c:dLbls>
        <c:gapWidth val="219"/>
        <c:overlap val="-27"/>
        <c:axId val="1784622000"/>
        <c:axId val="1784620560"/>
      </c:barChart>
      <c:catAx>
        <c:axId val="1784622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84620560"/>
        <c:crosses val="autoZero"/>
        <c:auto val="1"/>
        <c:lblAlgn val="ctr"/>
        <c:lblOffset val="100"/>
        <c:noMultiLvlLbl val="0"/>
      </c:catAx>
      <c:valAx>
        <c:axId val="17846205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84622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8C31E-05C4-4BA5-9F25-980694B10510}" type="datetimeFigureOut">
              <a:rPr lang="sk-SK" smtClean="0"/>
              <a:t>11. 6. 2024</a:t>
            </a:fld>
            <a:endParaRPr lang="sk-S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38D44-B5EA-4EE1-A6B0-27FB8733DD70}" type="slidenum">
              <a:rPr lang="sk-SK" smtClean="0"/>
              <a:t>‹#›</a:t>
            </a:fld>
            <a:endParaRPr lang="sk-SK"/>
          </a:p>
        </p:txBody>
      </p:sp>
    </p:spTree>
    <p:extLst>
      <p:ext uri="{BB962C8B-B14F-4D97-AF65-F5344CB8AC3E}">
        <p14:creationId xmlns:p14="http://schemas.microsoft.com/office/powerpoint/2010/main" val="279108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b="0" i="0" noProof="0" dirty="0">
                <a:solidFill>
                  <a:schemeClr val="tx1"/>
                </a:solidFill>
                <a:effectLst/>
                <a:highlight>
                  <a:srgbClr val="212121"/>
                </a:highlight>
                <a:latin typeface="ui-sans-serif"/>
              </a:rPr>
              <a:t>Dobrý deň milý predseda</a:t>
            </a:r>
            <a:r>
              <a:rPr lang="sk-SK" b="0" i="0" baseline="0" noProof="0" dirty="0">
                <a:solidFill>
                  <a:schemeClr val="tx1"/>
                </a:solidFill>
                <a:effectLst/>
                <a:highlight>
                  <a:srgbClr val="212121"/>
                </a:highlight>
                <a:latin typeface="ui-sans-serif"/>
              </a:rPr>
              <a:t> a milá porota</a:t>
            </a:r>
            <a:r>
              <a:rPr lang="sk-SK" b="0" i="0" noProof="0" dirty="0">
                <a:solidFill>
                  <a:schemeClr val="tx1"/>
                </a:solidFill>
                <a:effectLst/>
                <a:highlight>
                  <a:srgbClr val="212121"/>
                </a:highlight>
                <a:latin typeface="ui-sans-serif"/>
              </a:rPr>
              <a:t>, moje meno je Patrik Pejchal. Vitajte pri mojej prezentácii k bakalárskej práci ktorého vedúci je Michal </a:t>
            </a:r>
            <a:r>
              <a:rPr lang="sk-SK" b="0" i="0" noProof="0" dirty="0" err="1">
                <a:solidFill>
                  <a:schemeClr val="tx1"/>
                </a:solidFill>
                <a:effectLst/>
                <a:highlight>
                  <a:srgbClr val="212121"/>
                </a:highlight>
                <a:latin typeface="ui-sans-serif"/>
              </a:rPr>
              <a:t>Reimer</a:t>
            </a:r>
            <a:r>
              <a:rPr lang="sk-SK" b="0" i="0" noProof="0" dirty="0">
                <a:solidFill>
                  <a:schemeClr val="tx1"/>
                </a:solidFill>
                <a:effectLst/>
                <a:highlight>
                  <a:srgbClr val="212121"/>
                </a:highlight>
                <a:latin typeface="ui-sans-serif"/>
              </a:rPr>
              <a:t> na tému automatická klasifikácia častí tela na röntgenových snímkach pomocou neurónových sietí.</a:t>
            </a:r>
          </a:p>
        </p:txBody>
      </p:sp>
      <p:sp>
        <p:nvSpPr>
          <p:cNvPr id="4" name="Slide Number Placeholder 3"/>
          <p:cNvSpPr>
            <a:spLocks noGrp="1"/>
          </p:cNvSpPr>
          <p:nvPr>
            <p:ph type="sldNum" sz="quarter" idx="5"/>
          </p:nvPr>
        </p:nvSpPr>
        <p:spPr/>
        <p:txBody>
          <a:bodyPr/>
          <a:lstStyle/>
          <a:p>
            <a:fld id="{9D238D44-B5EA-4EE1-A6B0-27FB8733DD70}" type="slidenum">
              <a:rPr lang="sk-SK" smtClean="0"/>
              <a:t>1</a:t>
            </a:fld>
            <a:endParaRPr lang="sk-SK"/>
          </a:p>
        </p:txBody>
      </p:sp>
    </p:spTree>
    <p:extLst>
      <p:ext uri="{BB962C8B-B14F-4D97-AF65-F5344CB8AC3E}">
        <p14:creationId xmlns:p14="http://schemas.microsoft.com/office/powerpoint/2010/main" val="3341460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k-SK" noProof="0"/>
              <a:t>Tu môžeme vidieť príklady zmeny farieb.</a:t>
            </a:r>
          </a:p>
        </p:txBody>
      </p:sp>
      <p:sp>
        <p:nvSpPr>
          <p:cNvPr id="4" name="Slide Number Placeholder 3"/>
          <p:cNvSpPr>
            <a:spLocks noGrp="1"/>
          </p:cNvSpPr>
          <p:nvPr>
            <p:ph type="sldNum" sz="quarter" idx="5"/>
          </p:nvPr>
        </p:nvSpPr>
        <p:spPr/>
        <p:txBody>
          <a:bodyPr/>
          <a:lstStyle/>
          <a:p>
            <a:fld id="{9D238D44-B5EA-4EE1-A6B0-27FB8733DD70}" type="slidenum">
              <a:rPr lang="sk-SK" smtClean="0"/>
              <a:t>10</a:t>
            </a:fld>
            <a:endParaRPr lang="sk-SK"/>
          </a:p>
        </p:txBody>
      </p:sp>
    </p:spTree>
    <p:extLst>
      <p:ext uri="{BB962C8B-B14F-4D97-AF65-F5344CB8AC3E}">
        <p14:creationId xmlns:p14="http://schemas.microsoft.com/office/powerpoint/2010/main" val="2357390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k-SK" noProof="0"/>
              <a:t>Tu môžeme vidieť príklady pridania šumu a rozmazania.</a:t>
            </a:r>
          </a:p>
        </p:txBody>
      </p:sp>
      <p:sp>
        <p:nvSpPr>
          <p:cNvPr id="4" name="Slide Number Placeholder 3"/>
          <p:cNvSpPr>
            <a:spLocks noGrp="1"/>
          </p:cNvSpPr>
          <p:nvPr>
            <p:ph type="sldNum" sz="quarter" idx="5"/>
          </p:nvPr>
        </p:nvSpPr>
        <p:spPr/>
        <p:txBody>
          <a:bodyPr/>
          <a:lstStyle/>
          <a:p>
            <a:fld id="{9D238D44-B5EA-4EE1-A6B0-27FB8733DD70}" type="slidenum">
              <a:rPr lang="sk-SK" smtClean="0"/>
              <a:t>11</a:t>
            </a:fld>
            <a:endParaRPr lang="sk-SK"/>
          </a:p>
        </p:txBody>
      </p:sp>
    </p:spTree>
    <p:extLst>
      <p:ext uri="{BB962C8B-B14F-4D97-AF65-F5344CB8AC3E}">
        <p14:creationId xmlns:p14="http://schemas.microsoft.com/office/powerpoint/2010/main" val="3573975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sk-SK" noProof="0"/>
              <a:t>Váženie tried je technika používaná na riešenie nerovnováhy tým, že priradí vyššiu váhu menej zastúpeným triedam počas tréningu modelu. Tým sa znižuje zaujatosť modelu voči častejším triedam. (Váhy tried boli vypočítané na základe inverznej frekvencie každej triedy v </a:t>
            </a:r>
            <a:r>
              <a:rPr lang="sk-SK" noProof="0" err="1"/>
              <a:t>datasete</a:t>
            </a:r>
            <a:r>
              <a:rPr lang="sk-SK" noProof="0"/>
              <a:t>.) Tieto váhy boli následne použité pri tréningu konvolučnej neurónovej siete. </a:t>
            </a:r>
            <a:endParaRPr lang="sk-SK" b="0" i="0" noProof="0">
              <a:solidFill>
                <a:srgbClr val="ECECEC"/>
              </a:solidFill>
              <a:effectLst/>
              <a:highlight>
                <a:srgbClr val="212121"/>
              </a:highlight>
              <a:latin typeface="ui-sans-serif"/>
            </a:endParaRPr>
          </a:p>
        </p:txBody>
      </p:sp>
      <p:sp>
        <p:nvSpPr>
          <p:cNvPr id="4" name="Slide Number Placeholder 3"/>
          <p:cNvSpPr>
            <a:spLocks noGrp="1"/>
          </p:cNvSpPr>
          <p:nvPr>
            <p:ph type="sldNum" sz="quarter" idx="5"/>
          </p:nvPr>
        </p:nvSpPr>
        <p:spPr/>
        <p:txBody>
          <a:bodyPr/>
          <a:lstStyle/>
          <a:p>
            <a:fld id="{9D238D44-B5EA-4EE1-A6B0-27FB8733DD70}" type="slidenum">
              <a:rPr lang="sk-SK" smtClean="0"/>
              <a:t>12</a:t>
            </a:fld>
            <a:endParaRPr lang="sk-SK"/>
          </a:p>
        </p:txBody>
      </p:sp>
    </p:spTree>
    <p:extLst>
      <p:ext uri="{BB962C8B-B14F-4D97-AF65-F5344CB8AC3E}">
        <p14:creationId xmlns:p14="http://schemas.microsoft.com/office/powerpoint/2010/main" val="2479145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noProof="0"/>
              <a:t>V hornej časti tabuľky sú výsledky modelov trénovaných na originálnych dátach pre triedy 3, 7, 18 a 21. Vidíme, že modely dosahujú rôzne presnosti pre jednotlivé triedy a sú zaujaté na častejšie triedy 3 a 21. V spodnej časti tabuľky sú výsledky po aplikovaní váženia tried, kde vidíme výrazné zlepšenia presnosti pre menej zastúpené triedy.</a:t>
            </a:r>
            <a:endParaRPr lang="sk-SK" b="0" i="0" noProof="0">
              <a:solidFill>
                <a:srgbClr val="ECECEC"/>
              </a:solidFill>
              <a:effectLst/>
              <a:highlight>
                <a:srgbClr val="212121"/>
              </a:highlight>
              <a:latin typeface="ui-sans-serif"/>
            </a:endParaRPr>
          </a:p>
        </p:txBody>
      </p:sp>
      <p:sp>
        <p:nvSpPr>
          <p:cNvPr id="4" name="Slide Number Placeholder 3"/>
          <p:cNvSpPr>
            <a:spLocks noGrp="1"/>
          </p:cNvSpPr>
          <p:nvPr>
            <p:ph type="sldNum" sz="quarter" idx="5"/>
          </p:nvPr>
        </p:nvSpPr>
        <p:spPr/>
        <p:txBody>
          <a:bodyPr/>
          <a:lstStyle/>
          <a:p>
            <a:fld id="{9D238D44-B5EA-4EE1-A6B0-27FB8733DD70}" type="slidenum">
              <a:rPr lang="sk-SK" smtClean="0"/>
              <a:t>13</a:t>
            </a:fld>
            <a:endParaRPr lang="sk-SK"/>
          </a:p>
        </p:txBody>
      </p:sp>
    </p:spTree>
    <p:extLst>
      <p:ext uri="{BB962C8B-B14F-4D97-AF65-F5344CB8AC3E}">
        <p14:creationId xmlns:p14="http://schemas.microsoft.com/office/powerpoint/2010/main" val="2105434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k-SK" noProof="0"/>
              <a:t>Váženie tried pomohlo zlepšiť presnosť modelov tým, že priradilo vyššiu váhu menej zastúpeným triedam počas tréningu. Tým sa znížila zaujatosť modelu voči častejším triedam a zlepšila sa schopnosť modelov správne klasifikovať aj menej časté triedy.</a:t>
            </a:r>
          </a:p>
        </p:txBody>
      </p:sp>
      <p:sp>
        <p:nvSpPr>
          <p:cNvPr id="4" name="Slide Number Placeholder 3"/>
          <p:cNvSpPr>
            <a:spLocks noGrp="1"/>
          </p:cNvSpPr>
          <p:nvPr>
            <p:ph type="sldNum" sz="quarter" idx="5"/>
          </p:nvPr>
        </p:nvSpPr>
        <p:spPr/>
        <p:txBody>
          <a:bodyPr/>
          <a:lstStyle/>
          <a:p>
            <a:fld id="{9D238D44-B5EA-4EE1-A6B0-27FB8733DD70}" type="slidenum">
              <a:rPr lang="sk-SK" smtClean="0"/>
              <a:t>14</a:t>
            </a:fld>
            <a:endParaRPr lang="sk-SK"/>
          </a:p>
        </p:txBody>
      </p:sp>
    </p:spTree>
    <p:extLst>
      <p:ext uri="{BB962C8B-B14F-4D97-AF65-F5344CB8AC3E}">
        <p14:creationId xmlns:p14="http://schemas.microsoft.com/office/powerpoint/2010/main" val="394593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noProof="0"/>
              <a:t>V experimente 2 sa očakávalo, že rôzne techniky rozšírenia údajov budú mať rôzny vplyv na presnosť a robustnosť modelu tým, že zvýšia variabilitu tréningových dát. Na tréningové dáta boli aplikované techniky rozšírenia údajov, ktoré boli už spomenuté, čiže geometrické transformácie, zmeny farieb a pridanie šumu a rozmazania.</a:t>
            </a:r>
          </a:p>
        </p:txBody>
      </p:sp>
      <p:sp>
        <p:nvSpPr>
          <p:cNvPr id="4" name="Slide Number Placeholder 3"/>
          <p:cNvSpPr>
            <a:spLocks noGrp="1"/>
          </p:cNvSpPr>
          <p:nvPr>
            <p:ph type="sldNum" sz="quarter" idx="5"/>
          </p:nvPr>
        </p:nvSpPr>
        <p:spPr/>
        <p:txBody>
          <a:bodyPr/>
          <a:lstStyle/>
          <a:p>
            <a:fld id="{9D238D44-B5EA-4EE1-A6B0-27FB8733DD70}" type="slidenum">
              <a:rPr lang="sk-SK" smtClean="0"/>
              <a:t>15</a:t>
            </a:fld>
            <a:endParaRPr lang="sk-SK"/>
          </a:p>
        </p:txBody>
      </p:sp>
    </p:spTree>
    <p:extLst>
      <p:ext uri="{BB962C8B-B14F-4D97-AF65-F5344CB8AC3E}">
        <p14:creationId xmlns:p14="http://schemas.microsoft.com/office/powerpoint/2010/main" val="4189171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noProof="0" dirty="0"/>
              <a:t>Tu vidíme presnosť modelov pre techniky augmentácie. Prvý stĺpec predstavuje geometrické transformácie. Druhý stĺpec ukazuje výsledky pri použití zmien farieb. Tretí stĺpec predstavuje pridanie šumu a rozmazania. Tieto výsledky naznačujú, že techniky zmeny farieb majú najväčší pozitívny vplyv na presnosť modelu, nasledované pridaním šumu a nakoniec geometrickými transformáciami.</a:t>
            </a:r>
          </a:p>
        </p:txBody>
      </p:sp>
      <p:sp>
        <p:nvSpPr>
          <p:cNvPr id="4" name="Slide Number Placeholder 3"/>
          <p:cNvSpPr>
            <a:spLocks noGrp="1"/>
          </p:cNvSpPr>
          <p:nvPr>
            <p:ph type="sldNum" sz="quarter" idx="5"/>
          </p:nvPr>
        </p:nvSpPr>
        <p:spPr/>
        <p:txBody>
          <a:bodyPr/>
          <a:lstStyle/>
          <a:p>
            <a:fld id="{9D238D44-B5EA-4EE1-A6B0-27FB8733DD70}" type="slidenum">
              <a:rPr lang="sk-SK" smtClean="0"/>
              <a:t>16</a:t>
            </a:fld>
            <a:endParaRPr lang="sk-SK"/>
          </a:p>
        </p:txBody>
      </p:sp>
    </p:spTree>
    <p:extLst>
      <p:ext uri="{BB962C8B-B14F-4D97-AF65-F5344CB8AC3E}">
        <p14:creationId xmlns:p14="http://schemas.microsoft.com/office/powerpoint/2010/main" val="447451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dirty="0"/>
              <a:t>Prečo to tak je? Vľavo</a:t>
            </a:r>
            <a:r>
              <a:rPr lang="en-US" dirty="0"/>
              <a:t> </a:t>
            </a:r>
            <a:r>
              <a:rPr lang="sk-SK" noProof="0" dirty="0"/>
              <a:t>hore vidíme zmenu farby, kde</a:t>
            </a:r>
            <a:r>
              <a:rPr lang="en-US" dirty="0"/>
              <a:t> </a:t>
            </a:r>
            <a:r>
              <a:rPr lang="sk-SK" dirty="0"/>
              <a:t>v </a:t>
            </a:r>
            <a:r>
              <a:rPr lang="sk-SK" noProof="0" dirty="0"/>
              <a:t>upravenej snímke sú rozdiely medzi kosťami </a:t>
            </a:r>
            <a:r>
              <a:rPr lang="en-US" dirty="0"/>
              <a:t>a </a:t>
            </a:r>
            <a:r>
              <a:rPr lang="sk-SK" noProof="0" dirty="0"/>
              <a:t>mäkkými tkanivami výraznejšie</a:t>
            </a:r>
            <a:r>
              <a:rPr lang="en-US" dirty="0"/>
              <a:t>, </a:t>
            </a:r>
            <a:r>
              <a:rPr lang="sk-SK" noProof="0" dirty="0"/>
              <a:t>čo pomáha modelu lepšie rozlišovať detaily</a:t>
            </a:r>
            <a:r>
              <a:rPr lang="en-US" dirty="0"/>
              <a:t>.</a:t>
            </a:r>
            <a:r>
              <a:rPr lang="sk-SK" dirty="0"/>
              <a:t> Vľavo </a:t>
            </a:r>
            <a:r>
              <a:rPr lang="en-US" dirty="0"/>
              <a:t>dole </a:t>
            </a:r>
            <a:r>
              <a:rPr lang="sk-SK" noProof="0" dirty="0"/>
              <a:t>je pridaný šum, kde sa obraz výrazne nezmenil, čo znamená, že model sa stále môže učiť z tých istých hlavných prvkov. </a:t>
            </a:r>
            <a:r>
              <a:rPr lang="sk-SK" dirty="0"/>
              <a:t>Vpravo</a:t>
            </a:r>
            <a:r>
              <a:rPr lang="en-US" dirty="0"/>
              <a:t> </a:t>
            </a:r>
            <a:r>
              <a:rPr lang="sk-SK" noProof="0" dirty="0"/>
              <a:t>sú geometrické transformácie, kde vidíme pôvodnú a prevrátenú snímku. Tieto zmeny môžu úplne zmeniť orientáciu obrazu, čo môže</a:t>
            </a:r>
            <a:r>
              <a:rPr lang="sk-SK" dirty="0"/>
              <a:t> spôsobiť, že</a:t>
            </a:r>
            <a:r>
              <a:rPr lang="en-US" dirty="0"/>
              <a:t> model</a:t>
            </a:r>
            <a:r>
              <a:rPr lang="sk-SK" dirty="0"/>
              <a:t> je</a:t>
            </a:r>
            <a:r>
              <a:rPr lang="en-US" dirty="0"/>
              <a:t> </a:t>
            </a:r>
            <a:r>
              <a:rPr lang="sk-SK" noProof="0" dirty="0"/>
              <a:t>zmätený</a:t>
            </a:r>
            <a:r>
              <a:rPr lang="en-US" dirty="0"/>
              <a:t>.</a:t>
            </a:r>
            <a:endParaRPr lang="sk-SK" dirty="0"/>
          </a:p>
        </p:txBody>
      </p:sp>
      <p:sp>
        <p:nvSpPr>
          <p:cNvPr id="4" name="Slide Number Placeholder 3"/>
          <p:cNvSpPr>
            <a:spLocks noGrp="1"/>
          </p:cNvSpPr>
          <p:nvPr>
            <p:ph type="sldNum" sz="quarter" idx="5"/>
          </p:nvPr>
        </p:nvSpPr>
        <p:spPr/>
        <p:txBody>
          <a:bodyPr/>
          <a:lstStyle/>
          <a:p>
            <a:fld id="{9D238D44-B5EA-4EE1-A6B0-27FB8733DD70}" type="slidenum">
              <a:rPr lang="sk-SK" smtClean="0"/>
              <a:t>17</a:t>
            </a:fld>
            <a:endParaRPr lang="sk-SK"/>
          </a:p>
        </p:txBody>
      </p:sp>
    </p:spTree>
    <p:extLst>
      <p:ext uri="{BB962C8B-B14F-4D97-AF65-F5344CB8AC3E}">
        <p14:creationId xmlns:p14="http://schemas.microsoft.com/office/powerpoint/2010/main" val="1363380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sk-SK" noProof="0"/>
              <a:t>V tomto experimente bol porovnávaný výkon modelov trénovaných na originálnych dátach s modelmi trénovanými na rozšírených dátach spolu s originálnymi dátami. Boli aplikované všetky techniky augmentácie, ktoré boli spomenuté. </a:t>
            </a:r>
          </a:p>
        </p:txBody>
      </p:sp>
      <p:sp>
        <p:nvSpPr>
          <p:cNvPr id="4" name="Slide Number Placeholder 3"/>
          <p:cNvSpPr>
            <a:spLocks noGrp="1"/>
          </p:cNvSpPr>
          <p:nvPr>
            <p:ph type="sldNum" sz="quarter" idx="5"/>
          </p:nvPr>
        </p:nvSpPr>
        <p:spPr/>
        <p:txBody>
          <a:bodyPr/>
          <a:lstStyle/>
          <a:p>
            <a:fld id="{9D238D44-B5EA-4EE1-A6B0-27FB8733DD70}" type="slidenum">
              <a:rPr lang="sk-SK" smtClean="0"/>
              <a:t>18</a:t>
            </a:fld>
            <a:endParaRPr lang="sk-SK"/>
          </a:p>
        </p:txBody>
      </p:sp>
    </p:spTree>
    <p:extLst>
      <p:ext uri="{BB962C8B-B14F-4D97-AF65-F5344CB8AC3E}">
        <p14:creationId xmlns:p14="http://schemas.microsoft.com/office/powerpoint/2010/main" val="1827921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sk-SK" noProof="0" dirty="0"/>
              <a:t>Zelené stĺpce predstavujú presnosť modelov trénovaných len na originálnych dátach. Vidíme, že modely dosiahli rôznu, nie veľmi efektívnu presnosť. Fialové stĺpce ukazujú presnosť tých istých modelov, ale trénovaných na kombinácii originálnych a </a:t>
            </a:r>
            <a:r>
              <a:rPr lang="sk-SK" noProof="0" dirty="0" err="1"/>
              <a:t>augmentovaných</a:t>
            </a:r>
            <a:r>
              <a:rPr lang="sk-SK" noProof="0" dirty="0"/>
              <a:t> dátach. Všetky modely dosiahli výrazne vyššiu presnosť, približne 90%. </a:t>
            </a:r>
            <a:r>
              <a:rPr lang="sk-SK" noProof="0"/>
              <a:t>Tento </a:t>
            </a:r>
            <a:r>
              <a:rPr lang="sk-SK" noProof="0" dirty="0"/>
              <a:t>experiment potvrdil, že použitie techník augmentácie výrazne zlepšuje výkon modelov.</a:t>
            </a:r>
          </a:p>
        </p:txBody>
      </p:sp>
      <p:sp>
        <p:nvSpPr>
          <p:cNvPr id="4" name="Slide Number Placeholder 3"/>
          <p:cNvSpPr>
            <a:spLocks noGrp="1"/>
          </p:cNvSpPr>
          <p:nvPr>
            <p:ph type="sldNum" sz="quarter" idx="5"/>
          </p:nvPr>
        </p:nvSpPr>
        <p:spPr/>
        <p:txBody>
          <a:bodyPr/>
          <a:lstStyle/>
          <a:p>
            <a:fld id="{9D238D44-B5EA-4EE1-A6B0-27FB8733DD70}" type="slidenum">
              <a:rPr lang="sk-SK" smtClean="0"/>
              <a:t>19</a:t>
            </a:fld>
            <a:endParaRPr lang="sk-SK"/>
          </a:p>
        </p:txBody>
      </p:sp>
    </p:spTree>
    <p:extLst>
      <p:ext uri="{BB962C8B-B14F-4D97-AF65-F5344CB8AC3E}">
        <p14:creationId xmlns:p14="http://schemas.microsoft.com/office/powerpoint/2010/main" val="267197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noProof="0" dirty="0"/>
              <a:t>Röntgenové snímky sú populárne v medicíne, pretože sú dostupné a efektívne. Ich interpretácia je však náročná a môže viesť k chybám. Umelá inteligencia a hlboké učenie môžu pomôcť zlepšiť presnosť a efektivitu analýzy týchto snímok. Cieľom mojej práce je zlepšiť klasifikáciu rôznych častí tela na röntgenových snímkach pomocou konvolučných neurónových sietí (CNN). Riešim problémy s nevyváženosťou tried a nedostatkom údajov pomocou váženia tried a techník rozšírenia údajov.</a:t>
            </a:r>
          </a:p>
        </p:txBody>
      </p:sp>
      <p:sp>
        <p:nvSpPr>
          <p:cNvPr id="4" name="Slide Number Placeholder 3"/>
          <p:cNvSpPr>
            <a:spLocks noGrp="1"/>
          </p:cNvSpPr>
          <p:nvPr>
            <p:ph type="sldNum" sz="quarter" idx="5"/>
          </p:nvPr>
        </p:nvSpPr>
        <p:spPr/>
        <p:txBody>
          <a:bodyPr/>
          <a:lstStyle/>
          <a:p>
            <a:fld id="{9D238D44-B5EA-4EE1-A6B0-27FB8733DD70}" type="slidenum">
              <a:rPr lang="sk-SK" smtClean="0"/>
              <a:t>2</a:t>
            </a:fld>
            <a:endParaRPr lang="sk-SK"/>
          </a:p>
        </p:txBody>
      </p:sp>
    </p:spTree>
    <p:extLst>
      <p:ext uri="{BB962C8B-B14F-4D97-AF65-F5344CB8AC3E}">
        <p14:creationId xmlns:p14="http://schemas.microsoft.com/office/powerpoint/2010/main" val="1885715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a:t>Graf presnosti tried v jednom modeli.</a:t>
            </a:r>
          </a:p>
        </p:txBody>
      </p:sp>
      <p:sp>
        <p:nvSpPr>
          <p:cNvPr id="4" name="Slide Number Placeholder 3"/>
          <p:cNvSpPr>
            <a:spLocks noGrp="1"/>
          </p:cNvSpPr>
          <p:nvPr>
            <p:ph type="sldNum" sz="quarter" idx="5"/>
          </p:nvPr>
        </p:nvSpPr>
        <p:spPr/>
        <p:txBody>
          <a:bodyPr/>
          <a:lstStyle/>
          <a:p>
            <a:fld id="{9D238D44-B5EA-4EE1-A6B0-27FB8733DD70}" type="slidenum">
              <a:rPr lang="sk-SK" smtClean="0"/>
              <a:t>20</a:t>
            </a:fld>
            <a:endParaRPr lang="sk-SK"/>
          </a:p>
        </p:txBody>
      </p:sp>
    </p:spTree>
    <p:extLst>
      <p:ext uri="{BB962C8B-B14F-4D97-AF65-F5344CB8AC3E}">
        <p14:creationId xmlns:p14="http://schemas.microsoft.com/office/powerpoint/2010/main" val="3326757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sk-SK" noProof="0"/>
              <a:t>Hlavné dôvody pre zlepšenie sú: zvýšenie </a:t>
            </a:r>
            <a:r>
              <a:rPr lang="sk-SK" noProof="0" err="1"/>
              <a:t>datasetu</a:t>
            </a:r>
            <a:r>
              <a:rPr lang="sk-SK" noProof="0"/>
              <a:t>, čo poskytuje viac dát na tréning; zníženie nerovnováhy tried, čo vedie k lepšiemu rozpoznaniu aj menej zastúpených tried; a zvýšená variabilita tréningových dát, čo umožňuje modelom lepšie sa učiť na nových dátach.</a:t>
            </a:r>
          </a:p>
        </p:txBody>
      </p:sp>
      <p:sp>
        <p:nvSpPr>
          <p:cNvPr id="4" name="Slide Number Placeholder 3"/>
          <p:cNvSpPr>
            <a:spLocks noGrp="1"/>
          </p:cNvSpPr>
          <p:nvPr>
            <p:ph type="sldNum" sz="quarter" idx="5"/>
          </p:nvPr>
        </p:nvSpPr>
        <p:spPr/>
        <p:txBody>
          <a:bodyPr/>
          <a:lstStyle/>
          <a:p>
            <a:fld id="{9D238D44-B5EA-4EE1-A6B0-27FB8733DD70}" type="slidenum">
              <a:rPr lang="sk-SK" smtClean="0"/>
              <a:t>21</a:t>
            </a:fld>
            <a:endParaRPr lang="sk-SK"/>
          </a:p>
        </p:txBody>
      </p:sp>
    </p:spTree>
    <p:extLst>
      <p:ext uri="{BB962C8B-B14F-4D97-AF65-F5344CB8AC3E}">
        <p14:creationId xmlns:p14="http://schemas.microsoft.com/office/powerpoint/2010/main" val="3263093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noProof="0" dirty="0"/>
              <a:t>V mojej práci som testoval rôzne postupy klasifikácie zdravotníckych snímok pomocou neurónových sietí. Zistil som, že techniky augmentácie a váženie tried výrazne zlepšujú presnosť modelov. </a:t>
            </a:r>
            <a:endParaRPr lang="sk-SK" dirty="0"/>
          </a:p>
        </p:txBody>
      </p:sp>
      <p:sp>
        <p:nvSpPr>
          <p:cNvPr id="4" name="Slide Number Placeholder 3"/>
          <p:cNvSpPr>
            <a:spLocks noGrp="1"/>
          </p:cNvSpPr>
          <p:nvPr>
            <p:ph type="sldNum" sz="quarter" idx="5"/>
          </p:nvPr>
        </p:nvSpPr>
        <p:spPr/>
        <p:txBody>
          <a:bodyPr/>
          <a:lstStyle/>
          <a:p>
            <a:fld id="{9D238D44-B5EA-4EE1-A6B0-27FB8733DD70}" type="slidenum">
              <a:rPr lang="sk-SK" smtClean="0"/>
              <a:t>22</a:t>
            </a:fld>
            <a:endParaRPr lang="sk-SK"/>
          </a:p>
        </p:txBody>
      </p:sp>
    </p:spTree>
    <p:extLst>
      <p:ext uri="{BB962C8B-B14F-4D97-AF65-F5344CB8AC3E}">
        <p14:creationId xmlns:p14="http://schemas.microsoft.com/office/powerpoint/2010/main" val="343244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sk-SK" noProof="0" dirty="0"/>
              <a:t>Pre budúcu prácu plánujem ďalšie experimenty a nové techniky na zlepšenie výsledkov. Chcem rozšíriť a uplatniť tento výskum v rôznych oblastiach lekárskeho zobrazovania. Verím, že neurónové siete a klasifikácia majú veľký potenciál a môžu zlepšiť starostlivosť o pacientov.</a:t>
            </a:r>
          </a:p>
        </p:txBody>
      </p:sp>
      <p:sp>
        <p:nvSpPr>
          <p:cNvPr id="4" name="Slide Number Placeholder 3"/>
          <p:cNvSpPr>
            <a:spLocks noGrp="1"/>
          </p:cNvSpPr>
          <p:nvPr>
            <p:ph type="sldNum" sz="quarter" idx="5"/>
          </p:nvPr>
        </p:nvSpPr>
        <p:spPr/>
        <p:txBody>
          <a:bodyPr/>
          <a:lstStyle/>
          <a:p>
            <a:fld id="{9D238D44-B5EA-4EE1-A6B0-27FB8733DD70}" type="slidenum">
              <a:rPr lang="sk-SK" smtClean="0"/>
              <a:t>23</a:t>
            </a:fld>
            <a:endParaRPr lang="sk-SK"/>
          </a:p>
        </p:txBody>
      </p:sp>
    </p:spTree>
    <p:extLst>
      <p:ext uri="{BB962C8B-B14F-4D97-AF65-F5344CB8AC3E}">
        <p14:creationId xmlns:p14="http://schemas.microsoft.com/office/powerpoint/2010/main" val="2526141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dirty="0"/>
          </a:p>
        </p:txBody>
      </p:sp>
      <p:sp>
        <p:nvSpPr>
          <p:cNvPr id="4" name="Slide Number Placeholder 3"/>
          <p:cNvSpPr>
            <a:spLocks noGrp="1"/>
          </p:cNvSpPr>
          <p:nvPr>
            <p:ph type="sldNum" sz="quarter" idx="5"/>
          </p:nvPr>
        </p:nvSpPr>
        <p:spPr/>
        <p:txBody>
          <a:bodyPr/>
          <a:lstStyle/>
          <a:p>
            <a:fld id="{9D238D44-B5EA-4EE1-A6B0-27FB8733DD70}" type="slidenum">
              <a:rPr lang="sk-SK" smtClean="0"/>
              <a:t>25</a:t>
            </a:fld>
            <a:endParaRPr lang="sk-SK"/>
          </a:p>
        </p:txBody>
      </p:sp>
    </p:spTree>
    <p:extLst>
      <p:ext uri="{BB962C8B-B14F-4D97-AF65-F5344CB8AC3E}">
        <p14:creationId xmlns:p14="http://schemas.microsoft.com/office/powerpoint/2010/main" val="3737052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k-SK" err="1"/>
              <a:t>gaussovský</a:t>
            </a:r>
            <a:r>
              <a:rPr lang="sk-SK" noProof="0"/>
              <a:t> šum</a:t>
            </a:r>
            <a:r>
              <a:rPr lang="sk-SK"/>
              <a:t> </a:t>
            </a:r>
            <a:r>
              <a:rPr lang="sk-SK" noProof="0"/>
              <a:t>pridal stredné množstvo šumu snímkam</a:t>
            </a:r>
            <a:r>
              <a:rPr lang="sk-SK"/>
              <a:t>, </a:t>
            </a:r>
            <a:r>
              <a:rPr lang="sk-SK" noProof="0"/>
              <a:t>Šum typu "</a:t>
            </a:r>
            <a:r>
              <a:rPr lang="sk-SK" noProof="0" err="1"/>
              <a:t>sóľ</a:t>
            </a:r>
            <a:r>
              <a:rPr lang="sk-SK" noProof="0"/>
              <a:t> a korenie" pridal náhodné svetlé a tmavé body</a:t>
            </a:r>
            <a:r>
              <a:rPr lang="sk-SK"/>
              <a:t>, </a:t>
            </a:r>
            <a:r>
              <a:rPr lang="sk-SK" noProof="0"/>
              <a:t>Pohybové rozmazanie a </a:t>
            </a:r>
            <a:r>
              <a:rPr lang="sk-SK" err="1"/>
              <a:t>gaussovské</a:t>
            </a:r>
            <a:r>
              <a:rPr lang="sk-SK" noProof="0"/>
              <a:t> rozmazanie simulovali rozmazania pohybu a mäkké rozmazanie</a:t>
            </a:r>
            <a:endParaRPr lang="sk-SK"/>
          </a:p>
          <a:p>
            <a:pPr marL="0" marR="0" lvl="0" indent="0" algn="l" defTabSz="914400" rtl="0" eaLnBrk="1" fontAlgn="auto" latinLnBrk="0" hangingPunct="1">
              <a:lnSpc>
                <a:spcPct val="100000"/>
              </a:lnSpc>
              <a:spcBef>
                <a:spcPts val="0"/>
              </a:spcBef>
              <a:spcAft>
                <a:spcPts val="0"/>
              </a:spcAft>
              <a:buClrTx/>
              <a:buSzTx/>
              <a:buFontTx/>
              <a:buNone/>
              <a:tabLst/>
              <a:defRPr/>
            </a:pPr>
            <a:endParaRPr lang="sk-SK"/>
          </a:p>
          <a:p>
            <a:pPr marL="0" marR="0" lvl="0" indent="0" algn="l" defTabSz="914400" rtl="0" eaLnBrk="1" fontAlgn="auto" latinLnBrk="0" hangingPunct="1">
              <a:lnSpc>
                <a:spcPct val="100000"/>
              </a:lnSpc>
              <a:spcBef>
                <a:spcPts val="0"/>
              </a:spcBef>
              <a:spcAft>
                <a:spcPts val="0"/>
              </a:spcAft>
              <a:buClrTx/>
              <a:buSzTx/>
              <a:buFontTx/>
              <a:buNone/>
              <a:tabLst/>
              <a:defRPr/>
            </a:pPr>
            <a:r>
              <a:rPr lang="sk-SK"/>
              <a:t>V klinickej praxi sa zašumené RTG snímky môžu objaviť napríklad u pacientov, ktorí sa počas snímkovania pohybovali, čo je bežné u malých detí alebo starších pacientov, ktorí majú problémy so zotrvačnosťou. Ďalším príkladom môže byť šum spôsobený s technickými problémami RTG zariadení, ako sú problémy s detektorom alebo s expozíciou.</a:t>
            </a:r>
          </a:p>
          <a:p>
            <a:endParaRPr lang="sk-SK"/>
          </a:p>
        </p:txBody>
      </p:sp>
      <p:sp>
        <p:nvSpPr>
          <p:cNvPr id="4" name="Slide Number Placeholder 3"/>
          <p:cNvSpPr>
            <a:spLocks noGrp="1"/>
          </p:cNvSpPr>
          <p:nvPr>
            <p:ph type="sldNum" sz="quarter" idx="5"/>
          </p:nvPr>
        </p:nvSpPr>
        <p:spPr/>
        <p:txBody>
          <a:bodyPr/>
          <a:lstStyle/>
          <a:p>
            <a:fld id="{9D238D44-B5EA-4EE1-A6B0-27FB8733DD70}" type="slidenum">
              <a:rPr lang="sk-SK" smtClean="0"/>
              <a:t>26</a:t>
            </a:fld>
            <a:endParaRPr lang="sk-SK"/>
          </a:p>
        </p:txBody>
      </p:sp>
    </p:spTree>
    <p:extLst>
      <p:ext uri="{BB962C8B-B14F-4D97-AF65-F5344CB8AC3E}">
        <p14:creationId xmlns:p14="http://schemas.microsoft.com/office/powerpoint/2010/main" val="2968451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noProof="0" dirty="0"/>
              <a:t>Klasifikácia v lekárskom zobrazovaní znamená rozdelenie snímok do preddefinovaných tried podľa ich obsahu</a:t>
            </a:r>
            <a:r>
              <a:rPr lang="en-US" noProof="0" dirty="0"/>
              <a:t>. </a:t>
            </a:r>
            <a:r>
              <a:rPr lang="sk-SK" noProof="0" dirty="0"/>
              <a:t>Röntgenové snímky sú bežne používané, pretože poskytujú detailné obrazy vnútorných štruktúr tela. Presná klasifikácia týchto snímok pomáha pri včasnej a presnej diagnóze, čo vedie k lepším výsledkom pre pacientov.</a:t>
            </a:r>
          </a:p>
        </p:txBody>
      </p:sp>
      <p:sp>
        <p:nvSpPr>
          <p:cNvPr id="4" name="Slide Number Placeholder 3"/>
          <p:cNvSpPr>
            <a:spLocks noGrp="1"/>
          </p:cNvSpPr>
          <p:nvPr>
            <p:ph type="sldNum" sz="quarter" idx="5"/>
          </p:nvPr>
        </p:nvSpPr>
        <p:spPr/>
        <p:txBody>
          <a:bodyPr/>
          <a:lstStyle/>
          <a:p>
            <a:fld id="{9D238D44-B5EA-4EE1-A6B0-27FB8733DD70}" type="slidenum">
              <a:rPr lang="sk-SK" smtClean="0"/>
              <a:t>3</a:t>
            </a:fld>
            <a:endParaRPr lang="sk-SK"/>
          </a:p>
        </p:txBody>
      </p:sp>
    </p:spTree>
    <p:extLst>
      <p:ext uri="{BB962C8B-B14F-4D97-AF65-F5344CB8AC3E}">
        <p14:creationId xmlns:p14="http://schemas.microsoft.com/office/powerpoint/2010/main" val="1958630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b="0" i="0" noProof="0" dirty="0">
                <a:solidFill>
                  <a:srgbClr val="ECECEC"/>
                </a:solidFill>
                <a:effectLst/>
                <a:highlight>
                  <a:srgbClr val="212121"/>
                </a:highlight>
                <a:latin typeface="ui-sans-serif"/>
              </a:rPr>
              <a:t>Dataset bol získaný z Kaggle a obsahuje anotované röntgenové snímky rôznych častí tela. Celkovo obsahuje 1738 snímok, ktoré sú rozdelené do 22 rôznych tried. Snímky môžu byť viacnásobne označené, čo znamená, že jedna snímka môže patriť do viacerých tried. </a:t>
            </a:r>
            <a:endParaRPr lang="sk-SK" noProof="0" dirty="0"/>
          </a:p>
        </p:txBody>
      </p:sp>
      <p:sp>
        <p:nvSpPr>
          <p:cNvPr id="4" name="Slide Number Placeholder 3"/>
          <p:cNvSpPr>
            <a:spLocks noGrp="1"/>
          </p:cNvSpPr>
          <p:nvPr>
            <p:ph type="sldNum" sz="quarter" idx="5"/>
          </p:nvPr>
        </p:nvSpPr>
        <p:spPr/>
        <p:txBody>
          <a:bodyPr/>
          <a:lstStyle/>
          <a:p>
            <a:fld id="{9D238D44-B5EA-4EE1-A6B0-27FB8733DD70}" type="slidenum">
              <a:rPr lang="sk-SK" smtClean="0"/>
              <a:t>4</a:t>
            </a:fld>
            <a:endParaRPr lang="sk-SK"/>
          </a:p>
        </p:txBody>
      </p:sp>
    </p:spTree>
    <p:extLst>
      <p:ext uri="{BB962C8B-B14F-4D97-AF65-F5344CB8AC3E}">
        <p14:creationId xmlns:p14="http://schemas.microsoft.com/office/powerpoint/2010/main" val="182304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b="0" i="0" noProof="0" dirty="0">
                <a:solidFill>
                  <a:srgbClr val="ECECEC"/>
                </a:solidFill>
                <a:effectLst/>
                <a:highlight>
                  <a:srgbClr val="212121"/>
                </a:highlight>
                <a:latin typeface="ui-sans-serif"/>
              </a:rPr>
              <a:t>Ako môžeme vidieť v tabuľke dataset vykazuje významnú nerovnováhu tried, pričom niektoré triedy majú oveľa vyšší počet snímok ako ostatné. Napríklad trieda 3, má oveľa viac snímok ako trieda 4. Táto nerovnováha predstavuje výzvu pre presnú klasifikáciu, pretože model môže byť zaujatý v prospech častejších tried.</a:t>
            </a:r>
            <a:endParaRPr lang="sk-SK" noProof="0" dirty="0"/>
          </a:p>
        </p:txBody>
      </p:sp>
      <p:sp>
        <p:nvSpPr>
          <p:cNvPr id="4" name="Slide Number Placeholder 3"/>
          <p:cNvSpPr>
            <a:spLocks noGrp="1"/>
          </p:cNvSpPr>
          <p:nvPr>
            <p:ph type="sldNum" sz="quarter" idx="5"/>
          </p:nvPr>
        </p:nvSpPr>
        <p:spPr/>
        <p:txBody>
          <a:bodyPr/>
          <a:lstStyle/>
          <a:p>
            <a:fld id="{9D238D44-B5EA-4EE1-A6B0-27FB8733DD70}" type="slidenum">
              <a:rPr lang="sk-SK" smtClean="0"/>
              <a:t>5</a:t>
            </a:fld>
            <a:endParaRPr lang="sk-SK"/>
          </a:p>
        </p:txBody>
      </p:sp>
    </p:spTree>
    <p:extLst>
      <p:ext uri="{BB962C8B-B14F-4D97-AF65-F5344CB8AC3E}">
        <p14:creationId xmlns:p14="http://schemas.microsoft.com/office/powerpoint/2010/main" val="2755451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b="0" i="0" noProof="0" dirty="0">
                <a:solidFill>
                  <a:srgbClr val="ECECEC"/>
                </a:solidFill>
                <a:effectLst/>
                <a:highlight>
                  <a:srgbClr val="212121"/>
                </a:highlight>
                <a:latin typeface="ui-sans-serif"/>
              </a:rPr>
              <a:t>Vidíme výsledky prvotného testovania. Vľavo máme graf zobrazujúci presnosť piatich modelov. Výsledky nie sú najlepšie, čiže je určite priestor na zlepšenie. Ale celková presnosť je skreslená nízkymi výsledkami málo zastúpených tried ako to môžeme vidieť na pravom grafe kde vidíme, ako sa tieto modely správajú pri nerovnováhe medzi triedami. Vybral som </a:t>
            </a:r>
            <a:r>
              <a:rPr lang="en-US" b="0" i="0" noProof="0" dirty="0" err="1">
                <a:solidFill>
                  <a:srgbClr val="ECECEC"/>
                </a:solidFill>
                <a:effectLst/>
                <a:highlight>
                  <a:srgbClr val="212121"/>
                </a:highlight>
                <a:latin typeface="ui-sans-serif"/>
              </a:rPr>
              <a:t>hrudnik</a:t>
            </a:r>
            <a:r>
              <a:rPr lang="sk-SK" b="0" i="0" noProof="0" dirty="0">
                <a:solidFill>
                  <a:srgbClr val="ECECEC"/>
                </a:solidFill>
                <a:effectLst/>
                <a:highlight>
                  <a:srgbClr val="212121"/>
                </a:highlight>
                <a:latin typeface="ui-sans-serif"/>
              </a:rPr>
              <a:t>, </a:t>
            </a:r>
            <a:r>
              <a:rPr lang="en-US" b="0" i="0" noProof="0" dirty="0" err="1">
                <a:solidFill>
                  <a:srgbClr val="ECECEC"/>
                </a:solidFill>
                <a:effectLst/>
                <a:highlight>
                  <a:srgbClr val="212121"/>
                </a:highlight>
                <a:latin typeface="ui-sans-serif"/>
              </a:rPr>
              <a:t>koleno</a:t>
            </a:r>
            <a:r>
              <a:rPr lang="sk-SK" b="0" i="0" noProof="0" dirty="0">
                <a:solidFill>
                  <a:srgbClr val="ECECEC"/>
                </a:solidFill>
                <a:effectLst/>
                <a:highlight>
                  <a:srgbClr val="212121"/>
                </a:highlight>
                <a:latin typeface="ui-sans-serif"/>
              </a:rPr>
              <a:t>, </a:t>
            </a:r>
            <a:r>
              <a:rPr lang="en-US" b="0" i="0" noProof="0" dirty="0" err="1">
                <a:solidFill>
                  <a:srgbClr val="ECECEC"/>
                </a:solidFill>
                <a:effectLst/>
                <a:highlight>
                  <a:srgbClr val="212121"/>
                </a:highlight>
                <a:latin typeface="ui-sans-serif"/>
              </a:rPr>
              <a:t>predlaktie</a:t>
            </a:r>
            <a:r>
              <a:rPr lang="sk-SK" b="0" i="0" noProof="0" dirty="0">
                <a:solidFill>
                  <a:srgbClr val="ECECEC"/>
                </a:solidFill>
                <a:effectLst/>
                <a:highlight>
                  <a:srgbClr val="212121"/>
                </a:highlight>
                <a:latin typeface="ui-sans-serif"/>
              </a:rPr>
              <a:t> a </a:t>
            </a:r>
            <a:r>
              <a:rPr lang="en-US" b="0" i="0" noProof="0">
                <a:solidFill>
                  <a:srgbClr val="ECECEC"/>
                </a:solidFill>
                <a:effectLst/>
                <a:highlight>
                  <a:srgbClr val="212121"/>
                </a:highlight>
                <a:latin typeface="ui-sans-serif"/>
              </a:rPr>
              <a:t>lebka</a:t>
            </a:r>
            <a:r>
              <a:rPr lang="sk-SK" b="0" i="0" noProof="0">
                <a:solidFill>
                  <a:srgbClr val="ECECEC"/>
                </a:solidFill>
                <a:effectLst/>
                <a:highlight>
                  <a:srgbClr val="212121"/>
                </a:highlight>
                <a:latin typeface="ui-sans-serif"/>
              </a:rPr>
              <a:t>. </a:t>
            </a:r>
            <a:r>
              <a:rPr lang="sk-SK" b="0" i="0" noProof="0" dirty="0">
                <a:solidFill>
                  <a:srgbClr val="ECECEC"/>
                </a:solidFill>
                <a:effectLst/>
                <a:highlight>
                  <a:srgbClr val="212121"/>
                </a:highlight>
                <a:latin typeface="ui-sans-serif"/>
              </a:rPr>
              <a:t>Z tohto grafu je jasné, že všetky modely, majú problémy s triedami, ktoré sú menej zastúpené, čo ukazuje na problém s nerovnováhou tried.</a:t>
            </a:r>
            <a:endParaRPr lang="sk-SK" noProof="0" dirty="0"/>
          </a:p>
        </p:txBody>
      </p:sp>
      <p:sp>
        <p:nvSpPr>
          <p:cNvPr id="4" name="Slide Number Placeholder 3"/>
          <p:cNvSpPr>
            <a:spLocks noGrp="1"/>
          </p:cNvSpPr>
          <p:nvPr>
            <p:ph type="sldNum" sz="quarter" idx="5"/>
          </p:nvPr>
        </p:nvSpPr>
        <p:spPr/>
        <p:txBody>
          <a:bodyPr/>
          <a:lstStyle/>
          <a:p>
            <a:fld id="{9D238D44-B5EA-4EE1-A6B0-27FB8733DD70}" type="slidenum">
              <a:rPr lang="sk-SK" smtClean="0"/>
              <a:t>6</a:t>
            </a:fld>
            <a:endParaRPr lang="sk-SK"/>
          </a:p>
        </p:txBody>
      </p:sp>
    </p:spTree>
    <p:extLst>
      <p:ext uri="{BB962C8B-B14F-4D97-AF65-F5344CB8AC3E}">
        <p14:creationId xmlns:p14="http://schemas.microsoft.com/office/powerpoint/2010/main" val="2428562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k-SK" noProof="0"/>
              <a:t>Na základe analýzy </a:t>
            </a:r>
            <a:r>
              <a:rPr lang="sk-SK" noProof="0" err="1"/>
              <a:t>datasetu</a:t>
            </a:r>
            <a:r>
              <a:rPr lang="sk-SK" noProof="0"/>
              <a:t> a prvotného testovania boli identifikované problémy a výzvy, ako nekonzistentná presnosť modelov, výrazná nerovnováha </a:t>
            </a:r>
            <a:r>
              <a:rPr lang="en-US"/>
              <a:t>tried a</a:t>
            </a:r>
            <a:r>
              <a:rPr lang="sk-SK"/>
              <a:t> nízke</a:t>
            </a:r>
            <a:r>
              <a:rPr lang="en-US"/>
              <a:t> </a:t>
            </a:r>
            <a:r>
              <a:rPr lang="sk-SK" noProof="0"/>
              <a:t>zastúpenie tried. Aby sa tieto problémy riešili, boli navrhnuté nasledovné techniky: váženie tried na riešenie nerovnováhy, rozšírenie údajov na zvýšenie variability tréningových dát a zlepšenie zastúpenia tried a analýza vplyvu rôznych techník rozšírenia údajov na výkon modelu.</a:t>
            </a:r>
          </a:p>
        </p:txBody>
      </p:sp>
      <p:sp>
        <p:nvSpPr>
          <p:cNvPr id="4" name="Slide Number Placeholder 3"/>
          <p:cNvSpPr>
            <a:spLocks noGrp="1"/>
          </p:cNvSpPr>
          <p:nvPr>
            <p:ph type="sldNum" sz="quarter" idx="5"/>
          </p:nvPr>
        </p:nvSpPr>
        <p:spPr/>
        <p:txBody>
          <a:bodyPr/>
          <a:lstStyle/>
          <a:p>
            <a:fld id="{9D238D44-B5EA-4EE1-A6B0-27FB8733DD70}" type="slidenum">
              <a:rPr lang="sk-SK" smtClean="0"/>
              <a:t>7</a:t>
            </a:fld>
            <a:endParaRPr lang="sk-SK"/>
          </a:p>
        </p:txBody>
      </p:sp>
    </p:spTree>
    <p:extLst>
      <p:ext uri="{BB962C8B-B14F-4D97-AF65-F5344CB8AC3E}">
        <p14:creationId xmlns:p14="http://schemas.microsoft.com/office/powerpoint/2010/main" val="2119550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sk-SK" noProof="0" dirty="0"/>
              <a:t>Rozšírenie údajov alebo inak povedané augmentácia zvyšuje rozmanitosť tréningových dát, čo pomáha modelom lepšie sa učiť. Používam tri hlavné kategórie techník. Prvou kategóriou sú geometrické transformácie</a:t>
            </a:r>
            <a:r>
              <a:rPr lang="en-US" noProof="0" dirty="0"/>
              <a:t>, </a:t>
            </a:r>
            <a:r>
              <a:rPr lang="sk-SK" noProof="0" dirty="0"/>
              <a:t>ktoré simulujú rôzne polohy pacienta počas snímkovania. Druhou kategóriou sú zmeny farieb, ktoré simulujú rôzne svetelné podmienky alebo neoptimálne nastavenia miestnosti. Treťou kategóriou je pridanie šumu a rozmazania, ktoré simulujú pohyb pacienta počas snímkovania alebo chyby zariadenia.</a:t>
            </a:r>
          </a:p>
        </p:txBody>
      </p:sp>
      <p:sp>
        <p:nvSpPr>
          <p:cNvPr id="4" name="Slide Number Placeholder 3"/>
          <p:cNvSpPr>
            <a:spLocks noGrp="1"/>
          </p:cNvSpPr>
          <p:nvPr>
            <p:ph type="sldNum" sz="quarter" idx="5"/>
          </p:nvPr>
        </p:nvSpPr>
        <p:spPr/>
        <p:txBody>
          <a:bodyPr/>
          <a:lstStyle/>
          <a:p>
            <a:fld id="{9D238D44-B5EA-4EE1-A6B0-27FB8733DD70}" type="slidenum">
              <a:rPr lang="sk-SK" smtClean="0"/>
              <a:t>8</a:t>
            </a:fld>
            <a:endParaRPr lang="sk-SK"/>
          </a:p>
        </p:txBody>
      </p:sp>
    </p:spTree>
    <p:extLst>
      <p:ext uri="{BB962C8B-B14F-4D97-AF65-F5344CB8AC3E}">
        <p14:creationId xmlns:p14="http://schemas.microsoft.com/office/powerpoint/2010/main" val="171193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k-SK" noProof="0"/>
              <a:t>Tu môžeme vidieť príklady geometrických transformácií.</a:t>
            </a:r>
          </a:p>
        </p:txBody>
      </p:sp>
      <p:sp>
        <p:nvSpPr>
          <p:cNvPr id="4" name="Slide Number Placeholder 3"/>
          <p:cNvSpPr>
            <a:spLocks noGrp="1"/>
          </p:cNvSpPr>
          <p:nvPr>
            <p:ph type="sldNum" sz="quarter" idx="5"/>
          </p:nvPr>
        </p:nvSpPr>
        <p:spPr/>
        <p:txBody>
          <a:bodyPr/>
          <a:lstStyle/>
          <a:p>
            <a:fld id="{9D238D44-B5EA-4EE1-A6B0-27FB8733DD70}" type="slidenum">
              <a:rPr lang="sk-SK" smtClean="0"/>
              <a:t>9</a:t>
            </a:fld>
            <a:endParaRPr lang="sk-SK"/>
          </a:p>
        </p:txBody>
      </p:sp>
    </p:spTree>
    <p:extLst>
      <p:ext uri="{BB962C8B-B14F-4D97-AF65-F5344CB8AC3E}">
        <p14:creationId xmlns:p14="http://schemas.microsoft.com/office/powerpoint/2010/main" val="23990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E7D5-5CCF-A497-AC40-EE09AB661E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k-SK"/>
          </a:p>
        </p:txBody>
      </p:sp>
      <p:sp>
        <p:nvSpPr>
          <p:cNvPr id="3" name="Subtitle 2">
            <a:extLst>
              <a:ext uri="{FF2B5EF4-FFF2-40B4-BE49-F238E27FC236}">
                <a16:creationId xmlns:a16="http://schemas.microsoft.com/office/drawing/2014/main" id="{D11C2115-A9B9-5AAF-B631-2B897CF27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k-SK"/>
          </a:p>
        </p:txBody>
      </p:sp>
      <p:sp>
        <p:nvSpPr>
          <p:cNvPr id="4" name="Date Placeholder 3">
            <a:extLst>
              <a:ext uri="{FF2B5EF4-FFF2-40B4-BE49-F238E27FC236}">
                <a16:creationId xmlns:a16="http://schemas.microsoft.com/office/drawing/2014/main" id="{84FC0C6E-1E0D-07CC-7B77-5109FEE81C80}"/>
              </a:ext>
            </a:extLst>
          </p:cNvPr>
          <p:cNvSpPr>
            <a:spLocks noGrp="1"/>
          </p:cNvSpPr>
          <p:nvPr>
            <p:ph type="dt" sz="half" idx="10"/>
          </p:nvPr>
        </p:nvSpPr>
        <p:spPr/>
        <p:txBody>
          <a:bodyPr/>
          <a:lstStyle/>
          <a:p>
            <a:fld id="{340C25D6-AC00-48E3-9685-548F84BFE203}" type="datetime1">
              <a:rPr lang="sk-SK" smtClean="0"/>
              <a:t>11. 6. 2024</a:t>
            </a:fld>
            <a:endParaRPr lang="sk-SK"/>
          </a:p>
        </p:txBody>
      </p:sp>
      <p:sp>
        <p:nvSpPr>
          <p:cNvPr id="5" name="Footer Placeholder 4">
            <a:extLst>
              <a:ext uri="{FF2B5EF4-FFF2-40B4-BE49-F238E27FC236}">
                <a16:creationId xmlns:a16="http://schemas.microsoft.com/office/drawing/2014/main" id="{C34DF7BF-72EE-B45F-EA52-0D90DBFB7C49}"/>
              </a:ext>
            </a:extLst>
          </p:cNvPr>
          <p:cNvSpPr>
            <a:spLocks noGrp="1"/>
          </p:cNvSpPr>
          <p:nvPr>
            <p:ph type="ftr" sz="quarter" idx="11"/>
          </p:nvPr>
        </p:nvSpPr>
        <p:spPr/>
        <p:txBody>
          <a:bodyPr/>
          <a:lstStyle/>
          <a:p>
            <a:endParaRPr lang="sk-SK"/>
          </a:p>
        </p:txBody>
      </p:sp>
      <p:sp>
        <p:nvSpPr>
          <p:cNvPr id="6" name="Slide Number Placeholder 5">
            <a:extLst>
              <a:ext uri="{FF2B5EF4-FFF2-40B4-BE49-F238E27FC236}">
                <a16:creationId xmlns:a16="http://schemas.microsoft.com/office/drawing/2014/main" id="{052B30BE-9A99-6967-0645-3233CE0C9F62}"/>
              </a:ext>
            </a:extLst>
          </p:cNvPr>
          <p:cNvSpPr>
            <a:spLocks noGrp="1"/>
          </p:cNvSpPr>
          <p:nvPr>
            <p:ph type="sldNum" sz="quarter" idx="12"/>
          </p:nvPr>
        </p:nvSpPr>
        <p:spPr/>
        <p:txBody>
          <a:bodyPr/>
          <a:lstStyle/>
          <a:p>
            <a:fld id="{4082E97F-1351-428E-9FAB-1F1D077BE88C}" type="slidenum">
              <a:rPr lang="sk-SK" smtClean="0"/>
              <a:t>‹#›</a:t>
            </a:fld>
            <a:endParaRPr lang="sk-SK"/>
          </a:p>
        </p:txBody>
      </p:sp>
    </p:spTree>
    <p:extLst>
      <p:ext uri="{BB962C8B-B14F-4D97-AF65-F5344CB8AC3E}">
        <p14:creationId xmlns:p14="http://schemas.microsoft.com/office/powerpoint/2010/main" val="254374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71BD-11FD-5631-50F6-F63EB2F98A16}"/>
              </a:ext>
            </a:extLst>
          </p:cNvPr>
          <p:cNvSpPr>
            <a:spLocks noGrp="1"/>
          </p:cNvSpPr>
          <p:nvPr>
            <p:ph type="title"/>
          </p:nvPr>
        </p:nvSpPr>
        <p:spPr/>
        <p:txBody>
          <a:bodyPr/>
          <a:lstStyle/>
          <a:p>
            <a:r>
              <a:rPr lang="en-US"/>
              <a:t>Click to edit Master title style</a:t>
            </a:r>
            <a:endParaRPr lang="sk-SK"/>
          </a:p>
        </p:txBody>
      </p:sp>
      <p:sp>
        <p:nvSpPr>
          <p:cNvPr id="3" name="Vertical Text Placeholder 2">
            <a:extLst>
              <a:ext uri="{FF2B5EF4-FFF2-40B4-BE49-F238E27FC236}">
                <a16:creationId xmlns:a16="http://schemas.microsoft.com/office/drawing/2014/main" id="{6FC71739-DA8E-7FE2-37E8-4FB4A46960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a:extLst>
              <a:ext uri="{FF2B5EF4-FFF2-40B4-BE49-F238E27FC236}">
                <a16:creationId xmlns:a16="http://schemas.microsoft.com/office/drawing/2014/main" id="{07444403-EC70-C6A0-9877-946AB25F4E47}"/>
              </a:ext>
            </a:extLst>
          </p:cNvPr>
          <p:cNvSpPr>
            <a:spLocks noGrp="1"/>
          </p:cNvSpPr>
          <p:nvPr>
            <p:ph type="dt" sz="half" idx="10"/>
          </p:nvPr>
        </p:nvSpPr>
        <p:spPr/>
        <p:txBody>
          <a:bodyPr/>
          <a:lstStyle/>
          <a:p>
            <a:fld id="{ABEA5939-2C2F-40D5-B4D0-845170A9F5D8}" type="datetime1">
              <a:rPr lang="sk-SK" smtClean="0"/>
              <a:t>11. 6. 2024</a:t>
            </a:fld>
            <a:endParaRPr lang="sk-SK"/>
          </a:p>
        </p:txBody>
      </p:sp>
      <p:sp>
        <p:nvSpPr>
          <p:cNvPr id="5" name="Footer Placeholder 4">
            <a:extLst>
              <a:ext uri="{FF2B5EF4-FFF2-40B4-BE49-F238E27FC236}">
                <a16:creationId xmlns:a16="http://schemas.microsoft.com/office/drawing/2014/main" id="{BBEEDB7D-894A-BC36-0BB4-E569078D6240}"/>
              </a:ext>
            </a:extLst>
          </p:cNvPr>
          <p:cNvSpPr>
            <a:spLocks noGrp="1"/>
          </p:cNvSpPr>
          <p:nvPr>
            <p:ph type="ftr" sz="quarter" idx="11"/>
          </p:nvPr>
        </p:nvSpPr>
        <p:spPr/>
        <p:txBody>
          <a:bodyPr/>
          <a:lstStyle/>
          <a:p>
            <a:endParaRPr lang="sk-SK"/>
          </a:p>
        </p:txBody>
      </p:sp>
      <p:sp>
        <p:nvSpPr>
          <p:cNvPr id="6" name="Slide Number Placeholder 5">
            <a:extLst>
              <a:ext uri="{FF2B5EF4-FFF2-40B4-BE49-F238E27FC236}">
                <a16:creationId xmlns:a16="http://schemas.microsoft.com/office/drawing/2014/main" id="{5941A5DB-F16A-CC47-7488-D8CF815001F3}"/>
              </a:ext>
            </a:extLst>
          </p:cNvPr>
          <p:cNvSpPr>
            <a:spLocks noGrp="1"/>
          </p:cNvSpPr>
          <p:nvPr>
            <p:ph type="sldNum" sz="quarter" idx="12"/>
          </p:nvPr>
        </p:nvSpPr>
        <p:spPr/>
        <p:txBody>
          <a:bodyPr/>
          <a:lstStyle/>
          <a:p>
            <a:fld id="{4082E97F-1351-428E-9FAB-1F1D077BE88C}" type="slidenum">
              <a:rPr lang="sk-SK" smtClean="0"/>
              <a:t>‹#›</a:t>
            </a:fld>
            <a:endParaRPr lang="sk-SK"/>
          </a:p>
        </p:txBody>
      </p:sp>
    </p:spTree>
    <p:extLst>
      <p:ext uri="{BB962C8B-B14F-4D97-AF65-F5344CB8AC3E}">
        <p14:creationId xmlns:p14="http://schemas.microsoft.com/office/powerpoint/2010/main" val="294098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EFA2F-0CE9-9783-F9F0-19EF661706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k-SK"/>
          </a:p>
        </p:txBody>
      </p:sp>
      <p:sp>
        <p:nvSpPr>
          <p:cNvPr id="3" name="Vertical Text Placeholder 2">
            <a:extLst>
              <a:ext uri="{FF2B5EF4-FFF2-40B4-BE49-F238E27FC236}">
                <a16:creationId xmlns:a16="http://schemas.microsoft.com/office/drawing/2014/main" id="{27862283-4BAA-268F-2093-CB0B157A88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a:extLst>
              <a:ext uri="{FF2B5EF4-FFF2-40B4-BE49-F238E27FC236}">
                <a16:creationId xmlns:a16="http://schemas.microsoft.com/office/drawing/2014/main" id="{F89273D3-407F-222D-DB77-B2696549FBE5}"/>
              </a:ext>
            </a:extLst>
          </p:cNvPr>
          <p:cNvSpPr>
            <a:spLocks noGrp="1"/>
          </p:cNvSpPr>
          <p:nvPr>
            <p:ph type="dt" sz="half" idx="10"/>
          </p:nvPr>
        </p:nvSpPr>
        <p:spPr/>
        <p:txBody>
          <a:bodyPr/>
          <a:lstStyle/>
          <a:p>
            <a:fld id="{3F678DDE-62AD-4E3A-8557-8F66686A4FD4}" type="datetime1">
              <a:rPr lang="sk-SK" smtClean="0"/>
              <a:t>11. 6. 2024</a:t>
            </a:fld>
            <a:endParaRPr lang="sk-SK"/>
          </a:p>
        </p:txBody>
      </p:sp>
      <p:sp>
        <p:nvSpPr>
          <p:cNvPr id="5" name="Footer Placeholder 4">
            <a:extLst>
              <a:ext uri="{FF2B5EF4-FFF2-40B4-BE49-F238E27FC236}">
                <a16:creationId xmlns:a16="http://schemas.microsoft.com/office/drawing/2014/main" id="{E53BE9B6-FCCD-7690-BBD0-32A2F428C830}"/>
              </a:ext>
            </a:extLst>
          </p:cNvPr>
          <p:cNvSpPr>
            <a:spLocks noGrp="1"/>
          </p:cNvSpPr>
          <p:nvPr>
            <p:ph type="ftr" sz="quarter" idx="11"/>
          </p:nvPr>
        </p:nvSpPr>
        <p:spPr/>
        <p:txBody>
          <a:bodyPr/>
          <a:lstStyle/>
          <a:p>
            <a:endParaRPr lang="sk-SK"/>
          </a:p>
        </p:txBody>
      </p:sp>
      <p:sp>
        <p:nvSpPr>
          <p:cNvPr id="6" name="Slide Number Placeholder 5">
            <a:extLst>
              <a:ext uri="{FF2B5EF4-FFF2-40B4-BE49-F238E27FC236}">
                <a16:creationId xmlns:a16="http://schemas.microsoft.com/office/drawing/2014/main" id="{46D69A4E-45F3-1D79-EC6E-E01C811C793A}"/>
              </a:ext>
            </a:extLst>
          </p:cNvPr>
          <p:cNvSpPr>
            <a:spLocks noGrp="1"/>
          </p:cNvSpPr>
          <p:nvPr>
            <p:ph type="sldNum" sz="quarter" idx="12"/>
          </p:nvPr>
        </p:nvSpPr>
        <p:spPr/>
        <p:txBody>
          <a:bodyPr/>
          <a:lstStyle/>
          <a:p>
            <a:fld id="{4082E97F-1351-428E-9FAB-1F1D077BE88C}" type="slidenum">
              <a:rPr lang="sk-SK" smtClean="0"/>
              <a:t>‹#›</a:t>
            </a:fld>
            <a:endParaRPr lang="sk-SK"/>
          </a:p>
        </p:txBody>
      </p:sp>
    </p:spTree>
    <p:extLst>
      <p:ext uri="{BB962C8B-B14F-4D97-AF65-F5344CB8AC3E}">
        <p14:creationId xmlns:p14="http://schemas.microsoft.com/office/powerpoint/2010/main" val="337909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B23E-C3F8-130D-1C9E-BBAF65AD990A}"/>
              </a:ext>
            </a:extLst>
          </p:cNvPr>
          <p:cNvSpPr>
            <a:spLocks noGrp="1"/>
          </p:cNvSpPr>
          <p:nvPr>
            <p:ph type="title"/>
          </p:nvPr>
        </p:nvSpPr>
        <p:spPr/>
        <p:txBody>
          <a:bodyPr/>
          <a:lstStyle/>
          <a:p>
            <a:r>
              <a:rPr lang="en-US"/>
              <a:t>Click to edit Master title style</a:t>
            </a:r>
            <a:endParaRPr lang="sk-SK"/>
          </a:p>
        </p:txBody>
      </p:sp>
      <p:sp>
        <p:nvSpPr>
          <p:cNvPr id="3" name="Content Placeholder 2">
            <a:extLst>
              <a:ext uri="{FF2B5EF4-FFF2-40B4-BE49-F238E27FC236}">
                <a16:creationId xmlns:a16="http://schemas.microsoft.com/office/drawing/2014/main" id="{5B1828C3-71E1-8E89-526B-E7E500B885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a:extLst>
              <a:ext uri="{FF2B5EF4-FFF2-40B4-BE49-F238E27FC236}">
                <a16:creationId xmlns:a16="http://schemas.microsoft.com/office/drawing/2014/main" id="{C5F01FFB-50A5-E0AF-8609-B6EE0F1600B6}"/>
              </a:ext>
            </a:extLst>
          </p:cNvPr>
          <p:cNvSpPr>
            <a:spLocks noGrp="1"/>
          </p:cNvSpPr>
          <p:nvPr>
            <p:ph type="dt" sz="half" idx="10"/>
          </p:nvPr>
        </p:nvSpPr>
        <p:spPr/>
        <p:txBody>
          <a:bodyPr/>
          <a:lstStyle/>
          <a:p>
            <a:fld id="{AD448907-FE6E-4064-BFF2-B692B59F3F5E}" type="datetime1">
              <a:rPr lang="sk-SK" smtClean="0"/>
              <a:t>11. 6. 2024</a:t>
            </a:fld>
            <a:endParaRPr lang="sk-SK"/>
          </a:p>
        </p:txBody>
      </p:sp>
      <p:sp>
        <p:nvSpPr>
          <p:cNvPr id="5" name="Footer Placeholder 4">
            <a:extLst>
              <a:ext uri="{FF2B5EF4-FFF2-40B4-BE49-F238E27FC236}">
                <a16:creationId xmlns:a16="http://schemas.microsoft.com/office/drawing/2014/main" id="{7D1E285A-A2FA-DC36-F879-0F03CE55CADE}"/>
              </a:ext>
            </a:extLst>
          </p:cNvPr>
          <p:cNvSpPr>
            <a:spLocks noGrp="1"/>
          </p:cNvSpPr>
          <p:nvPr>
            <p:ph type="ftr" sz="quarter" idx="11"/>
          </p:nvPr>
        </p:nvSpPr>
        <p:spPr/>
        <p:txBody>
          <a:bodyPr/>
          <a:lstStyle/>
          <a:p>
            <a:endParaRPr lang="sk-SK"/>
          </a:p>
        </p:txBody>
      </p:sp>
      <p:sp>
        <p:nvSpPr>
          <p:cNvPr id="6" name="Slide Number Placeholder 5">
            <a:extLst>
              <a:ext uri="{FF2B5EF4-FFF2-40B4-BE49-F238E27FC236}">
                <a16:creationId xmlns:a16="http://schemas.microsoft.com/office/drawing/2014/main" id="{61D5677F-F425-E631-88F2-A3443A691696}"/>
              </a:ext>
            </a:extLst>
          </p:cNvPr>
          <p:cNvSpPr>
            <a:spLocks noGrp="1"/>
          </p:cNvSpPr>
          <p:nvPr>
            <p:ph type="sldNum" sz="quarter" idx="12"/>
          </p:nvPr>
        </p:nvSpPr>
        <p:spPr/>
        <p:txBody>
          <a:bodyPr/>
          <a:lstStyle/>
          <a:p>
            <a:fld id="{4082E97F-1351-428E-9FAB-1F1D077BE88C}" type="slidenum">
              <a:rPr lang="sk-SK" smtClean="0"/>
              <a:t>‹#›</a:t>
            </a:fld>
            <a:endParaRPr lang="sk-SK"/>
          </a:p>
        </p:txBody>
      </p:sp>
    </p:spTree>
    <p:extLst>
      <p:ext uri="{BB962C8B-B14F-4D97-AF65-F5344CB8AC3E}">
        <p14:creationId xmlns:p14="http://schemas.microsoft.com/office/powerpoint/2010/main" val="523456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FA50-7A49-4C2B-99C4-DA191756F1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k-SK"/>
          </a:p>
        </p:txBody>
      </p:sp>
      <p:sp>
        <p:nvSpPr>
          <p:cNvPr id="3" name="Text Placeholder 2">
            <a:extLst>
              <a:ext uri="{FF2B5EF4-FFF2-40B4-BE49-F238E27FC236}">
                <a16:creationId xmlns:a16="http://schemas.microsoft.com/office/drawing/2014/main" id="{CFF0C630-A14B-406C-3F2C-1787E54F1F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C5CD1-D0C8-B6D6-8341-50FACB0F1D96}"/>
              </a:ext>
            </a:extLst>
          </p:cNvPr>
          <p:cNvSpPr>
            <a:spLocks noGrp="1"/>
          </p:cNvSpPr>
          <p:nvPr>
            <p:ph type="dt" sz="half" idx="10"/>
          </p:nvPr>
        </p:nvSpPr>
        <p:spPr/>
        <p:txBody>
          <a:bodyPr/>
          <a:lstStyle/>
          <a:p>
            <a:fld id="{CCA1D053-0969-40D9-9F71-985E997DBB7A}" type="datetime1">
              <a:rPr lang="sk-SK" smtClean="0"/>
              <a:t>11. 6. 2024</a:t>
            </a:fld>
            <a:endParaRPr lang="sk-SK"/>
          </a:p>
        </p:txBody>
      </p:sp>
      <p:sp>
        <p:nvSpPr>
          <p:cNvPr id="5" name="Footer Placeholder 4">
            <a:extLst>
              <a:ext uri="{FF2B5EF4-FFF2-40B4-BE49-F238E27FC236}">
                <a16:creationId xmlns:a16="http://schemas.microsoft.com/office/drawing/2014/main" id="{7745C97F-D3AA-4B39-DB37-25B80872C3FA}"/>
              </a:ext>
            </a:extLst>
          </p:cNvPr>
          <p:cNvSpPr>
            <a:spLocks noGrp="1"/>
          </p:cNvSpPr>
          <p:nvPr>
            <p:ph type="ftr" sz="quarter" idx="11"/>
          </p:nvPr>
        </p:nvSpPr>
        <p:spPr/>
        <p:txBody>
          <a:bodyPr/>
          <a:lstStyle/>
          <a:p>
            <a:endParaRPr lang="sk-SK"/>
          </a:p>
        </p:txBody>
      </p:sp>
      <p:sp>
        <p:nvSpPr>
          <p:cNvPr id="6" name="Slide Number Placeholder 5">
            <a:extLst>
              <a:ext uri="{FF2B5EF4-FFF2-40B4-BE49-F238E27FC236}">
                <a16:creationId xmlns:a16="http://schemas.microsoft.com/office/drawing/2014/main" id="{3341E8CF-DFF0-8985-D04C-1228F3D96A14}"/>
              </a:ext>
            </a:extLst>
          </p:cNvPr>
          <p:cNvSpPr>
            <a:spLocks noGrp="1"/>
          </p:cNvSpPr>
          <p:nvPr>
            <p:ph type="sldNum" sz="quarter" idx="12"/>
          </p:nvPr>
        </p:nvSpPr>
        <p:spPr/>
        <p:txBody>
          <a:bodyPr/>
          <a:lstStyle/>
          <a:p>
            <a:fld id="{4082E97F-1351-428E-9FAB-1F1D077BE88C}" type="slidenum">
              <a:rPr lang="sk-SK" smtClean="0"/>
              <a:t>‹#›</a:t>
            </a:fld>
            <a:endParaRPr lang="sk-SK"/>
          </a:p>
        </p:txBody>
      </p:sp>
    </p:spTree>
    <p:extLst>
      <p:ext uri="{BB962C8B-B14F-4D97-AF65-F5344CB8AC3E}">
        <p14:creationId xmlns:p14="http://schemas.microsoft.com/office/powerpoint/2010/main" val="12369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A377-8DC7-D963-F1D8-A1CFD66379E7}"/>
              </a:ext>
            </a:extLst>
          </p:cNvPr>
          <p:cNvSpPr>
            <a:spLocks noGrp="1"/>
          </p:cNvSpPr>
          <p:nvPr>
            <p:ph type="title"/>
          </p:nvPr>
        </p:nvSpPr>
        <p:spPr/>
        <p:txBody>
          <a:bodyPr/>
          <a:lstStyle/>
          <a:p>
            <a:r>
              <a:rPr lang="en-US"/>
              <a:t>Click to edit Master title style</a:t>
            </a:r>
            <a:endParaRPr lang="sk-SK"/>
          </a:p>
        </p:txBody>
      </p:sp>
      <p:sp>
        <p:nvSpPr>
          <p:cNvPr id="3" name="Content Placeholder 2">
            <a:extLst>
              <a:ext uri="{FF2B5EF4-FFF2-40B4-BE49-F238E27FC236}">
                <a16:creationId xmlns:a16="http://schemas.microsoft.com/office/drawing/2014/main" id="{D12EA8D8-F562-E30E-7C88-92C84A990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Content Placeholder 3">
            <a:extLst>
              <a:ext uri="{FF2B5EF4-FFF2-40B4-BE49-F238E27FC236}">
                <a16:creationId xmlns:a16="http://schemas.microsoft.com/office/drawing/2014/main" id="{291A30DB-A278-837F-072A-47DABE136F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Date Placeholder 4">
            <a:extLst>
              <a:ext uri="{FF2B5EF4-FFF2-40B4-BE49-F238E27FC236}">
                <a16:creationId xmlns:a16="http://schemas.microsoft.com/office/drawing/2014/main" id="{1EE0D01D-1FD2-74DB-56C8-7148B371CDC1}"/>
              </a:ext>
            </a:extLst>
          </p:cNvPr>
          <p:cNvSpPr>
            <a:spLocks noGrp="1"/>
          </p:cNvSpPr>
          <p:nvPr>
            <p:ph type="dt" sz="half" idx="10"/>
          </p:nvPr>
        </p:nvSpPr>
        <p:spPr/>
        <p:txBody>
          <a:bodyPr/>
          <a:lstStyle/>
          <a:p>
            <a:fld id="{34728538-8043-4F0D-8C23-B4E1DD93874D}" type="datetime1">
              <a:rPr lang="sk-SK" smtClean="0"/>
              <a:t>11. 6. 2024</a:t>
            </a:fld>
            <a:endParaRPr lang="sk-SK"/>
          </a:p>
        </p:txBody>
      </p:sp>
      <p:sp>
        <p:nvSpPr>
          <p:cNvPr id="6" name="Footer Placeholder 5">
            <a:extLst>
              <a:ext uri="{FF2B5EF4-FFF2-40B4-BE49-F238E27FC236}">
                <a16:creationId xmlns:a16="http://schemas.microsoft.com/office/drawing/2014/main" id="{D6B5BC7D-E39F-9B0B-CD33-C4D1D7516536}"/>
              </a:ext>
            </a:extLst>
          </p:cNvPr>
          <p:cNvSpPr>
            <a:spLocks noGrp="1"/>
          </p:cNvSpPr>
          <p:nvPr>
            <p:ph type="ftr" sz="quarter" idx="11"/>
          </p:nvPr>
        </p:nvSpPr>
        <p:spPr/>
        <p:txBody>
          <a:bodyPr/>
          <a:lstStyle/>
          <a:p>
            <a:endParaRPr lang="sk-SK"/>
          </a:p>
        </p:txBody>
      </p:sp>
      <p:sp>
        <p:nvSpPr>
          <p:cNvPr id="7" name="Slide Number Placeholder 6">
            <a:extLst>
              <a:ext uri="{FF2B5EF4-FFF2-40B4-BE49-F238E27FC236}">
                <a16:creationId xmlns:a16="http://schemas.microsoft.com/office/drawing/2014/main" id="{B9856895-BC5B-F402-E85B-5A0E6C08418E}"/>
              </a:ext>
            </a:extLst>
          </p:cNvPr>
          <p:cNvSpPr>
            <a:spLocks noGrp="1"/>
          </p:cNvSpPr>
          <p:nvPr>
            <p:ph type="sldNum" sz="quarter" idx="12"/>
          </p:nvPr>
        </p:nvSpPr>
        <p:spPr/>
        <p:txBody>
          <a:bodyPr/>
          <a:lstStyle/>
          <a:p>
            <a:fld id="{4082E97F-1351-428E-9FAB-1F1D077BE88C}" type="slidenum">
              <a:rPr lang="sk-SK" smtClean="0"/>
              <a:t>‹#›</a:t>
            </a:fld>
            <a:endParaRPr lang="sk-SK"/>
          </a:p>
        </p:txBody>
      </p:sp>
    </p:spTree>
    <p:extLst>
      <p:ext uri="{BB962C8B-B14F-4D97-AF65-F5344CB8AC3E}">
        <p14:creationId xmlns:p14="http://schemas.microsoft.com/office/powerpoint/2010/main" val="359793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3435-6E7E-4744-C826-61307D509D54}"/>
              </a:ext>
            </a:extLst>
          </p:cNvPr>
          <p:cNvSpPr>
            <a:spLocks noGrp="1"/>
          </p:cNvSpPr>
          <p:nvPr>
            <p:ph type="title"/>
          </p:nvPr>
        </p:nvSpPr>
        <p:spPr>
          <a:xfrm>
            <a:off x="839788" y="365125"/>
            <a:ext cx="10515600" cy="1325563"/>
          </a:xfrm>
        </p:spPr>
        <p:txBody>
          <a:bodyPr/>
          <a:lstStyle/>
          <a:p>
            <a:r>
              <a:rPr lang="en-US"/>
              <a:t>Click to edit Master title style</a:t>
            </a:r>
            <a:endParaRPr lang="sk-SK"/>
          </a:p>
        </p:txBody>
      </p:sp>
      <p:sp>
        <p:nvSpPr>
          <p:cNvPr id="3" name="Text Placeholder 2">
            <a:extLst>
              <a:ext uri="{FF2B5EF4-FFF2-40B4-BE49-F238E27FC236}">
                <a16:creationId xmlns:a16="http://schemas.microsoft.com/office/drawing/2014/main" id="{E477F692-99C7-CDA4-A351-B458A5B8A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CD4C48-BDD0-8572-C2DF-E4E27CCC74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5" name="Text Placeholder 4">
            <a:extLst>
              <a:ext uri="{FF2B5EF4-FFF2-40B4-BE49-F238E27FC236}">
                <a16:creationId xmlns:a16="http://schemas.microsoft.com/office/drawing/2014/main" id="{7A8ED869-431D-6C51-A0FC-AA5A0324F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41691-448A-AC2C-CB92-F702235020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7" name="Date Placeholder 6">
            <a:extLst>
              <a:ext uri="{FF2B5EF4-FFF2-40B4-BE49-F238E27FC236}">
                <a16:creationId xmlns:a16="http://schemas.microsoft.com/office/drawing/2014/main" id="{4F76F39E-3532-59DC-4C39-5483EF1E405D}"/>
              </a:ext>
            </a:extLst>
          </p:cNvPr>
          <p:cNvSpPr>
            <a:spLocks noGrp="1"/>
          </p:cNvSpPr>
          <p:nvPr>
            <p:ph type="dt" sz="half" idx="10"/>
          </p:nvPr>
        </p:nvSpPr>
        <p:spPr/>
        <p:txBody>
          <a:bodyPr/>
          <a:lstStyle/>
          <a:p>
            <a:fld id="{47F463C8-8CE0-41B1-B73E-980360E61F80}" type="datetime1">
              <a:rPr lang="sk-SK" smtClean="0"/>
              <a:t>11. 6. 2024</a:t>
            </a:fld>
            <a:endParaRPr lang="sk-SK"/>
          </a:p>
        </p:txBody>
      </p:sp>
      <p:sp>
        <p:nvSpPr>
          <p:cNvPr id="8" name="Footer Placeholder 7">
            <a:extLst>
              <a:ext uri="{FF2B5EF4-FFF2-40B4-BE49-F238E27FC236}">
                <a16:creationId xmlns:a16="http://schemas.microsoft.com/office/drawing/2014/main" id="{B1EC0F83-EE93-4A6F-9CD7-09BE0282EA01}"/>
              </a:ext>
            </a:extLst>
          </p:cNvPr>
          <p:cNvSpPr>
            <a:spLocks noGrp="1"/>
          </p:cNvSpPr>
          <p:nvPr>
            <p:ph type="ftr" sz="quarter" idx="11"/>
          </p:nvPr>
        </p:nvSpPr>
        <p:spPr/>
        <p:txBody>
          <a:bodyPr/>
          <a:lstStyle/>
          <a:p>
            <a:endParaRPr lang="sk-SK"/>
          </a:p>
        </p:txBody>
      </p:sp>
      <p:sp>
        <p:nvSpPr>
          <p:cNvPr id="9" name="Slide Number Placeholder 8">
            <a:extLst>
              <a:ext uri="{FF2B5EF4-FFF2-40B4-BE49-F238E27FC236}">
                <a16:creationId xmlns:a16="http://schemas.microsoft.com/office/drawing/2014/main" id="{79CF7D80-2C2A-B49E-B571-07BDED3F12CB}"/>
              </a:ext>
            </a:extLst>
          </p:cNvPr>
          <p:cNvSpPr>
            <a:spLocks noGrp="1"/>
          </p:cNvSpPr>
          <p:nvPr>
            <p:ph type="sldNum" sz="quarter" idx="12"/>
          </p:nvPr>
        </p:nvSpPr>
        <p:spPr/>
        <p:txBody>
          <a:bodyPr/>
          <a:lstStyle/>
          <a:p>
            <a:fld id="{4082E97F-1351-428E-9FAB-1F1D077BE88C}" type="slidenum">
              <a:rPr lang="sk-SK" smtClean="0"/>
              <a:t>‹#›</a:t>
            </a:fld>
            <a:endParaRPr lang="sk-SK"/>
          </a:p>
        </p:txBody>
      </p:sp>
    </p:spTree>
    <p:extLst>
      <p:ext uri="{BB962C8B-B14F-4D97-AF65-F5344CB8AC3E}">
        <p14:creationId xmlns:p14="http://schemas.microsoft.com/office/powerpoint/2010/main" val="114783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FB98-7238-9937-11B0-9F64991EBFDB}"/>
              </a:ext>
            </a:extLst>
          </p:cNvPr>
          <p:cNvSpPr>
            <a:spLocks noGrp="1"/>
          </p:cNvSpPr>
          <p:nvPr>
            <p:ph type="title"/>
          </p:nvPr>
        </p:nvSpPr>
        <p:spPr/>
        <p:txBody>
          <a:bodyPr/>
          <a:lstStyle/>
          <a:p>
            <a:r>
              <a:rPr lang="en-US"/>
              <a:t>Click to edit Master title style</a:t>
            </a:r>
            <a:endParaRPr lang="sk-SK"/>
          </a:p>
        </p:txBody>
      </p:sp>
      <p:sp>
        <p:nvSpPr>
          <p:cNvPr id="3" name="Date Placeholder 2">
            <a:extLst>
              <a:ext uri="{FF2B5EF4-FFF2-40B4-BE49-F238E27FC236}">
                <a16:creationId xmlns:a16="http://schemas.microsoft.com/office/drawing/2014/main" id="{650DAA92-590F-8400-5959-B5D5FDBD2A0A}"/>
              </a:ext>
            </a:extLst>
          </p:cNvPr>
          <p:cNvSpPr>
            <a:spLocks noGrp="1"/>
          </p:cNvSpPr>
          <p:nvPr>
            <p:ph type="dt" sz="half" idx="10"/>
          </p:nvPr>
        </p:nvSpPr>
        <p:spPr/>
        <p:txBody>
          <a:bodyPr/>
          <a:lstStyle/>
          <a:p>
            <a:fld id="{A9EA1B78-246B-43D1-847C-6C7D76AF2F8C}" type="datetime1">
              <a:rPr lang="sk-SK" smtClean="0"/>
              <a:t>11. 6. 2024</a:t>
            </a:fld>
            <a:endParaRPr lang="sk-SK"/>
          </a:p>
        </p:txBody>
      </p:sp>
      <p:sp>
        <p:nvSpPr>
          <p:cNvPr id="4" name="Footer Placeholder 3">
            <a:extLst>
              <a:ext uri="{FF2B5EF4-FFF2-40B4-BE49-F238E27FC236}">
                <a16:creationId xmlns:a16="http://schemas.microsoft.com/office/drawing/2014/main" id="{FDC0C4D5-A211-B095-6CA0-1751E16D5D7F}"/>
              </a:ext>
            </a:extLst>
          </p:cNvPr>
          <p:cNvSpPr>
            <a:spLocks noGrp="1"/>
          </p:cNvSpPr>
          <p:nvPr>
            <p:ph type="ftr" sz="quarter" idx="11"/>
          </p:nvPr>
        </p:nvSpPr>
        <p:spPr/>
        <p:txBody>
          <a:bodyPr/>
          <a:lstStyle/>
          <a:p>
            <a:endParaRPr lang="sk-SK"/>
          </a:p>
        </p:txBody>
      </p:sp>
      <p:sp>
        <p:nvSpPr>
          <p:cNvPr id="5" name="Slide Number Placeholder 4">
            <a:extLst>
              <a:ext uri="{FF2B5EF4-FFF2-40B4-BE49-F238E27FC236}">
                <a16:creationId xmlns:a16="http://schemas.microsoft.com/office/drawing/2014/main" id="{6AA4D1BC-475A-F66D-D46E-E50EC3002094}"/>
              </a:ext>
            </a:extLst>
          </p:cNvPr>
          <p:cNvSpPr>
            <a:spLocks noGrp="1"/>
          </p:cNvSpPr>
          <p:nvPr>
            <p:ph type="sldNum" sz="quarter" idx="12"/>
          </p:nvPr>
        </p:nvSpPr>
        <p:spPr/>
        <p:txBody>
          <a:bodyPr/>
          <a:lstStyle/>
          <a:p>
            <a:fld id="{4082E97F-1351-428E-9FAB-1F1D077BE88C}" type="slidenum">
              <a:rPr lang="sk-SK" smtClean="0"/>
              <a:t>‹#›</a:t>
            </a:fld>
            <a:endParaRPr lang="sk-SK"/>
          </a:p>
        </p:txBody>
      </p:sp>
    </p:spTree>
    <p:extLst>
      <p:ext uri="{BB962C8B-B14F-4D97-AF65-F5344CB8AC3E}">
        <p14:creationId xmlns:p14="http://schemas.microsoft.com/office/powerpoint/2010/main" val="222691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23833-02AF-5978-FDF6-3C17855DB4CA}"/>
              </a:ext>
            </a:extLst>
          </p:cNvPr>
          <p:cNvSpPr>
            <a:spLocks noGrp="1"/>
          </p:cNvSpPr>
          <p:nvPr>
            <p:ph type="dt" sz="half" idx="10"/>
          </p:nvPr>
        </p:nvSpPr>
        <p:spPr/>
        <p:txBody>
          <a:bodyPr/>
          <a:lstStyle/>
          <a:p>
            <a:fld id="{B1C624F0-19B3-4A92-804B-E92E2CF68065}" type="datetime1">
              <a:rPr lang="sk-SK" smtClean="0"/>
              <a:t>11. 6. 2024</a:t>
            </a:fld>
            <a:endParaRPr lang="sk-SK"/>
          </a:p>
        </p:txBody>
      </p:sp>
      <p:sp>
        <p:nvSpPr>
          <p:cNvPr id="3" name="Footer Placeholder 2">
            <a:extLst>
              <a:ext uri="{FF2B5EF4-FFF2-40B4-BE49-F238E27FC236}">
                <a16:creationId xmlns:a16="http://schemas.microsoft.com/office/drawing/2014/main" id="{D9C49950-7060-8126-143D-504F2F20154E}"/>
              </a:ext>
            </a:extLst>
          </p:cNvPr>
          <p:cNvSpPr>
            <a:spLocks noGrp="1"/>
          </p:cNvSpPr>
          <p:nvPr>
            <p:ph type="ftr" sz="quarter" idx="11"/>
          </p:nvPr>
        </p:nvSpPr>
        <p:spPr/>
        <p:txBody>
          <a:bodyPr/>
          <a:lstStyle/>
          <a:p>
            <a:endParaRPr lang="sk-SK"/>
          </a:p>
        </p:txBody>
      </p:sp>
      <p:sp>
        <p:nvSpPr>
          <p:cNvPr id="4" name="Slide Number Placeholder 3">
            <a:extLst>
              <a:ext uri="{FF2B5EF4-FFF2-40B4-BE49-F238E27FC236}">
                <a16:creationId xmlns:a16="http://schemas.microsoft.com/office/drawing/2014/main" id="{A9F715DE-E899-C11A-8FAA-86ACE8AFAAF6}"/>
              </a:ext>
            </a:extLst>
          </p:cNvPr>
          <p:cNvSpPr>
            <a:spLocks noGrp="1"/>
          </p:cNvSpPr>
          <p:nvPr>
            <p:ph type="sldNum" sz="quarter" idx="12"/>
          </p:nvPr>
        </p:nvSpPr>
        <p:spPr/>
        <p:txBody>
          <a:bodyPr/>
          <a:lstStyle/>
          <a:p>
            <a:fld id="{4082E97F-1351-428E-9FAB-1F1D077BE88C}" type="slidenum">
              <a:rPr lang="sk-SK" smtClean="0"/>
              <a:t>‹#›</a:t>
            </a:fld>
            <a:endParaRPr lang="sk-SK"/>
          </a:p>
        </p:txBody>
      </p:sp>
    </p:spTree>
    <p:extLst>
      <p:ext uri="{BB962C8B-B14F-4D97-AF65-F5344CB8AC3E}">
        <p14:creationId xmlns:p14="http://schemas.microsoft.com/office/powerpoint/2010/main" val="417044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891B-9FC3-C445-73AF-8831D4B00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Content Placeholder 2">
            <a:extLst>
              <a:ext uri="{FF2B5EF4-FFF2-40B4-BE49-F238E27FC236}">
                <a16:creationId xmlns:a16="http://schemas.microsoft.com/office/drawing/2014/main" id="{262F34DB-EFCF-8B45-CE31-712F895D0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Text Placeholder 3">
            <a:extLst>
              <a:ext uri="{FF2B5EF4-FFF2-40B4-BE49-F238E27FC236}">
                <a16:creationId xmlns:a16="http://schemas.microsoft.com/office/drawing/2014/main" id="{FC509617-040E-811B-0ECE-FB7CC67C2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96A4C-3770-FBE4-3A5E-35ABB98D3EF2}"/>
              </a:ext>
            </a:extLst>
          </p:cNvPr>
          <p:cNvSpPr>
            <a:spLocks noGrp="1"/>
          </p:cNvSpPr>
          <p:nvPr>
            <p:ph type="dt" sz="half" idx="10"/>
          </p:nvPr>
        </p:nvSpPr>
        <p:spPr/>
        <p:txBody>
          <a:bodyPr/>
          <a:lstStyle/>
          <a:p>
            <a:fld id="{12CDCA57-87FF-4EF7-8841-BE4881A3AEE8}" type="datetime1">
              <a:rPr lang="sk-SK" smtClean="0"/>
              <a:t>11. 6. 2024</a:t>
            </a:fld>
            <a:endParaRPr lang="sk-SK"/>
          </a:p>
        </p:txBody>
      </p:sp>
      <p:sp>
        <p:nvSpPr>
          <p:cNvPr id="6" name="Footer Placeholder 5">
            <a:extLst>
              <a:ext uri="{FF2B5EF4-FFF2-40B4-BE49-F238E27FC236}">
                <a16:creationId xmlns:a16="http://schemas.microsoft.com/office/drawing/2014/main" id="{9A31FD61-7532-24DA-F6BD-82F9EA66CFE9}"/>
              </a:ext>
            </a:extLst>
          </p:cNvPr>
          <p:cNvSpPr>
            <a:spLocks noGrp="1"/>
          </p:cNvSpPr>
          <p:nvPr>
            <p:ph type="ftr" sz="quarter" idx="11"/>
          </p:nvPr>
        </p:nvSpPr>
        <p:spPr/>
        <p:txBody>
          <a:bodyPr/>
          <a:lstStyle/>
          <a:p>
            <a:endParaRPr lang="sk-SK"/>
          </a:p>
        </p:txBody>
      </p:sp>
      <p:sp>
        <p:nvSpPr>
          <p:cNvPr id="7" name="Slide Number Placeholder 6">
            <a:extLst>
              <a:ext uri="{FF2B5EF4-FFF2-40B4-BE49-F238E27FC236}">
                <a16:creationId xmlns:a16="http://schemas.microsoft.com/office/drawing/2014/main" id="{912D7D8F-CE50-58E5-B8E5-6E0AC8005662}"/>
              </a:ext>
            </a:extLst>
          </p:cNvPr>
          <p:cNvSpPr>
            <a:spLocks noGrp="1"/>
          </p:cNvSpPr>
          <p:nvPr>
            <p:ph type="sldNum" sz="quarter" idx="12"/>
          </p:nvPr>
        </p:nvSpPr>
        <p:spPr/>
        <p:txBody>
          <a:bodyPr/>
          <a:lstStyle/>
          <a:p>
            <a:fld id="{4082E97F-1351-428E-9FAB-1F1D077BE88C}" type="slidenum">
              <a:rPr lang="sk-SK" smtClean="0"/>
              <a:t>‹#›</a:t>
            </a:fld>
            <a:endParaRPr lang="sk-SK"/>
          </a:p>
        </p:txBody>
      </p:sp>
    </p:spTree>
    <p:extLst>
      <p:ext uri="{BB962C8B-B14F-4D97-AF65-F5344CB8AC3E}">
        <p14:creationId xmlns:p14="http://schemas.microsoft.com/office/powerpoint/2010/main" val="281543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C384-2884-A778-9EBE-A69CFEFBC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k-SK"/>
          </a:p>
        </p:txBody>
      </p:sp>
      <p:sp>
        <p:nvSpPr>
          <p:cNvPr id="3" name="Picture Placeholder 2">
            <a:extLst>
              <a:ext uri="{FF2B5EF4-FFF2-40B4-BE49-F238E27FC236}">
                <a16:creationId xmlns:a16="http://schemas.microsoft.com/office/drawing/2014/main" id="{E0508778-EACC-9274-1CB0-986C93D1D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a:extLst>
              <a:ext uri="{FF2B5EF4-FFF2-40B4-BE49-F238E27FC236}">
                <a16:creationId xmlns:a16="http://schemas.microsoft.com/office/drawing/2014/main" id="{3D1E073B-65AB-7578-58F4-0BDF393E8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B299B-F719-689B-859F-858C0A3C9B55}"/>
              </a:ext>
            </a:extLst>
          </p:cNvPr>
          <p:cNvSpPr>
            <a:spLocks noGrp="1"/>
          </p:cNvSpPr>
          <p:nvPr>
            <p:ph type="dt" sz="half" idx="10"/>
          </p:nvPr>
        </p:nvSpPr>
        <p:spPr/>
        <p:txBody>
          <a:bodyPr/>
          <a:lstStyle/>
          <a:p>
            <a:fld id="{CB20CBEA-72A2-431F-A631-6F072D4600F7}" type="datetime1">
              <a:rPr lang="sk-SK" smtClean="0"/>
              <a:t>11. 6. 2024</a:t>
            </a:fld>
            <a:endParaRPr lang="sk-SK"/>
          </a:p>
        </p:txBody>
      </p:sp>
      <p:sp>
        <p:nvSpPr>
          <p:cNvPr id="6" name="Footer Placeholder 5">
            <a:extLst>
              <a:ext uri="{FF2B5EF4-FFF2-40B4-BE49-F238E27FC236}">
                <a16:creationId xmlns:a16="http://schemas.microsoft.com/office/drawing/2014/main" id="{7DBDE562-7D66-FD96-6EA7-2C5D082BB67A}"/>
              </a:ext>
            </a:extLst>
          </p:cNvPr>
          <p:cNvSpPr>
            <a:spLocks noGrp="1"/>
          </p:cNvSpPr>
          <p:nvPr>
            <p:ph type="ftr" sz="quarter" idx="11"/>
          </p:nvPr>
        </p:nvSpPr>
        <p:spPr/>
        <p:txBody>
          <a:bodyPr/>
          <a:lstStyle/>
          <a:p>
            <a:endParaRPr lang="sk-SK"/>
          </a:p>
        </p:txBody>
      </p:sp>
      <p:sp>
        <p:nvSpPr>
          <p:cNvPr id="7" name="Slide Number Placeholder 6">
            <a:extLst>
              <a:ext uri="{FF2B5EF4-FFF2-40B4-BE49-F238E27FC236}">
                <a16:creationId xmlns:a16="http://schemas.microsoft.com/office/drawing/2014/main" id="{462A887C-BD33-2A09-3546-1842F1E449D7}"/>
              </a:ext>
            </a:extLst>
          </p:cNvPr>
          <p:cNvSpPr>
            <a:spLocks noGrp="1"/>
          </p:cNvSpPr>
          <p:nvPr>
            <p:ph type="sldNum" sz="quarter" idx="12"/>
          </p:nvPr>
        </p:nvSpPr>
        <p:spPr/>
        <p:txBody>
          <a:bodyPr/>
          <a:lstStyle/>
          <a:p>
            <a:fld id="{4082E97F-1351-428E-9FAB-1F1D077BE88C}" type="slidenum">
              <a:rPr lang="sk-SK" smtClean="0"/>
              <a:t>‹#›</a:t>
            </a:fld>
            <a:endParaRPr lang="sk-SK"/>
          </a:p>
        </p:txBody>
      </p:sp>
    </p:spTree>
    <p:extLst>
      <p:ext uri="{BB962C8B-B14F-4D97-AF65-F5344CB8AC3E}">
        <p14:creationId xmlns:p14="http://schemas.microsoft.com/office/powerpoint/2010/main" val="251284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3F6FB6-F054-F07B-66F6-A88A3E974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k-SK"/>
          </a:p>
        </p:txBody>
      </p:sp>
      <p:sp>
        <p:nvSpPr>
          <p:cNvPr id="3" name="Text Placeholder 2">
            <a:extLst>
              <a:ext uri="{FF2B5EF4-FFF2-40B4-BE49-F238E27FC236}">
                <a16:creationId xmlns:a16="http://schemas.microsoft.com/office/drawing/2014/main" id="{9D3F5352-4D7D-2275-CA84-E5CC25AC3B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4" name="Date Placeholder 3">
            <a:extLst>
              <a:ext uri="{FF2B5EF4-FFF2-40B4-BE49-F238E27FC236}">
                <a16:creationId xmlns:a16="http://schemas.microsoft.com/office/drawing/2014/main" id="{0042B0BA-66FE-83CD-BED7-308F232274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79A657-8AD0-4F96-BE4C-62A8001C6C55}" type="datetime1">
              <a:rPr lang="sk-SK" smtClean="0"/>
              <a:t>11. 6. 2024</a:t>
            </a:fld>
            <a:endParaRPr lang="sk-SK"/>
          </a:p>
        </p:txBody>
      </p:sp>
      <p:sp>
        <p:nvSpPr>
          <p:cNvPr id="5" name="Footer Placeholder 4">
            <a:extLst>
              <a:ext uri="{FF2B5EF4-FFF2-40B4-BE49-F238E27FC236}">
                <a16:creationId xmlns:a16="http://schemas.microsoft.com/office/drawing/2014/main" id="{A4E31811-D8B7-B8C6-E1B6-9BDAFA104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sk-SK"/>
          </a:p>
        </p:txBody>
      </p:sp>
      <p:sp>
        <p:nvSpPr>
          <p:cNvPr id="6" name="Slide Number Placeholder 5">
            <a:extLst>
              <a:ext uri="{FF2B5EF4-FFF2-40B4-BE49-F238E27FC236}">
                <a16:creationId xmlns:a16="http://schemas.microsoft.com/office/drawing/2014/main" id="{F03085B4-C9BC-8AE3-8E9E-91272072C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82E97F-1351-428E-9FAB-1F1D077BE88C}" type="slidenum">
              <a:rPr lang="sk-SK" smtClean="0"/>
              <a:t>‹#›</a:t>
            </a:fld>
            <a:endParaRPr lang="sk-SK"/>
          </a:p>
        </p:txBody>
      </p:sp>
    </p:spTree>
    <p:extLst>
      <p:ext uri="{BB962C8B-B14F-4D97-AF65-F5344CB8AC3E}">
        <p14:creationId xmlns:p14="http://schemas.microsoft.com/office/powerpoint/2010/main" val="2512483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BD89-F483-36BD-F854-60F71F11F83B}"/>
              </a:ext>
            </a:extLst>
          </p:cNvPr>
          <p:cNvSpPr>
            <a:spLocks noGrp="1"/>
          </p:cNvSpPr>
          <p:nvPr>
            <p:ph type="ctrTitle"/>
          </p:nvPr>
        </p:nvSpPr>
        <p:spPr/>
        <p:txBody>
          <a:bodyPr>
            <a:normAutofit fontScale="90000"/>
          </a:bodyPr>
          <a:lstStyle/>
          <a:p>
            <a:r>
              <a:rPr lang="sk-SK" dirty="0"/>
              <a:t>Automatická klasifikácia častí tela na röntgenových snímkach pomocou neurónových sietí</a:t>
            </a:r>
          </a:p>
        </p:txBody>
      </p:sp>
      <p:sp>
        <p:nvSpPr>
          <p:cNvPr id="3" name="Subtitle 2">
            <a:extLst>
              <a:ext uri="{FF2B5EF4-FFF2-40B4-BE49-F238E27FC236}">
                <a16:creationId xmlns:a16="http://schemas.microsoft.com/office/drawing/2014/main" id="{CD3BE003-FACB-2BA3-DF46-2A882A3B4206}"/>
              </a:ext>
            </a:extLst>
          </p:cNvPr>
          <p:cNvSpPr>
            <a:spLocks noGrp="1"/>
          </p:cNvSpPr>
          <p:nvPr>
            <p:ph type="subTitle" idx="1"/>
          </p:nvPr>
        </p:nvSpPr>
        <p:spPr/>
        <p:txBody>
          <a:bodyPr>
            <a:normAutofit fontScale="77500" lnSpcReduction="20000"/>
          </a:bodyPr>
          <a:lstStyle/>
          <a:p>
            <a:r>
              <a:rPr lang="sk-SK" dirty="0"/>
              <a:t>Patrik </a:t>
            </a:r>
            <a:r>
              <a:rPr lang="sk-SK" dirty="0" err="1"/>
              <a:t>Pejchal</a:t>
            </a:r>
            <a:endParaRPr lang="sk-SK" dirty="0"/>
          </a:p>
          <a:p>
            <a:r>
              <a:rPr lang="sk-SK"/>
              <a:t>Bakalárska práca</a:t>
            </a:r>
            <a:endParaRPr lang="sk-SK" dirty="0"/>
          </a:p>
          <a:p>
            <a:r>
              <a:rPr lang="sk-SK" dirty="0"/>
              <a:t>Informatika a kybernetika v zdravotníctve</a:t>
            </a:r>
          </a:p>
          <a:p>
            <a:r>
              <a:rPr lang="sk-SK" dirty="0"/>
              <a:t>Biomedicínska informatika</a:t>
            </a:r>
          </a:p>
          <a:p>
            <a:r>
              <a:rPr lang="sk-SK" dirty="0"/>
              <a:t>Vedúci: Michal </a:t>
            </a:r>
            <a:r>
              <a:rPr lang="sk-SK" dirty="0" err="1"/>
              <a:t>Reimer</a:t>
            </a:r>
            <a:endParaRPr lang="sk-SK" dirty="0"/>
          </a:p>
        </p:txBody>
      </p:sp>
    </p:spTree>
    <p:extLst>
      <p:ext uri="{BB962C8B-B14F-4D97-AF65-F5344CB8AC3E}">
        <p14:creationId xmlns:p14="http://schemas.microsoft.com/office/powerpoint/2010/main" val="3398673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4A97-492B-CFC3-0280-C1E353113D36}"/>
              </a:ext>
            </a:extLst>
          </p:cNvPr>
          <p:cNvSpPr>
            <a:spLocks noGrp="1"/>
          </p:cNvSpPr>
          <p:nvPr>
            <p:ph type="title"/>
          </p:nvPr>
        </p:nvSpPr>
        <p:spPr/>
        <p:txBody>
          <a:bodyPr/>
          <a:lstStyle/>
          <a:p>
            <a:r>
              <a:rPr lang="sk-SK"/>
              <a:t>Zmeny farieb</a:t>
            </a:r>
          </a:p>
        </p:txBody>
      </p:sp>
      <p:sp>
        <p:nvSpPr>
          <p:cNvPr id="32" name="Arrow: Right 31">
            <a:extLst>
              <a:ext uri="{FF2B5EF4-FFF2-40B4-BE49-F238E27FC236}">
                <a16:creationId xmlns:a16="http://schemas.microsoft.com/office/drawing/2014/main" id="{0447A198-8B24-F5FD-891C-A06E3BAA3B44}"/>
              </a:ext>
            </a:extLst>
          </p:cNvPr>
          <p:cNvSpPr/>
          <p:nvPr/>
        </p:nvSpPr>
        <p:spPr>
          <a:xfrm>
            <a:off x="3093103" y="2576700"/>
            <a:ext cx="681318" cy="766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33" name="Arrow: Right 32">
            <a:extLst>
              <a:ext uri="{FF2B5EF4-FFF2-40B4-BE49-F238E27FC236}">
                <a16:creationId xmlns:a16="http://schemas.microsoft.com/office/drawing/2014/main" id="{5BCFE584-2512-7E14-6C1A-CCBA6D3C04F3}"/>
              </a:ext>
            </a:extLst>
          </p:cNvPr>
          <p:cNvSpPr/>
          <p:nvPr/>
        </p:nvSpPr>
        <p:spPr>
          <a:xfrm>
            <a:off x="3093103" y="4914901"/>
            <a:ext cx="681318" cy="766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34" name="Arrow: Right 33">
            <a:extLst>
              <a:ext uri="{FF2B5EF4-FFF2-40B4-BE49-F238E27FC236}">
                <a16:creationId xmlns:a16="http://schemas.microsoft.com/office/drawing/2014/main" id="{976AE384-B8BE-ABC9-8F30-39D590518C3B}"/>
              </a:ext>
            </a:extLst>
          </p:cNvPr>
          <p:cNvSpPr/>
          <p:nvPr/>
        </p:nvSpPr>
        <p:spPr>
          <a:xfrm>
            <a:off x="8417578" y="2576700"/>
            <a:ext cx="681318" cy="766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35" name="Arrow: Right 34">
            <a:extLst>
              <a:ext uri="{FF2B5EF4-FFF2-40B4-BE49-F238E27FC236}">
                <a16:creationId xmlns:a16="http://schemas.microsoft.com/office/drawing/2014/main" id="{B199C59A-7E57-2CDB-0F83-6FD1ADF31314}"/>
              </a:ext>
            </a:extLst>
          </p:cNvPr>
          <p:cNvSpPr/>
          <p:nvPr/>
        </p:nvSpPr>
        <p:spPr>
          <a:xfrm>
            <a:off x="8417578" y="4914901"/>
            <a:ext cx="681318" cy="766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pic>
        <p:nvPicPr>
          <p:cNvPr id="4" name="Picture 3" descr="X-ray of a shoulder&#10;&#10;Description automatically generated">
            <a:extLst>
              <a:ext uri="{FF2B5EF4-FFF2-40B4-BE49-F238E27FC236}">
                <a16:creationId xmlns:a16="http://schemas.microsoft.com/office/drawing/2014/main" id="{13388EF9-4E6E-D55E-109F-4C9914FDD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810" y="1893141"/>
            <a:ext cx="2133600" cy="2133600"/>
          </a:xfrm>
          <a:prstGeom prst="rect">
            <a:avLst/>
          </a:prstGeom>
        </p:spPr>
      </p:pic>
      <p:pic>
        <p:nvPicPr>
          <p:cNvPr id="8" name="Picture 7" descr="X-ray of a shoulder joint&#10;&#10;Description automatically generated">
            <a:extLst>
              <a:ext uri="{FF2B5EF4-FFF2-40B4-BE49-F238E27FC236}">
                <a16:creationId xmlns:a16="http://schemas.microsoft.com/office/drawing/2014/main" id="{D8520ACC-18F7-290B-E8B4-4C62818CB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9031" y="1893141"/>
            <a:ext cx="2133600" cy="2133600"/>
          </a:xfrm>
          <a:prstGeom prst="rect">
            <a:avLst/>
          </a:prstGeom>
        </p:spPr>
      </p:pic>
      <p:pic>
        <p:nvPicPr>
          <p:cNvPr id="11" name="Picture 10" descr="X-ray of a foot&#10;&#10;Description automatically generated">
            <a:extLst>
              <a:ext uri="{FF2B5EF4-FFF2-40B4-BE49-F238E27FC236}">
                <a16:creationId xmlns:a16="http://schemas.microsoft.com/office/drawing/2014/main" id="{8686B4D1-0963-6FE7-8C8D-BE267B2F95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9031" y="4278593"/>
            <a:ext cx="2133600" cy="2133600"/>
          </a:xfrm>
          <a:prstGeom prst="rect">
            <a:avLst/>
          </a:prstGeom>
        </p:spPr>
      </p:pic>
      <p:pic>
        <p:nvPicPr>
          <p:cNvPr id="14" name="Picture 13" descr="X-ray of a foot&#10;&#10;Description automatically generated">
            <a:extLst>
              <a:ext uri="{FF2B5EF4-FFF2-40B4-BE49-F238E27FC236}">
                <a16:creationId xmlns:a16="http://schemas.microsoft.com/office/drawing/2014/main" id="{9CE4A06E-CDD9-07E4-817B-A54E72494E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8810" y="4229194"/>
            <a:ext cx="2133600" cy="2133600"/>
          </a:xfrm>
          <a:prstGeom prst="rect">
            <a:avLst/>
          </a:prstGeom>
        </p:spPr>
      </p:pic>
      <p:pic>
        <p:nvPicPr>
          <p:cNvPr id="44" name="Picture 43" descr="X-ray of a human knee&#10;&#10;Description automatically generated">
            <a:extLst>
              <a:ext uri="{FF2B5EF4-FFF2-40B4-BE49-F238E27FC236}">
                <a16:creationId xmlns:a16="http://schemas.microsoft.com/office/drawing/2014/main" id="{EA662E6F-4511-88F1-3373-FBE693D087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1361" y="4215747"/>
            <a:ext cx="2133600" cy="2133600"/>
          </a:xfrm>
          <a:prstGeom prst="rect">
            <a:avLst/>
          </a:prstGeom>
        </p:spPr>
      </p:pic>
      <p:pic>
        <p:nvPicPr>
          <p:cNvPr id="46" name="Picture 45" descr="X-ray of a human knee&#10;&#10;Description automatically generated">
            <a:extLst>
              <a:ext uri="{FF2B5EF4-FFF2-40B4-BE49-F238E27FC236}">
                <a16:creationId xmlns:a16="http://schemas.microsoft.com/office/drawing/2014/main" id="{EEC22477-34F2-2EC6-A940-DED97D0A3C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8302" y="4215747"/>
            <a:ext cx="2133600" cy="2133600"/>
          </a:xfrm>
          <a:prstGeom prst="rect">
            <a:avLst/>
          </a:prstGeom>
        </p:spPr>
      </p:pic>
      <p:pic>
        <p:nvPicPr>
          <p:cNvPr id="50" name="Picture 49" descr="X-ray of a person's body&#10;&#10;Description automatically generated">
            <a:extLst>
              <a:ext uri="{FF2B5EF4-FFF2-40B4-BE49-F238E27FC236}">
                <a16:creationId xmlns:a16="http://schemas.microsoft.com/office/drawing/2014/main" id="{6EA1EB11-69AC-8F8C-3D02-03B1DD19BC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35075" y="1893141"/>
            <a:ext cx="2133600" cy="2133600"/>
          </a:xfrm>
          <a:prstGeom prst="rect">
            <a:avLst/>
          </a:prstGeom>
        </p:spPr>
      </p:pic>
      <p:pic>
        <p:nvPicPr>
          <p:cNvPr id="52" name="Picture 51" descr="X-ray of a person's body&#10;&#10;Description automatically generated">
            <a:extLst>
              <a:ext uri="{FF2B5EF4-FFF2-40B4-BE49-F238E27FC236}">
                <a16:creationId xmlns:a16="http://schemas.microsoft.com/office/drawing/2014/main" id="{D075CD75-4FB2-F8D2-8868-0AD2A594B7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8302" y="1886417"/>
            <a:ext cx="2133600" cy="2133600"/>
          </a:xfrm>
          <a:prstGeom prst="rect">
            <a:avLst/>
          </a:prstGeom>
        </p:spPr>
      </p:pic>
      <p:sp>
        <p:nvSpPr>
          <p:cNvPr id="3" name="Slide Number Placeholder 2">
            <a:extLst>
              <a:ext uri="{FF2B5EF4-FFF2-40B4-BE49-F238E27FC236}">
                <a16:creationId xmlns:a16="http://schemas.microsoft.com/office/drawing/2014/main" id="{43C1F415-0B10-6586-2076-FF8E0767337E}"/>
              </a:ext>
            </a:extLst>
          </p:cNvPr>
          <p:cNvSpPr>
            <a:spLocks noGrp="1"/>
          </p:cNvSpPr>
          <p:nvPr>
            <p:ph type="sldNum" sz="quarter" idx="12"/>
          </p:nvPr>
        </p:nvSpPr>
        <p:spPr/>
        <p:txBody>
          <a:bodyPr/>
          <a:lstStyle/>
          <a:p>
            <a:fld id="{4082E97F-1351-428E-9FAB-1F1D077BE88C}" type="slidenum">
              <a:rPr lang="sk-SK" smtClean="0"/>
              <a:t>10</a:t>
            </a:fld>
            <a:endParaRPr lang="sk-SK"/>
          </a:p>
        </p:txBody>
      </p:sp>
    </p:spTree>
    <p:extLst>
      <p:ext uri="{BB962C8B-B14F-4D97-AF65-F5344CB8AC3E}">
        <p14:creationId xmlns:p14="http://schemas.microsoft.com/office/powerpoint/2010/main" val="75702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4A97-492B-CFC3-0280-C1E353113D36}"/>
              </a:ext>
            </a:extLst>
          </p:cNvPr>
          <p:cNvSpPr>
            <a:spLocks noGrp="1"/>
          </p:cNvSpPr>
          <p:nvPr>
            <p:ph type="title"/>
          </p:nvPr>
        </p:nvSpPr>
        <p:spPr/>
        <p:txBody>
          <a:bodyPr/>
          <a:lstStyle/>
          <a:p>
            <a:r>
              <a:rPr lang="sk-SK"/>
              <a:t>Pridanie šumu a rozmazania</a:t>
            </a:r>
          </a:p>
        </p:txBody>
      </p:sp>
      <p:sp>
        <p:nvSpPr>
          <p:cNvPr id="32" name="Arrow: Right 31">
            <a:extLst>
              <a:ext uri="{FF2B5EF4-FFF2-40B4-BE49-F238E27FC236}">
                <a16:creationId xmlns:a16="http://schemas.microsoft.com/office/drawing/2014/main" id="{0447A198-8B24-F5FD-891C-A06E3BAA3B44}"/>
              </a:ext>
            </a:extLst>
          </p:cNvPr>
          <p:cNvSpPr/>
          <p:nvPr/>
        </p:nvSpPr>
        <p:spPr>
          <a:xfrm>
            <a:off x="3093103" y="2576700"/>
            <a:ext cx="681318" cy="766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33" name="Arrow: Right 32">
            <a:extLst>
              <a:ext uri="{FF2B5EF4-FFF2-40B4-BE49-F238E27FC236}">
                <a16:creationId xmlns:a16="http://schemas.microsoft.com/office/drawing/2014/main" id="{5BCFE584-2512-7E14-6C1A-CCBA6D3C04F3}"/>
              </a:ext>
            </a:extLst>
          </p:cNvPr>
          <p:cNvSpPr/>
          <p:nvPr/>
        </p:nvSpPr>
        <p:spPr>
          <a:xfrm>
            <a:off x="3093103" y="4914901"/>
            <a:ext cx="681318" cy="766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34" name="Arrow: Right 33">
            <a:extLst>
              <a:ext uri="{FF2B5EF4-FFF2-40B4-BE49-F238E27FC236}">
                <a16:creationId xmlns:a16="http://schemas.microsoft.com/office/drawing/2014/main" id="{976AE384-B8BE-ABC9-8F30-39D590518C3B}"/>
              </a:ext>
            </a:extLst>
          </p:cNvPr>
          <p:cNvSpPr/>
          <p:nvPr/>
        </p:nvSpPr>
        <p:spPr>
          <a:xfrm>
            <a:off x="8417578" y="2576700"/>
            <a:ext cx="681318" cy="766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35" name="Arrow: Right 34">
            <a:extLst>
              <a:ext uri="{FF2B5EF4-FFF2-40B4-BE49-F238E27FC236}">
                <a16:creationId xmlns:a16="http://schemas.microsoft.com/office/drawing/2014/main" id="{B199C59A-7E57-2CDB-0F83-6FD1ADF31314}"/>
              </a:ext>
            </a:extLst>
          </p:cNvPr>
          <p:cNvSpPr/>
          <p:nvPr/>
        </p:nvSpPr>
        <p:spPr>
          <a:xfrm>
            <a:off x="8417578" y="4914901"/>
            <a:ext cx="681318" cy="766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pic>
        <p:nvPicPr>
          <p:cNvPr id="5" name="Picture 4" descr="A x-ray of a person's head&#10;&#10;Description automatically generated">
            <a:extLst>
              <a:ext uri="{FF2B5EF4-FFF2-40B4-BE49-F238E27FC236}">
                <a16:creationId xmlns:a16="http://schemas.microsoft.com/office/drawing/2014/main" id="{041DC1A2-71C8-8A4A-641E-81525C961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971" y="1886417"/>
            <a:ext cx="2133600" cy="2133600"/>
          </a:xfrm>
          <a:prstGeom prst="rect">
            <a:avLst/>
          </a:prstGeom>
        </p:spPr>
      </p:pic>
      <p:pic>
        <p:nvPicPr>
          <p:cNvPr id="7" name="Picture 6" descr="A x-ray of a person's head&#10;&#10;Description automatically generated">
            <a:extLst>
              <a:ext uri="{FF2B5EF4-FFF2-40B4-BE49-F238E27FC236}">
                <a16:creationId xmlns:a16="http://schemas.microsoft.com/office/drawing/2014/main" id="{594EB3E7-4E1C-BCE2-539F-3C258CA94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750" y="1893141"/>
            <a:ext cx="2133600" cy="2133600"/>
          </a:xfrm>
          <a:prstGeom prst="rect">
            <a:avLst/>
          </a:prstGeom>
        </p:spPr>
      </p:pic>
      <p:pic>
        <p:nvPicPr>
          <p:cNvPr id="10" name="Picture 9" descr="A foot x-ray of a foot&#10;&#10;Description automatically generated">
            <a:extLst>
              <a:ext uri="{FF2B5EF4-FFF2-40B4-BE49-F238E27FC236}">
                <a16:creationId xmlns:a16="http://schemas.microsoft.com/office/drawing/2014/main" id="{D320E64F-F681-2DD6-C519-0FD16F82A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4815" y="4278593"/>
            <a:ext cx="2133600" cy="2133600"/>
          </a:xfrm>
          <a:prstGeom prst="rect">
            <a:avLst/>
          </a:prstGeom>
        </p:spPr>
      </p:pic>
      <p:pic>
        <p:nvPicPr>
          <p:cNvPr id="13" name="Picture 12" descr="A x-ray of a foot&#10;&#10;Description automatically generated">
            <a:extLst>
              <a:ext uri="{FF2B5EF4-FFF2-40B4-BE49-F238E27FC236}">
                <a16:creationId xmlns:a16="http://schemas.microsoft.com/office/drawing/2014/main" id="{D03EBC05-0F41-CBEB-5903-909729F2E9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594" y="4278593"/>
            <a:ext cx="2133600" cy="2133600"/>
          </a:xfrm>
          <a:prstGeom prst="rect">
            <a:avLst/>
          </a:prstGeom>
        </p:spPr>
      </p:pic>
      <p:pic>
        <p:nvPicPr>
          <p:cNvPr id="16" name="Picture 15" descr="A close-up of an x-ray&#10;&#10;Description automatically generated">
            <a:extLst>
              <a:ext uri="{FF2B5EF4-FFF2-40B4-BE49-F238E27FC236}">
                <a16:creationId xmlns:a16="http://schemas.microsoft.com/office/drawing/2014/main" id="{D5C2F0E5-DD9A-F545-9E9A-A6ECA3755C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0650" y="1893141"/>
            <a:ext cx="2133600" cy="2133600"/>
          </a:xfrm>
          <a:prstGeom prst="rect">
            <a:avLst/>
          </a:prstGeom>
        </p:spPr>
      </p:pic>
      <p:pic>
        <p:nvPicPr>
          <p:cNvPr id="18" name="Picture 17" descr="X-ray of a person's neck&#10;&#10;Description automatically generated">
            <a:extLst>
              <a:ext uri="{FF2B5EF4-FFF2-40B4-BE49-F238E27FC236}">
                <a16:creationId xmlns:a16="http://schemas.microsoft.com/office/drawing/2014/main" id="{BFF9D0C4-0042-70C6-4754-30C4B29270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57774" y="1886417"/>
            <a:ext cx="2133600" cy="2133600"/>
          </a:xfrm>
          <a:prstGeom prst="rect">
            <a:avLst/>
          </a:prstGeom>
        </p:spPr>
      </p:pic>
      <p:pic>
        <p:nvPicPr>
          <p:cNvPr id="20" name="Picture 19" descr="A x-ray of a hand&#10;&#10;Description automatically generated">
            <a:extLst>
              <a:ext uri="{FF2B5EF4-FFF2-40B4-BE49-F238E27FC236}">
                <a16:creationId xmlns:a16="http://schemas.microsoft.com/office/drawing/2014/main" id="{4B0DE2CE-4FC8-E5FC-DB87-87AE97C59C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90650" y="4229194"/>
            <a:ext cx="2133600" cy="2133600"/>
          </a:xfrm>
          <a:prstGeom prst="rect">
            <a:avLst/>
          </a:prstGeom>
        </p:spPr>
      </p:pic>
      <p:pic>
        <p:nvPicPr>
          <p:cNvPr id="22" name="Picture 21" descr="A x-ray of a hand&#10;&#10;Description automatically generated">
            <a:extLst>
              <a:ext uri="{FF2B5EF4-FFF2-40B4-BE49-F238E27FC236}">
                <a16:creationId xmlns:a16="http://schemas.microsoft.com/office/drawing/2014/main" id="{43408C14-F425-B318-FBB1-0E7FBE99C34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57774" y="4278593"/>
            <a:ext cx="2133600" cy="2133600"/>
          </a:xfrm>
          <a:prstGeom prst="rect">
            <a:avLst/>
          </a:prstGeom>
        </p:spPr>
      </p:pic>
      <p:sp>
        <p:nvSpPr>
          <p:cNvPr id="3" name="Slide Number Placeholder 2">
            <a:extLst>
              <a:ext uri="{FF2B5EF4-FFF2-40B4-BE49-F238E27FC236}">
                <a16:creationId xmlns:a16="http://schemas.microsoft.com/office/drawing/2014/main" id="{6F8BD666-A5C9-51A0-5A7A-3F8C1D466715}"/>
              </a:ext>
            </a:extLst>
          </p:cNvPr>
          <p:cNvSpPr>
            <a:spLocks noGrp="1"/>
          </p:cNvSpPr>
          <p:nvPr>
            <p:ph type="sldNum" sz="quarter" idx="12"/>
          </p:nvPr>
        </p:nvSpPr>
        <p:spPr/>
        <p:txBody>
          <a:bodyPr/>
          <a:lstStyle/>
          <a:p>
            <a:fld id="{4082E97F-1351-428E-9FAB-1F1D077BE88C}" type="slidenum">
              <a:rPr lang="sk-SK" smtClean="0"/>
              <a:t>11</a:t>
            </a:fld>
            <a:endParaRPr lang="sk-SK"/>
          </a:p>
        </p:txBody>
      </p:sp>
    </p:spTree>
    <p:extLst>
      <p:ext uri="{BB962C8B-B14F-4D97-AF65-F5344CB8AC3E}">
        <p14:creationId xmlns:p14="http://schemas.microsoft.com/office/powerpoint/2010/main" val="82818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4C1A-1750-F7FE-7955-69C04E96B38A}"/>
              </a:ext>
            </a:extLst>
          </p:cNvPr>
          <p:cNvSpPr>
            <a:spLocks noGrp="1"/>
          </p:cNvSpPr>
          <p:nvPr>
            <p:ph type="title"/>
          </p:nvPr>
        </p:nvSpPr>
        <p:spPr/>
        <p:txBody>
          <a:bodyPr/>
          <a:lstStyle/>
          <a:p>
            <a:r>
              <a:rPr lang="sk-SK"/>
              <a:t>Experiment 1: Váženie tried</a:t>
            </a:r>
          </a:p>
        </p:txBody>
      </p:sp>
      <p:sp>
        <p:nvSpPr>
          <p:cNvPr id="3" name="Content Placeholder 2">
            <a:extLst>
              <a:ext uri="{FF2B5EF4-FFF2-40B4-BE49-F238E27FC236}">
                <a16:creationId xmlns:a16="http://schemas.microsoft.com/office/drawing/2014/main" id="{4645CE6F-5963-E8CC-EADE-D998AC8AA32E}"/>
              </a:ext>
            </a:extLst>
          </p:cNvPr>
          <p:cNvSpPr>
            <a:spLocks noGrp="1"/>
          </p:cNvSpPr>
          <p:nvPr>
            <p:ph idx="1"/>
          </p:nvPr>
        </p:nvSpPr>
        <p:spPr/>
        <p:txBody>
          <a:bodyPr>
            <a:normAutofit/>
          </a:bodyPr>
          <a:lstStyle/>
          <a:p>
            <a:r>
              <a:rPr lang="sk-SK" dirty="0"/>
              <a:t>Váženie tried rieši nerovnováhu</a:t>
            </a:r>
          </a:p>
          <a:p>
            <a:endParaRPr lang="sk-SK" dirty="0"/>
          </a:p>
          <a:p>
            <a:r>
              <a:rPr lang="sk-SK" dirty="0"/>
              <a:t>Znižuje zaujatosť modelu voči častejším triedam</a:t>
            </a:r>
          </a:p>
          <a:p>
            <a:endParaRPr lang="sk-SK" dirty="0"/>
          </a:p>
          <a:p>
            <a:r>
              <a:rPr lang="sk-SK" dirty="0"/>
              <a:t>Použité pri tréningu konvolučnej neurónovej siete (CNN)</a:t>
            </a:r>
          </a:p>
        </p:txBody>
      </p:sp>
      <p:sp>
        <p:nvSpPr>
          <p:cNvPr id="4" name="Slide Number Placeholder 3">
            <a:extLst>
              <a:ext uri="{FF2B5EF4-FFF2-40B4-BE49-F238E27FC236}">
                <a16:creationId xmlns:a16="http://schemas.microsoft.com/office/drawing/2014/main" id="{E26A80AD-D19F-8E35-90AB-76A31A94258C}"/>
              </a:ext>
            </a:extLst>
          </p:cNvPr>
          <p:cNvSpPr>
            <a:spLocks noGrp="1"/>
          </p:cNvSpPr>
          <p:nvPr>
            <p:ph type="sldNum" sz="quarter" idx="12"/>
          </p:nvPr>
        </p:nvSpPr>
        <p:spPr/>
        <p:txBody>
          <a:bodyPr/>
          <a:lstStyle/>
          <a:p>
            <a:fld id="{4082E97F-1351-428E-9FAB-1F1D077BE88C}" type="slidenum">
              <a:rPr lang="sk-SK" smtClean="0"/>
              <a:t>12</a:t>
            </a:fld>
            <a:endParaRPr lang="sk-SK"/>
          </a:p>
        </p:txBody>
      </p:sp>
    </p:spTree>
    <p:extLst>
      <p:ext uri="{BB962C8B-B14F-4D97-AF65-F5344CB8AC3E}">
        <p14:creationId xmlns:p14="http://schemas.microsoft.com/office/powerpoint/2010/main" val="95863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FF22-53B5-BFA2-D815-3A51697D57C7}"/>
              </a:ext>
            </a:extLst>
          </p:cNvPr>
          <p:cNvSpPr>
            <a:spLocks noGrp="1"/>
          </p:cNvSpPr>
          <p:nvPr>
            <p:ph type="title"/>
          </p:nvPr>
        </p:nvSpPr>
        <p:spPr/>
        <p:txBody>
          <a:bodyPr/>
          <a:lstStyle/>
          <a:p>
            <a:r>
              <a:rPr lang="sk-SK"/>
              <a:t>Experiment 1 </a:t>
            </a:r>
          </a:p>
        </p:txBody>
      </p:sp>
      <p:graphicFrame>
        <p:nvGraphicFramePr>
          <p:cNvPr id="7" name="Content Placeholder 6">
            <a:extLst>
              <a:ext uri="{FF2B5EF4-FFF2-40B4-BE49-F238E27FC236}">
                <a16:creationId xmlns:a16="http://schemas.microsoft.com/office/drawing/2014/main" id="{BFFB6702-EC85-F7FB-2694-0057960F93A2}"/>
              </a:ext>
            </a:extLst>
          </p:cNvPr>
          <p:cNvGraphicFramePr>
            <a:graphicFrameLocks noGrp="1"/>
          </p:cNvGraphicFramePr>
          <p:nvPr>
            <p:ph idx="1"/>
            <p:extLst>
              <p:ext uri="{D42A27DB-BD31-4B8C-83A1-F6EECF244321}">
                <p14:modId xmlns:p14="http://schemas.microsoft.com/office/powerpoint/2010/main" val="1999984842"/>
              </p:ext>
            </p:extLst>
          </p:nvPr>
        </p:nvGraphicFramePr>
        <p:xfrm>
          <a:off x="838200" y="1825625"/>
          <a:ext cx="10515600" cy="1483360"/>
        </p:xfrm>
        <a:graphic>
          <a:graphicData uri="http://schemas.openxmlformats.org/drawingml/2006/table">
            <a:tbl>
              <a:tblPr firstRow="1" bandRow="1">
                <a:tableStyleId>{073A0DAA-6AF3-43AB-8588-CEC1D06C72B9}</a:tableStyleId>
              </a:tblPr>
              <a:tblGrid>
                <a:gridCol w="2103120">
                  <a:extLst>
                    <a:ext uri="{9D8B030D-6E8A-4147-A177-3AD203B41FA5}">
                      <a16:colId xmlns:a16="http://schemas.microsoft.com/office/drawing/2014/main" val="3077596509"/>
                    </a:ext>
                  </a:extLst>
                </a:gridCol>
                <a:gridCol w="2103120">
                  <a:extLst>
                    <a:ext uri="{9D8B030D-6E8A-4147-A177-3AD203B41FA5}">
                      <a16:colId xmlns:a16="http://schemas.microsoft.com/office/drawing/2014/main" val="1324839613"/>
                    </a:ext>
                  </a:extLst>
                </a:gridCol>
                <a:gridCol w="2103120">
                  <a:extLst>
                    <a:ext uri="{9D8B030D-6E8A-4147-A177-3AD203B41FA5}">
                      <a16:colId xmlns:a16="http://schemas.microsoft.com/office/drawing/2014/main" val="1446417698"/>
                    </a:ext>
                  </a:extLst>
                </a:gridCol>
                <a:gridCol w="2103120">
                  <a:extLst>
                    <a:ext uri="{9D8B030D-6E8A-4147-A177-3AD203B41FA5}">
                      <a16:colId xmlns:a16="http://schemas.microsoft.com/office/drawing/2014/main" val="3611609103"/>
                    </a:ext>
                  </a:extLst>
                </a:gridCol>
                <a:gridCol w="2103120">
                  <a:extLst>
                    <a:ext uri="{9D8B030D-6E8A-4147-A177-3AD203B41FA5}">
                      <a16:colId xmlns:a16="http://schemas.microsoft.com/office/drawing/2014/main" val="1669904527"/>
                    </a:ext>
                  </a:extLst>
                </a:gridCol>
              </a:tblGrid>
              <a:tr h="370840">
                <a:tc>
                  <a:txBody>
                    <a:bodyPr/>
                    <a:lstStyle/>
                    <a:p>
                      <a:r>
                        <a:rPr lang="sk-SK"/>
                        <a:t>Originál</a:t>
                      </a:r>
                    </a:p>
                  </a:txBody>
                  <a:tcPr/>
                </a:tc>
                <a:tc>
                  <a:txBody>
                    <a:bodyPr/>
                    <a:lstStyle/>
                    <a:p>
                      <a:r>
                        <a:rPr lang="sk-SK"/>
                        <a:t>3</a:t>
                      </a:r>
                    </a:p>
                  </a:txBody>
                  <a:tcPr/>
                </a:tc>
                <a:tc>
                  <a:txBody>
                    <a:bodyPr/>
                    <a:lstStyle/>
                    <a:p>
                      <a:r>
                        <a:rPr lang="sk-SK"/>
                        <a:t>7</a:t>
                      </a:r>
                    </a:p>
                  </a:txBody>
                  <a:tcPr/>
                </a:tc>
                <a:tc>
                  <a:txBody>
                    <a:bodyPr/>
                    <a:lstStyle/>
                    <a:p>
                      <a:r>
                        <a:rPr lang="sk-SK"/>
                        <a:t>18</a:t>
                      </a:r>
                    </a:p>
                  </a:txBody>
                  <a:tcPr/>
                </a:tc>
                <a:tc>
                  <a:txBody>
                    <a:bodyPr/>
                    <a:lstStyle/>
                    <a:p>
                      <a:r>
                        <a:rPr lang="sk-SK"/>
                        <a:t>21</a:t>
                      </a:r>
                    </a:p>
                  </a:txBody>
                  <a:tcPr/>
                </a:tc>
                <a:extLst>
                  <a:ext uri="{0D108BD9-81ED-4DB2-BD59-A6C34878D82A}">
                    <a16:rowId xmlns:a16="http://schemas.microsoft.com/office/drawing/2014/main" val="4031757252"/>
                  </a:ext>
                </a:extLst>
              </a:tr>
              <a:tr h="370840">
                <a:tc>
                  <a:txBody>
                    <a:bodyPr/>
                    <a:lstStyle/>
                    <a:p>
                      <a:r>
                        <a:rPr lang="sk-SK"/>
                        <a:t>DenseNet201</a:t>
                      </a:r>
                    </a:p>
                  </a:txBody>
                  <a:tcPr/>
                </a:tc>
                <a:tc>
                  <a:txBody>
                    <a:bodyPr/>
                    <a:lstStyle/>
                    <a:p>
                      <a:r>
                        <a:rPr lang="sk-SK"/>
                        <a:t>92.31%</a:t>
                      </a:r>
                    </a:p>
                  </a:txBody>
                  <a:tcPr/>
                </a:tc>
                <a:tc>
                  <a:txBody>
                    <a:bodyPr/>
                    <a:lstStyle/>
                    <a:p>
                      <a:r>
                        <a:rPr lang="sk-SK"/>
                        <a:t>66.67%</a:t>
                      </a:r>
                    </a:p>
                  </a:txBody>
                  <a:tcPr/>
                </a:tc>
                <a:tc>
                  <a:txBody>
                    <a:bodyPr/>
                    <a:lstStyle/>
                    <a:p>
                      <a:r>
                        <a:rPr lang="sk-SK"/>
                        <a:t>0%</a:t>
                      </a:r>
                    </a:p>
                  </a:txBody>
                  <a:tcPr/>
                </a:tc>
                <a:tc>
                  <a:txBody>
                    <a:bodyPr/>
                    <a:lstStyle/>
                    <a:p>
                      <a:r>
                        <a:rPr lang="sk-SK"/>
                        <a:t>75%</a:t>
                      </a:r>
                    </a:p>
                  </a:txBody>
                  <a:tcPr/>
                </a:tc>
                <a:extLst>
                  <a:ext uri="{0D108BD9-81ED-4DB2-BD59-A6C34878D82A}">
                    <a16:rowId xmlns:a16="http://schemas.microsoft.com/office/drawing/2014/main" val="3150315406"/>
                  </a:ext>
                </a:extLst>
              </a:tr>
              <a:tr h="370840">
                <a:tc>
                  <a:txBody>
                    <a:bodyPr/>
                    <a:lstStyle/>
                    <a:p>
                      <a:r>
                        <a:rPr lang="sk-SK"/>
                        <a:t>EfficientNetB2</a:t>
                      </a:r>
                    </a:p>
                  </a:txBody>
                  <a:tcPr/>
                </a:tc>
                <a:tc>
                  <a:txBody>
                    <a:bodyPr/>
                    <a:lstStyle/>
                    <a:p>
                      <a:r>
                        <a:rPr lang="sk-SK"/>
                        <a:t>85.71%</a:t>
                      </a:r>
                    </a:p>
                  </a:txBody>
                  <a:tcPr/>
                </a:tc>
                <a:tc>
                  <a:txBody>
                    <a:bodyPr/>
                    <a:lstStyle/>
                    <a:p>
                      <a:r>
                        <a:rPr lang="sk-SK"/>
                        <a:t>75%</a:t>
                      </a:r>
                    </a:p>
                  </a:txBody>
                  <a:tcPr/>
                </a:tc>
                <a:tc>
                  <a:txBody>
                    <a:bodyPr/>
                    <a:lstStyle/>
                    <a:p>
                      <a:r>
                        <a:rPr lang="sk-SK"/>
                        <a:t>33.33%</a:t>
                      </a:r>
                    </a:p>
                  </a:txBody>
                  <a:tcPr/>
                </a:tc>
                <a:tc>
                  <a:txBody>
                    <a:bodyPr/>
                    <a:lstStyle/>
                    <a:p>
                      <a:r>
                        <a:rPr lang="sk-SK"/>
                        <a:t>80%</a:t>
                      </a:r>
                    </a:p>
                  </a:txBody>
                  <a:tcPr/>
                </a:tc>
                <a:extLst>
                  <a:ext uri="{0D108BD9-81ED-4DB2-BD59-A6C34878D82A}">
                    <a16:rowId xmlns:a16="http://schemas.microsoft.com/office/drawing/2014/main" val="4212698918"/>
                  </a:ext>
                </a:extLst>
              </a:tr>
              <a:tr h="370840">
                <a:tc>
                  <a:txBody>
                    <a:bodyPr/>
                    <a:lstStyle/>
                    <a:p>
                      <a:r>
                        <a:rPr lang="sk-SK"/>
                        <a:t>InceptionResNetV2</a:t>
                      </a:r>
                    </a:p>
                  </a:txBody>
                  <a:tcPr/>
                </a:tc>
                <a:tc>
                  <a:txBody>
                    <a:bodyPr/>
                    <a:lstStyle/>
                    <a:p>
                      <a:r>
                        <a:rPr lang="sk-SK"/>
                        <a:t>92.31%</a:t>
                      </a:r>
                    </a:p>
                  </a:txBody>
                  <a:tcPr/>
                </a:tc>
                <a:tc>
                  <a:txBody>
                    <a:bodyPr/>
                    <a:lstStyle/>
                    <a:p>
                      <a:r>
                        <a:rPr lang="sk-SK"/>
                        <a:t>33.33%</a:t>
                      </a:r>
                    </a:p>
                  </a:txBody>
                  <a:tcPr/>
                </a:tc>
                <a:tc>
                  <a:txBody>
                    <a:bodyPr/>
                    <a:lstStyle/>
                    <a:p>
                      <a:r>
                        <a:rPr lang="sk-SK"/>
                        <a:t>0%</a:t>
                      </a:r>
                    </a:p>
                  </a:txBody>
                  <a:tcPr/>
                </a:tc>
                <a:tc>
                  <a:txBody>
                    <a:bodyPr/>
                    <a:lstStyle/>
                    <a:p>
                      <a:r>
                        <a:rPr lang="sk-SK"/>
                        <a:t>66.67%</a:t>
                      </a:r>
                    </a:p>
                  </a:txBody>
                  <a:tcPr/>
                </a:tc>
                <a:extLst>
                  <a:ext uri="{0D108BD9-81ED-4DB2-BD59-A6C34878D82A}">
                    <a16:rowId xmlns:a16="http://schemas.microsoft.com/office/drawing/2014/main" val="484784951"/>
                  </a:ext>
                </a:extLst>
              </a:tr>
            </a:tbl>
          </a:graphicData>
        </a:graphic>
      </p:graphicFrame>
      <p:graphicFrame>
        <p:nvGraphicFramePr>
          <p:cNvPr id="8" name="Content Placeholder 6">
            <a:extLst>
              <a:ext uri="{FF2B5EF4-FFF2-40B4-BE49-F238E27FC236}">
                <a16:creationId xmlns:a16="http://schemas.microsoft.com/office/drawing/2014/main" id="{0EF05749-9085-5564-FF3D-BDCAAA548EBF}"/>
              </a:ext>
            </a:extLst>
          </p:cNvPr>
          <p:cNvGraphicFramePr>
            <a:graphicFrameLocks/>
          </p:cNvGraphicFramePr>
          <p:nvPr>
            <p:extLst>
              <p:ext uri="{D42A27DB-BD31-4B8C-83A1-F6EECF244321}">
                <p14:modId xmlns:p14="http://schemas.microsoft.com/office/powerpoint/2010/main" val="884509195"/>
              </p:ext>
            </p:extLst>
          </p:nvPr>
        </p:nvGraphicFramePr>
        <p:xfrm>
          <a:off x="838200" y="4429125"/>
          <a:ext cx="10515600" cy="1483360"/>
        </p:xfrm>
        <a:graphic>
          <a:graphicData uri="http://schemas.openxmlformats.org/drawingml/2006/table">
            <a:tbl>
              <a:tblPr firstRow="1" bandRow="1">
                <a:tableStyleId>{073A0DAA-6AF3-43AB-8588-CEC1D06C72B9}</a:tableStyleId>
              </a:tblPr>
              <a:tblGrid>
                <a:gridCol w="2103120">
                  <a:extLst>
                    <a:ext uri="{9D8B030D-6E8A-4147-A177-3AD203B41FA5}">
                      <a16:colId xmlns:a16="http://schemas.microsoft.com/office/drawing/2014/main" val="3077596509"/>
                    </a:ext>
                  </a:extLst>
                </a:gridCol>
                <a:gridCol w="2103120">
                  <a:extLst>
                    <a:ext uri="{9D8B030D-6E8A-4147-A177-3AD203B41FA5}">
                      <a16:colId xmlns:a16="http://schemas.microsoft.com/office/drawing/2014/main" val="1324839613"/>
                    </a:ext>
                  </a:extLst>
                </a:gridCol>
                <a:gridCol w="2103120">
                  <a:extLst>
                    <a:ext uri="{9D8B030D-6E8A-4147-A177-3AD203B41FA5}">
                      <a16:colId xmlns:a16="http://schemas.microsoft.com/office/drawing/2014/main" val="1446417698"/>
                    </a:ext>
                  </a:extLst>
                </a:gridCol>
                <a:gridCol w="2103120">
                  <a:extLst>
                    <a:ext uri="{9D8B030D-6E8A-4147-A177-3AD203B41FA5}">
                      <a16:colId xmlns:a16="http://schemas.microsoft.com/office/drawing/2014/main" val="3611609103"/>
                    </a:ext>
                  </a:extLst>
                </a:gridCol>
                <a:gridCol w="2103120">
                  <a:extLst>
                    <a:ext uri="{9D8B030D-6E8A-4147-A177-3AD203B41FA5}">
                      <a16:colId xmlns:a16="http://schemas.microsoft.com/office/drawing/2014/main" val="1669904527"/>
                    </a:ext>
                  </a:extLst>
                </a:gridCol>
              </a:tblGrid>
              <a:tr h="370840">
                <a:tc>
                  <a:txBody>
                    <a:bodyPr/>
                    <a:lstStyle/>
                    <a:p>
                      <a:r>
                        <a:rPr lang="sk-SK"/>
                        <a:t>Experiment 1</a:t>
                      </a:r>
                    </a:p>
                  </a:txBody>
                  <a:tcPr/>
                </a:tc>
                <a:tc>
                  <a:txBody>
                    <a:bodyPr/>
                    <a:lstStyle/>
                    <a:p>
                      <a:r>
                        <a:rPr lang="sk-SK"/>
                        <a:t>3</a:t>
                      </a:r>
                    </a:p>
                  </a:txBody>
                  <a:tcPr/>
                </a:tc>
                <a:tc>
                  <a:txBody>
                    <a:bodyPr/>
                    <a:lstStyle/>
                    <a:p>
                      <a:r>
                        <a:rPr lang="sk-SK"/>
                        <a:t>7</a:t>
                      </a:r>
                    </a:p>
                  </a:txBody>
                  <a:tcPr/>
                </a:tc>
                <a:tc>
                  <a:txBody>
                    <a:bodyPr/>
                    <a:lstStyle/>
                    <a:p>
                      <a:r>
                        <a:rPr lang="sk-SK"/>
                        <a:t>18</a:t>
                      </a:r>
                    </a:p>
                  </a:txBody>
                  <a:tcPr/>
                </a:tc>
                <a:tc>
                  <a:txBody>
                    <a:bodyPr/>
                    <a:lstStyle/>
                    <a:p>
                      <a:r>
                        <a:rPr lang="sk-SK"/>
                        <a:t>21</a:t>
                      </a:r>
                    </a:p>
                  </a:txBody>
                  <a:tcPr/>
                </a:tc>
                <a:extLst>
                  <a:ext uri="{0D108BD9-81ED-4DB2-BD59-A6C34878D82A}">
                    <a16:rowId xmlns:a16="http://schemas.microsoft.com/office/drawing/2014/main" val="4031757252"/>
                  </a:ext>
                </a:extLst>
              </a:tr>
              <a:tr h="370840">
                <a:tc>
                  <a:txBody>
                    <a:bodyPr/>
                    <a:lstStyle/>
                    <a:p>
                      <a:r>
                        <a:rPr lang="sk-SK"/>
                        <a:t>DenseNet201</a:t>
                      </a:r>
                    </a:p>
                  </a:txBody>
                  <a:tcPr/>
                </a:tc>
                <a:tc>
                  <a:txBody>
                    <a:bodyPr/>
                    <a:lstStyle/>
                    <a:p>
                      <a:r>
                        <a:rPr lang="sk-SK"/>
                        <a:t>92.31%</a:t>
                      </a:r>
                    </a:p>
                  </a:txBody>
                  <a:tcPr/>
                </a:tc>
                <a:tc>
                  <a:txBody>
                    <a:bodyPr/>
                    <a:lstStyle/>
                    <a:p>
                      <a:r>
                        <a:rPr lang="sk-SK"/>
                        <a:t>88.89%</a:t>
                      </a:r>
                    </a:p>
                  </a:txBody>
                  <a:tcPr/>
                </a:tc>
                <a:tc>
                  <a:txBody>
                    <a:bodyPr/>
                    <a:lstStyle/>
                    <a:p>
                      <a:r>
                        <a:rPr lang="sk-SK"/>
                        <a:t>75%</a:t>
                      </a:r>
                    </a:p>
                  </a:txBody>
                  <a:tcPr/>
                </a:tc>
                <a:tc>
                  <a:txBody>
                    <a:bodyPr/>
                    <a:lstStyle/>
                    <a:p>
                      <a:r>
                        <a:rPr lang="sk-SK"/>
                        <a:t>71.43%</a:t>
                      </a:r>
                    </a:p>
                  </a:txBody>
                  <a:tcPr/>
                </a:tc>
                <a:extLst>
                  <a:ext uri="{0D108BD9-81ED-4DB2-BD59-A6C34878D82A}">
                    <a16:rowId xmlns:a16="http://schemas.microsoft.com/office/drawing/2014/main" val="3150315406"/>
                  </a:ext>
                </a:extLst>
              </a:tr>
              <a:tr h="370840">
                <a:tc>
                  <a:txBody>
                    <a:bodyPr/>
                    <a:lstStyle/>
                    <a:p>
                      <a:r>
                        <a:rPr lang="sk-SK"/>
                        <a:t>EfficientNetB2</a:t>
                      </a:r>
                    </a:p>
                  </a:txBody>
                  <a:tcPr/>
                </a:tc>
                <a:tc>
                  <a:txBody>
                    <a:bodyPr/>
                    <a:lstStyle/>
                    <a:p>
                      <a:r>
                        <a:rPr lang="sk-SK"/>
                        <a:t>72.73%</a:t>
                      </a:r>
                    </a:p>
                  </a:txBody>
                  <a:tcPr/>
                </a:tc>
                <a:tc>
                  <a:txBody>
                    <a:bodyPr/>
                    <a:lstStyle/>
                    <a:p>
                      <a:r>
                        <a:rPr lang="sk-SK"/>
                        <a:t>92.31%</a:t>
                      </a:r>
                    </a:p>
                  </a:txBody>
                  <a:tcPr/>
                </a:tc>
                <a:tc>
                  <a:txBody>
                    <a:bodyPr/>
                    <a:lstStyle/>
                    <a:p>
                      <a:r>
                        <a:rPr lang="sk-SK"/>
                        <a:t>88.89%</a:t>
                      </a:r>
                    </a:p>
                  </a:txBody>
                  <a:tcPr/>
                </a:tc>
                <a:tc>
                  <a:txBody>
                    <a:bodyPr/>
                    <a:lstStyle/>
                    <a:p>
                      <a:r>
                        <a:rPr lang="sk-SK"/>
                        <a:t>66.67%</a:t>
                      </a:r>
                    </a:p>
                  </a:txBody>
                  <a:tcPr/>
                </a:tc>
                <a:extLst>
                  <a:ext uri="{0D108BD9-81ED-4DB2-BD59-A6C34878D82A}">
                    <a16:rowId xmlns:a16="http://schemas.microsoft.com/office/drawing/2014/main" val="4212698918"/>
                  </a:ext>
                </a:extLst>
              </a:tr>
              <a:tr h="370840">
                <a:tc>
                  <a:txBody>
                    <a:bodyPr/>
                    <a:lstStyle/>
                    <a:p>
                      <a:r>
                        <a:rPr lang="sk-SK"/>
                        <a:t>InceptionResNetV2</a:t>
                      </a:r>
                    </a:p>
                  </a:txBody>
                  <a:tcPr/>
                </a:tc>
                <a:tc>
                  <a:txBody>
                    <a:bodyPr/>
                    <a:lstStyle/>
                    <a:p>
                      <a:r>
                        <a:rPr lang="sk-SK"/>
                        <a:t>72.73%</a:t>
                      </a:r>
                    </a:p>
                  </a:txBody>
                  <a:tcPr/>
                </a:tc>
                <a:tc>
                  <a:txBody>
                    <a:bodyPr/>
                    <a:lstStyle/>
                    <a:p>
                      <a:r>
                        <a:rPr lang="sk-SK"/>
                        <a:t>57.14%</a:t>
                      </a:r>
                    </a:p>
                  </a:txBody>
                  <a:tcPr/>
                </a:tc>
                <a:tc>
                  <a:txBody>
                    <a:bodyPr/>
                    <a:lstStyle/>
                    <a:p>
                      <a:r>
                        <a:rPr lang="sk-SK"/>
                        <a:t>75%</a:t>
                      </a:r>
                    </a:p>
                  </a:txBody>
                  <a:tcPr/>
                </a:tc>
                <a:tc>
                  <a:txBody>
                    <a:bodyPr/>
                    <a:lstStyle/>
                    <a:p>
                      <a:r>
                        <a:rPr lang="sk-SK"/>
                        <a:t>80%</a:t>
                      </a:r>
                    </a:p>
                  </a:txBody>
                  <a:tcPr/>
                </a:tc>
                <a:extLst>
                  <a:ext uri="{0D108BD9-81ED-4DB2-BD59-A6C34878D82A}">
                    <a16:rowId xmlns:a16="http://schemas.microsoft.com/office/drawing/2014/main" val="484784951"/>
                  </a:ext>
                </a:extLst>
              </a:tr>
            </a:tbl>
          </a:graphicData>
        </a:graphic>
      </p:graphicFrame>
      <p:graphicFrame>
        <p:nvGraphicFramePr>
          <p:cNvPr id="9" name="Table 8">
            <a:extLst>
              <a:ext uri="{FF2B5EF4-FFF2-40B4-BE49-F238E27FC236}">
                <a16:creationId xmlns:a16="http://schemas.microsoft.com/office/drawing/2014/main" id="{728A930A-E546-318F-18CA-2C78BC0A75EE}"/>
              </a:ext>
            </a:extLst>
          </p:cNvPr>
          <p:cNvGraphicFramePr>
            <a:graphicFrameLocks noGrp="1"/>
          </p:cNvGraphicFramePr>
          <p:nvPr>
            <p:extLst>
              <p:ext uri="{D42A27DB-BD31-4B8C-83A1-F6EECF244321}">
                <p14:modId xmlns:p14="http://schemas.microsoft.com/office/powerpoint/2010/main" val="1324888501"/>
              </p:ext>
            </p:extLst>
          </p:nvPr>
        </p:nvGraphicFramePr>
        <p:xfrm>
          <a:off x="5004752" y="3500755"/>
          <a:ext cx="2138046" cy="736600"/>
        </p:xfrm>
        <a:graphic>
          <a:graphicData uri="http://schemas.openxmlformats.org/drawingml/2006/table">
            <a:tbl>
              <a:tblPr firstRow="1" bandRow="1">
                <a:tableStyleId>{5C22544A-7EE6-4342-B048-85BDC9FD1C3A}</a:tableStyleId>
              </a:tblPr>
              <a:tblGrid>
                <a:gridCol w="595630">
                  <a:extLst>
                    <a:ext uri="{9D8B030D-6E8A-4147-A177-3AD203B41FA5}">
                      <a16:colId xmlns:a16="http://schemas.microsoft.com/office/drawing/2014/main" val="1866526395"/>
                    </a:ext>
                  </a:extLst>
                </a:gridCol>
                <a:gridCol w="473393">
                  <a:extLst>
                    <a:ext uri="{9D8B030D-6E8A-4147-A177-3AD203B41FA5}">
                      <a16:colId xmlns:a16="http://schemas.microsoft.com/office/drawing/2014/main" val="4275318299"/>
                    </a:ext>
                  </a:extLst>
                </a:gridCol>
                <a:gridCol w="473393">
                  <a:extLst>
                    <a:ext uri="{9D8B030D-6E8A-4147-A177-3AD203B41FA5}">
                      <a16:colId xmlns:a16="http://schemas.microsoft.com/office/drawing/2014/main" val="4125959937"/>
                    </a:ext>
                  </a:extLst>
                </a:gridCol>
                <a:gridCol w="595630">
                  <a:extLst>
                    <a:ext uri="{9D8B030D-6E8A-4147-A177-3AD203B41FA5}">
                      <a16:colId xmlns:a16="http://schemas.microsoft.com/office/drawing/2014/main" val="3472155423"/>
                    </a:ext>
                  </a:extLst>
                </a:gridCol>
              </a:tblGrid>
              <a:tr h="370840">
                <a:tc>
                  <a:txBody>
                    <a:bodyPr/>
                    <a:lstStyle/>
                    <a:p>
                      <a:r>
                        <a:rPr lang="sk-SK"/>
                        <a:t>3</a:t>
                      </a:r>
                    </a:p>
                  </a:txBody>
                  <a:tcPr/>
                </a:tc>
                <a:tc>
                  <a:txBody>
                    <a:bodyPr/>
                    <a:lstStyle/>
                    <a:p>
                      <a:r>
                        <a:rPr lang="sk-SK"/>
                        <a:t>7</a:t>
                      </a:r>
                    </a:p>
                  </a:txBody>
                  <a:tcPr/>
                </a:tc>
                <a:tc>
                  <a:txBody>
                    <a:bodyPr/>
                    <a:lstStyle/>
                    <a:p>
                      <a:r>
                        <a:rPr lang="sk-SK"/>
                        <a:t>18</a:t>
                      </a:r>
                    </a:p>
                  </a:txBody>
                  <a:tcPr/>
                </a:tc>
                <a:tc>
                  <a:txBody>
                    <a:bodyPr/>
                    <a:lstStyle/>
                    <a:p>
                      <a:r>
                        <a:rPr lang="sk-SK"/>
                        <a:t>21</a:t>
                      </a:r>
                    </a:p>
                  </a:txBody>
                  <a:tcPr/>
                </a:tc>
                <a:extLst>
                  <a:ext uri="{0D108BD9-81ED-4DB2-BD59-A6C34878D82A}">
                    <a16:rowId xmlns:a16="http://schemas.microsoft.com/office/drawing/2014/main" val="948868787"/>
                  </a:ext>
                </a:extLst>
              </a:tr>
              <a:tr h="365760">
                <a:tc>
                  <a:txBody>
                    <a:bodyPr/>
                    <a:lstStyle/>
                    <a:p>
                      <a:r>
                        <a:rPr lang="sk-SK"/>
                        <a:t>738</a:t>
                      </a:r>
                    </a:p>
                  </a:txBody>
                  <a:tcPr/>
                </a:tc>
                <a:tc>
                  <a:txBody>
                    <a:bodyPr/>
                    <a:lstStyle/>
                    <a:p>
                      <a:r>
                        <a:rPr lang="sk-SK"/>
                        <a:t>17</a:t>
                      </a:r>
                    </a:p>
                  </a:txBody>
                  <a:tcPr/>
                </a:tc>
                <a:tc>
                  <a:txBody>
                    <a:bodyPr/>
                    <a:lstStyle/>
                    <a:p>
                      <a:r>
                        <a:rPr lang="sk-SK"/>
                        <a:t>10</a:t>
                      </a:r>
                    </a:p>
                  </a:txBody>
                  <a:tcPr/>
                </a:tc>
                <a:tc>
                  <a:txBody>
                    <a:bodyPr/>
                    <a:lstStyle/>
                    <a:p>
                      <a:r>
                        <a:rPr lang="sk-SK"/>
                        <a:t>105</a:t>
                      </a:r>
                    </a:p>
                  </a:txBody>
                  <a:tcPr/>
                </a:tc>
                <a:extLst>
                  <a:ext uri="{0D108BD9-81ED-4DB2-BD59-A6C34878D82A}">
                    <a16:rowId xmlns:a16="http://schemas.microsoft.com/office/drawing/2014/main" val="472064014"/>
                  </a:ext>
                </a:extLst>
              </a:tr>
            </a:tbl>
          </a:graphicData>
        </a:graphic>
      </p:graphicFrame>
      <p:sp>
        <p:nvSpPr>
          <p:cNvPr id="3" name="Slide Number Placeholder 2">
            <a:extLst>
              <a:ext uri="{FF2B5EF4-FFF2-40B4-BE49-F238E27FC236}">
                <a16:creationId xmlns:a16="http://schemas.microsoft.com/office/drawing/2014/main" id="{C392FC4E-B697-D3F5-5D97-67424C17C1EE}"/>
              </a:ext>
            </a:extLst>
          </p:cNvPr>
          <p:cNvSpPr>
            <a:spLocks noGrp="1"/>
          </p:cNvSpPr>
          <p:nvPr>
            <p:ph type="sldNum" sz="quarter" idx="12"/>
          </p:nvPr>
        </p:nvSpPr>
        <p:spPr/>
        <p:txBody>
          <a:bodyPr/>
          <a:lstStyle/>
          <a:p>
            <a:fld id="{4082E97F-1351-428E-9FAB-1F1D077BE88C}" type="slidenum">
              <a:rPr lang="sk-SK" smtClean="0"/>
              <a:t>13</a:t>
            </a:fld>
            <a:endParaRPr lang="sk-SK"/>
          </a:p>
        </p:txBody>
      </p:sp>
    </p:spTree>
    <p:extLst>
      <p:ext uri="{BB962C8B-B14F-4D97-AF65-F5344CB8AC3E}">
        <p14:creationId xmlns:p14="http://schemas.microsoft.com/office/powerpoint/2010/main" val="268685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F96E-C552-8B86-3AD6-3A107CB2E30D}"/>
              </a:ext>
            </a:extLst>
          </p:cNvPr>
          <p:cNvSpPr>
            <a:spLocks noGrp="1"/>
          </p:cNvSpPr>
          <p:nvPr>
            <p:ph type="title"/>
          </p:nvPr>
        </p:nvSpPr>
        <p:spPr/>
        <p:txBody>
          <a:bodyPr/>
          <a:lstStyle/>
          <a:p>
            <a:r>
              <a:rPr lang="en-US"/>
              <a:t>Experiment 1</a:t>
            </a:r>
            <a:endParaRPr lang="sk-SK"/>
          </a:p>
        </p:txBody>
      </p:sp>
      <p:sp>
        <p:nvSpPr>
          <p:cNvPr id="3" name="Slide Number Placeholder 2">
            <a:extLst>
              <a:ext uri="{FF2B5EF4-FFF2-40B4-BE49-F238E27FC236}">
                <a16:creationId xmlns:a16="http://schemas.microsoft.com/office/drawing/2014/main" id="{C0B139D5-003D-7D8E-0991-90EB5251062C}"/>
              </a:ext>
            </a:extLst>
          </p:cNvPr>
          <p:cNvSpPr>
            <a:spLocks noGrp="1"/>
          </p:cNvSpPr>
          <p:nvPr>
            <p:ph type="sldNum" sz="quarter" idx="12"/>
          </p:nvPr>
        </p:nvSpPr>
        <p:spPr/>
        <p:txBody>
          <a:bodyPr/>
          <a:lstStyle/>
          <a:p>
            <a:fld id="{4082E97F-1351-428E-9FAB-1F1D077BE88C}" type="slidenum">
              <a:rPr lang="sk-SK" smtClean="0"/>
              <a:t>14</a:t>
            </a:fld>
            <a:endParaRPr lang="sk-SK"/>
          </a:p>
        </p:txBody>
      </p:sp>
      <p:graphicFrame>
        <p:nvGraphicFramePr>
          <p:cNvPr id="13" name="Content Placeholder 12">
            <a:extLst>
              <a:ext uri="{FF2B5EF4-FFF2-40B4-BE49-F238E27FC236}">
                <a16:creationId xmlns:a16="http://schemas.microsoft.com/office/drawing/2014/main" id="{3A089CAC-5F97-D06D-E76E-44079718DEEB}"/>
              </a:ext>
            </a:extLst>
          </p:cNvPr>
          <p:cNvGraphicFramePr>
            <a:graphicFrameLocks noGrp="1"/>
          </p:cNvGraphicFramePr>
          <p:nvPr>
            <p:ph idx="1"/>
            <p:extLst>
              <p:ext uri="{D42A27DB-BD31-4B8C-83A1-F6EECF244321}">
                <p14:modId xmlns:p14="http://schemas.microsoft.com/office/powerpoint/2010/main" val="412611746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9838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6812-D5CD-F99B-ABE3-318688DFC323}"/>
              </a:ext>
            </a:extLst>
          </p:cNvPr>
          <p:cNvSpPr>
            <a:spLocks noGrp="1"/>
          </p:cNvSpPr>
          <p:nvPr>
            <p:ph type="title"/>
          </p:nvPr>
        </p:nvSpPr>
        <p:spPr/>
        <p:txBody>
          <a:bodyPr/>
          <a:lstStyle/>
          <a:p>
            <a:r>
              <a:rPr lang="sk-SK"/>
              <a:t>Experiment 2: Vplyv rozšírenia údajov</a:t>
            </a:r>
          </a:p>
        </p:txBody>
      </p:sp>
      <p:sp>
        <p:nvSpPr>
          <p:cNvPr id="3" name="Content Placeholder 2">
            <a:extLst>
              <a:ext uri="{FF2B5EF4-FFF2-40B4-BE49-F238E27FC236}">
                <a16:creationId xmlns:a16="http://schemas.microsoft.com/office/drawing/2014/main" id="{E496BCAF-EBBA-8212-B5E3-0F8BA0A27407}"/>
              </a:ext>
            </a:extLst>
          </p:cNvPr>
          <p:cNvSpPr>
            <a:spLocks noGrp="1"/>
          </p:cNvSpPr>
          <p:nvPr>
            <p:ph idx="1"/>
          </p:nvPr>
        </p:nvSpPr>
        <p:spPr/>
        <p:txBody>
          <a:bodyPr>
            <a:normAutofit/>
          </a:bodyPr>
          <a:lstStyle/>
          <a:p>
            <a:r>
              <a:rPr lang="sk-SK"/>
              <a:t>Očakávanie: rôzne techniky rozšírenia údajov budú mať rôzny vplyv na presnosť a robustnosť modelu</a:t>
            </a:r>
          </a:p>
          <a:p>
            <a:r>
              <a:rPr lang="sk-SK"/>
              <a:t>Techniky rozšírenia údajov: zvýšenie variability tréningových dát</a:t>
            </a:r>
          </a:p>
          <a:p>
            <a:r>
              <a:rPr lang="sk-SK"/>
              <a:t>Aplikované techniky:</a:t>
            </a:r>
          </a:p>
          <a:p>
            <a:pPr lvl="1"/>
            <a:r>
              <a:rPr lang="sk-SK"/>
              <a:t>Geometrické transformácie: rotácia, prevrátenie, škálovanie</a:t>
            </a:r>
          </a:p>
          <a:p>
            <a:pPr lvl="1"/>
            <a:r>
              <a:rPr lang="sk-SK"/>
              <a:t>Zmeny farieb: úpravy kontrastu a jasu</a:t>
            </a:r>
          </a:p>
          <a:p>
            <a:pPr lvl="1"/>
            <a:r>
              <a:rPr lang="sk-SK"/>
              <a:t>Pridanie šumu a rozmazania</a:t>
            </a:r>
          </a:p>
        </p:txBody>
      </p:sp>
      <p:sp>
        <p:nvSpPr>
          <p:cNvPr id="4" name="Slide Number Placeholder 3">
            <a:extLst>
              <a:ext uri="{FF2B5EF4-FFF2-40B4-BE49-F238E27FC236}">
                <a16:creationId xmlns:a16="http://schemas.microsoft.com/office/drawing/2014/main" id="{D9CDBC3A-7B63-7B1A-E36A-7AEA3FF6EBEC}"/>
              </a:ext>
            </a:extLst>
          </p:cNvPr>
          <p:cNvSpPr>
            <a:spLocks noGrp="1"/>
          </p:cNvSpPr>
          <p:nvPr>
            <p:ph type="sldNum" sz="quarter" idx="12"/>
          </p:nvPr>
        </p:nvSpPr>
        <p:spPr/>
        <p:txBody>
          <a:bodyPr/>
          <a:lstStyle/>
          <a:p>
            <a:fld id="{4082E97F-1351-428E-9FAB-1F1D077BE88C}" type="slidenum">
              <a:rPr lang="sk-SK" smtClean="0"/>
              <a:t>15</a:t>
            </a:fld>
            <a:endParaRPr lang="sk-SK"/>
          </a:p>
        </p:txBody>
      </p:sp>
    </p:spTree>
    <p:extLst>
      <p:ext uri="{BB962C8B-B14F-4D97-AF65-F5344CB8AC3E}">
        <p14:creationId xmlns:p14="http://schemas.microsoft.com/office/powerpoint/2010/main" val="1740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793A-BA2F-59EA-16C3-FD0C9BB740E9}"/>
              </a:ext>
            </a:extLst>
          </p:cNvPr>
          <p:cNvSpPr>
            <a:spLocks noGrp="1"/>
          </p:cNvSpPr>
          <p:nvPr>
            <p:ph type="title"/>
          </p:nvPr>
        </p:nvSpPr>
        <p:spPr/>
        <p:txBody>
          <a:bodyPr/>
          <a:lstStyle/>
          <a:p>
            <a:r>
              <a:rPr lang="sk-SK"/>
              <a:t>Experiment 2 </a:t>
            </a:r>
          </a:p>
        </p:txBody>
      </p:sp>
      <p:sp>
        <p:nvSpPr>
          <p:cNvPr id="3" name="Slide Number Placeholder 2">
            <a:extLst>
              <a:ext uri="{FF2B5EF4-FFF2-40B4-BE49-F238E27FC236}">
                <a16:creationId xmlns:a16="http://schemas.microsoft.com/office/drawing/2014/main" id="{8BB37B84-3DA3-23C8-445D-C88EA93E8BB9}"/>
              </a:ext>
            </a:extLst>
          </p:cNvPr>
          <p:cNvSpPr>
            <a:spLocks noGrp="1"/>
          </p:cNvSpPr>
          <p:nvPr>
            <p:ph type="sldNum" sz="quarter" idx="12"/>
          </p:nvPr>
        </p:nvSpPr>
        <p:spPr/>
        <p:txBody>
          <a:bodyPr/>
          <a:lstStyle/>
          <a:p>
            <a:fld id="{4082E97F-1351-428E-9FAB-1F1D077BE88C}" type="slidenum">
              <a:rPr lang="sk-SK" smtClean="0"/>
              <a:t>16</a:t>
            </a:fld>
            <a:endParaRPr lang="sk-SK"/>
          </a:p>
        </p:txBody>
      </p:sp>
      <p:graphicFrame>
        <p:nvGraphicFramePr>
          <p:cNvPr id="7" name="Content Placeholder 6">
            <a:extLst>
              <a:ext uri="{FF2B5EF4-FFF2-40B4-BE49-F238E27FC236}">
                <a16:creationId xmlns:a16="http://schemas.microsoft.com/office/drawing/2014/main" id="{CA0A6EBF-D313-C454-135B-6C1C23A159A6}"/>
              </a:ext>
            </a:extLst>
          </p:cNvPr>
          <p:cNvGraphicFramePr>
            <a:graphicFrameLocks noGrp="1"/>
          </p:cNvGraphicFramePr>
          <p:nvPr>
            <p:ph idx="1"/>
            <p:extLst>
              <p:ext uri="{D42A27DB-BD31-4B8C-83A1-F6EECF244321}">
                <p14:modId xmlns:p14="http://schemas.microsoft.com/office/powerpoint/2010/main" val="280331041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240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32C8-6AA5-3FCD-92F4-E2018EAD98A7}"/>
              </a:ext>
            </a:extLst>
          </p:cNvPr>
          <p:cNvSpPr>
            <a:spLocks noGrp="1"/>
          </p:cNvSpPr>
          <p:nvPr>
            <p:ph type="title"/>
          </p:nvPr>
        </p:nvSpPr>
        <p:spPr/>
        <p:txBody>
          <a:bodyPr/>
          <a:lstStyle/>
          <a:p>
            <a:r>
              <a:rPr lang="sk-SK"/>
              <a:t>Experiment 2</a:t>
            </a:r>
          </a:p>
        </p:txBody>
      </p:sp>
      <p:pic>
        <p:nvPicPr>
          <p:cNvPr id="13" name="Picture 12" descr="A x-ray of a hand&#10;&#10;Description automatically generated">
            <a:extLst>
              <a:ext uri="{FF2B5EF4-FFF2-40B4-BE49-F238E27FC236}">
                <a16:creationId xmlns:a16="http://schemas.microsoft.com/office/drawing/2014/main" id="{D2DF2E37-DC3B-0B5A-70EF-D0FAE4921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515" y="1690688"/>
            <a:ext cx="2133600" cy="2133600"/>
          </a:xfrm>
          <a:prstGeom prst="rect">
            <a:avLst/>
          </a:prstGeom>
        </p:spPr>
      </p:pic>
      <p:pic>
        <p:nvPicPr>
          <p:cNvPr id="15" name="Picture 14" descr="A x-ray of a hand&#10;&#10;Description automatically generated">
            <a:extLst>
              <a:ext uri="{FF2B5EF4-FFF2-40B4-BE49-F238E27FC236}">
                <a16:creationId xmlns:a16="http://schemas.microsoft.com/office/drawing/2014/main" id="{CB6C69B0-CC64-2D60-AAE8-B9920C0BC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90688"/>
            <a:ext cx="2133600" cy="2133600"/>
          </a:xfrm>
          <a:prstGeom prst="rect">
            <a:avLst/>
          </a:prstGeom>
        </p:spPr>
      </p:pic>
      <p:pic>
        <p:nvPicPr>
          <p:cNvPr id="19" name="Picture 18" descr="X-ray of a person's body&#10;&#10;Description automatically generated">
            <a:extLst>
              <a:ext uri="{FF2B5EF4-FFF2-40B4-BE49-F238E27FC236}">
                <a16:creationId xmlns:a16="http://schemas.microsoft.com/office/drawing/2014/main" id="{AF744718-F4AE-440E-6DAE-E5611E3C43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0200" y="3068175"/>
            <a:ext cx="2133600" cy="2133600"/>
          </a:xfrm>
          <a:prstGeom prst="rect">
            <a:avLst/>
          </a:prstGeom>
        </p:spPr>
      </p:pic>
      <p:pic>
        <p:nvPicPr>
          <p:cNvPr id="21" name="Picture 20" descr="X-ray of a person's pelvis&#10;&#10;Description automatically generated">
            <a:extLst>
              <a:ext uri="{FF2B5EF4-FFF2-40B4-BE49-F238E27FC236}">
                <a16:creationId xmlns:a16="http://schemas.microsoft.com/office/drawing/2014/main" id="{CC485094-B798-8885-E325-ACF124AD80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2885" y="3068175"/>
            <a:ext cx="2133600" cy="2133600"/>
          </a:xfrm>
          <a:prstGeom prst="rect">
            <a:avLst/>
          </a:prstGeom>
        </p:spPr>
      </p:pic>
      <p:pic>
        <p:nvPicPr>
          <p:cNvPr id="23" name="Picture 22" descr="X-ray of a person's spine&#10;&#10;Description automatically generated">
            <a:extLst>
              <a:ext uri="{FF2B5EF4-FFF2-40B4-BE49-F238E27FC236}">
                <a16:creationId xmlns:a16="http://schemas.microsoft.com/office/drawing/2014/main" id="{153D7CFB-1AAA-BA94-8A77-E30DEE8913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5515" y="4260448"/>
            <a:ext cx="2133600" cy="2133600"/>
          </a:xfrm>
          <a:prstGeom prst="rect">
            <a:avLst/>
          </a:prstGeom>
        </p:spPr>
      </p:pic>
      <p:pic>
        <p:nvPicPr>
          <p:cNvPr id="25" name="Picture 24" descr="X-ray of a person's neck&#10;&#10;Description automatically generated">
            <a:extLst>
              <a:ext uri="{FF2B5EF4-FFF2-40B4-BE49-F238E27FC236}">
                <a16:creationId xmlns:a16="http://schemas.microsoft.com/office/drawing/2014/main" id="{CD79961F-76A6-4EFE-8DBD-28244B36A5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4260448"/>
            <a:ext cx="2133600" cy="2133600"/>
          </a:xfrm>
          <a:prstGeom prst="rect">
            <a:avLst/>
          </a:prstGeom>
        </p:spPr>
      </p:pic>
      <p:sp>
        <p:nvSpPr>
          <p:cNvPr id="3" name="Slide Number Placeholder 2">
            <a:extLst>
              <a:ext uri="{FF2B5EF4-FFF2-40B4-BE49-F238E27FC236}">
                <a16:creationId xmlns:a16="http://schemas.microsoft.com/office/drawing/2014/main" id="{207020FD-A98B-6262-618E-18BC1F825CD7}"/>
              </a:ext>
            </a:extLst>
          </p:cNvPr>
          <p:cNvSpPr>
            <a:spLocks noGrp="1"/>
          </p:cNvSpPr>
          <p:nvPr>
            <p:ph type="sldNum" sz="quarter" idx="12"/>
          </p:nvPr>
        </p:nvSpPr>
        <p:spPr/>
        <p:txBody>
          <a:bodyPr/>
          <a:lstStyle/>
          <a:p>
            <a:fld id="{4082E97F-1351-428E-9FAB-1F1D077BE88C}" type="slidenum">
              <a:rPr lang="sk-SK" smtClean="0"/>
              <a:t>17</a:t>
            </a:fld>
            <a:endParaRPr lang="sk-SK"/>
          </a:p>
        </p:txBody>
      </p:sp>
      <p:sp>
        <p:nvSpPr>
          <p:cNvPr id="4" name="Arrow: Right 3">
            <a:extLst>
              <a:ext uri="{FF2B5EF4-FFF2-40B4-BE49-F238E27FC236}">
                <a16:creationId xmlns:a16="http://schemas.microsoft.com/office/drawing/2014/main" id="{AB3A855D-56CF-E43F-9DD2-06A956B28C4F}"/>
              </a:ext>
            </a:extLst>
          </p:cNvPr>
          <p:cNvSpPr/>
          <p:nvPr/>
        </p:nvSpPr>
        <p:spPr>
          <a:xfrm>
            <a:off x="3104772" y="2394857"/>
            <a:ext cx="402772" cy="90351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5" name="Arrow: Right 4">
            <a:extLst>
              <a:ext uri="{FF2B5EF4-FFF2-40B4-BE49-F238E27FC236}">
                <a16:creationId xmlns:a16="http://schemas.microsoft.com/office/drawing/2014/main" id="{3815BCD1-3C59-E541-1B1B-CBE080DA6FE2}"/>
              </a:ext>
            </a:extLst>
          </p:cNvPr>
          <p:cNvSpPr/>
          <p:nvPr/>
        </p:nvSpPr>
        <p:spPr>
          <a:xfrm>
            <a:off x="3082245" y="4875491"/>
            <a:ext cx="402772" cy="90351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6" name="Arrow: Right 5">
            <a:extLst>
              <a:ext uri="{FF2B5EF4-FFF2-40B4-BE49-F238E27FC236}">
                <a16:creationId xmlns:a16="http://schemas.microsoft.com/office/drawing/2014/main" id="{25E31460-ACE8-E4E7-87CB-8B999555A1A6}"/>
              </a:ext>
            </a:extLst>
          </p:cNvPr>
          <p:cNvSpPr/>
          <p:nvPr/>
        </p:nvSpPr>
        <p:spPr>
          <a:xfrm>
            <a:off x="8701956" y="3808691"/>
            <a:ext cx="402772" cy="90351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7" name="TextBox 6">
            <a:extLst>
              <a:ext uri="{FF2B5EF4-FFF2-40B4-BE49-F238E27FC236}">
                <a16:creationId xmlns:a16="http://schemas.microsoft.com/office/drawing/2014/main" id="{D1C33E63-6F56-7533-D379-0B20AA7F3D2A}"/>
              </a:ext>
            </a:extLst>
          </p:cNvPr>
          <p:cNvSpPr txBox="1"/>
          <p:nvPr/>
        </p:nvSpPr>
        <p:spPr>
          <a:xfrm>
            <a:off x="4050015" y="1320800"/>
            <a:ext cx="1689100" cy="369332"/>
          </a:xfrm>
          <a:prstGeom prst="rect">
            <a:avLst/>
          </a:prstGeom>
          <a:noFill/>
        </p:spPr>
        <p:txBody>
          <a:bodyPr wrap="square" rtlCol="0">
            <a:spAutoFit/>
          </a:bodyPr>
          <a:lstStyle/>
          <a:p>
            <a:r>
              <a:rPr lang="sk-SK" dirty="0"/>
              <a:t>Zmena farieb</a:t>
            </a:r>
          </a:p>
        </p:txBody>
      </p:sp>
      <p:sp>
        <p:nvSpPr>
          <p:cNvPr id="8" name="TextBox 7">
            <a:extLst>
              <a:ext uri="{FF2B5EF4-FFF2-40B4-BE49-F238E27FC236}">
                <a16:creationId xmlns:a16="http://schemas.microsoft.com/office/drawing/2014/main" id="{C2266834-F534-3ED5-3F5D-B24D33BEDDF2}"/>
              </a:ext>
            </a:extLst>
          </p:cNvPr>
          <p:cNvSpPr txBox="1"/>
          <p:nvPr/>
        </p:nvSpPr>
        <p:spPr>
          <a:xfrm>
            <a:off x="3255367" y="3891116"/>
            <a:ext cx="2913951" cy="369332"/>
          </a:xfrm>
          <a:prstGeom prst="rect">
            <a:avLst/>
          </a:prstGeom>
          <a:noFill/>
        </p:spPr>
        <p:txBody>
          <a:bodyPr wrap="square" rtlCol="0">
            <a:spAutoFit/>
          </a:bodyPr>
          <a:lstStyle/>
          <a:p>
            <a:r>
              <a:rPr lang="sk-SK" dirty="0"/>
              <a:t>Pridanie šumu a rozmazania</a:t>
            </a:r>
          </a:p>
        </p:txBody>
      </p:sp>
      <p:sp>
        <p:nvSpPr>
          <p:cNvPr id="9" name="TextBox 8">
            <a:extLst>
              <a:ext uri="{FF2B5EF4-FFF2-40B4-BE49-F238E27FC236}">
                <a16:creationId xmlns:a16="http://schemas.microsoft.com/office/drawing/2014/main" id="{6E4C80A4-F939-1232-D713-FD2F38F4133D}"/>
              </a:ext>
            </a:extLst>
          </p:cNvPr>
          <p:cNvSpPr txBox="1"/>
          <p:nvPr/>
        </p:nvSpPr>
        <p:spPr>
          <a:xfrm>
            <a:off x="8903342" y="2677406"/>
            <a:ext cx="2933700" cy="369332"/>
          </a:xfrm>
          <a:prstGeom prst="rect">
            <a:avLst/>
          </a:prstGeom>
          <a:noFill/>
        </p:spPr>
        <p:txBody>
          <a:bodyPr wrap="square" rtlCol="0">
            <a:spAutoFit/>
          </a:bodyPr>
          <a:lstStyle/>
          <a:p>
            <a:r>
              <a:rPr lang="sk-SK" dirty="0"/>
              <a:t>Geometrické transformácie</a:t>
            </a:r>
          </a:p>
        </p:txBody>
      </p:sp>
    </p:spTree>
    <p:extLst>
      <p:ext uri="{BB962C8B-B14F-4D97-AF65-F5344CB8AC3E}">
        <p14:creationId xmlns:p14="http://schemas.microsoft.com/office/powerpoint/2010/main" val="2705728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51B8-90D9-7C06-1F71-F9EB76FFFC9A}"/>
              </a:ext>
            </a:extLst>
          </p:cNvPr>
          <p:cNvSpPr>
            <a:spLocks noGrp="1"/>
          </p:cNvSpPr>
          <p:nvPr>
            <p:ph type="title"/>
          </p:nvPr>
        </p:nvSpPr>
        <p:spPr/>
        <p:txBody>
          <a:bodyPr/>
          <a:lstStyle/>
          <a:p>
            <a:r>
              <a:rPr lang="sk-SK" dirty="0"/>
              <a:t>Experiment 3: Originál </a:t>
            </a:r>
            <a:r>
              <a:rPr lang="sk-SK" dirty="0" err="1"/>
              <a:t>vs</a:t>
            </a:r>
            <a:r>
              <a:rPr lang="en-US" dirty="0"/>
              <a:t>.</a:t>
            </a:r>
            <a:r>
              <a:rPr lang="sk-SK" dirty="0"/>
              <a:t> Augmentácia</a:t>
            </a:r>
          </a:p>
        </p:txBody>
      </p:sp>
      <p:sp>
        <p:nvSpPr>
          <p:cNvPr id="3" name="Content Placeholder 2">
            <a:extLst>
              <a:ext uri="{FF2B5EF4-FFF2-40B4-BE49-F238E27FC236}">
                <a16:creationId xmlns:a16="http://schemas.microsoft.com/office/drawing/2014/main" id="{6AE4B2D3-C024-DF78-364C-CEF528327A82}"/>
              </a:ext>
            </a:extLst>
          </p:cNvPr>
          <p:cNvSpPr>
            <a:spLocks noGrp="1"/>
          </p:cNvSpPr>
          <p:nvPr>
            <p:ph idx="1"/>
          </p:nvPr>
        </p:nvSpPr>
        <p:spPr/>
        <p:txBody>
          <a:bodyPr/>
          <a:lstStyle/>
          <a:p>
            <a:r>
              <a:rPr lang="sk-SK"/>
              <a:t>Porovnanie originálnych a rozšírených dát</a:t>
            </a:r>
          </a:p>
          <a:p>
            <a:endParaRPr lang="sk-SK"/>
          </a:p>
          <a:p>
            <a:endParaRPr lang="sk-SK"/>
          </a:p>
          <a:p>
            <a:r>
              <a:rPr lang="sk-SK"/>
              <a:t>Použité všetky techniky augmentácie</a:t>
            </a:r>
          </a:p>
        </p:txBody>
      </p:sp>
      <p:sp>
        <p:nvSpPr>
          <p:cNvPr id="4" name="Slide Number Placeholder 3">
            <a:extLst>
              <a:ext uri="{FF2B5EF4-FFF2-40B4-BE49-F238E27FC236}">
                <a16:creationId xmlns:a16="http://schemas.microsoft.com/office/drawing/2014/main" id="{BB2E02E2-B872-56A6-66E7-46F6381F3636}"/>
              </a:ext>
            </a:extLst>
          </p:cNvPr>
          <p:cNvSpPr>
            <a:spLocks noGrp="1"/>
          </p:cNvSpPr>
          <p:nvPr>
            <p:ph type="sldNum" sz="quarter" idx="12"/>
          </p:nvPr>
        </p:nvSpPr>
        <p:spPr/>
        <p:txBody>
          <a:bodyPr/>
          <a:lstStyle/>
          <a:p>
            <a:fld id="{4082E97F-1351-428E-9FAB-1F1D077BE88C}" type="slidenum">
              <a:rPr lang="sk-SK" smtClean="0"/>
              <a:t>18</a:t>
            </a:fld>
            <a:endParaRPr lang="sk-SK"/>
          </a:p>
        </p:txBody>
      </p:sp>
    </p:spTree>
    <p:extLst>
      <p:ext uri="{BB962C8B-B14F-4D97-AF65-F5344CB8AC3E}">
        <p14:creationId xmlns:p14="http://schemas.microsoft.com/office/powerpoint/2010/main" val="2733010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FAFA-B0CE-096C-1363-55E0D209B861}"/>
              </a:ext>
            </a:extLst>
          </p:cNvPr>
          <p:cNvSpPr>
            <a:spLocks noGrp="1"/>
          </p:cNvSpPr>
          <p:nvPr>
            <p:ph type="title"/>
          </p:nvPr>
        </p:nvSpPr>
        <p:spPr/>
        <p:txBody>
          <a:bodyPr/>
          <a:lstStyle/>
          <a:p>
            <a:r>
              <a:rPr lang="sk-SK"/>
              <a:t>Experiment 3</a:t>
            </a:r>
          </a:p>
        </p:txBody>
      </p:sp>
      <p:graphicFrame>
        <p:nvGraphicFramePr>
          <p:cNvPr id="4" name="Content Placeholder 3">
            <a:extLst>
              <a:ext uri="{FF2B5EF4-FFF2-40B4-BE49-F238E27FC236}">
                <a16:creationId xmlns:a16="http://schemas.microsoft.com/office/drawing/2014/main" id="{CB0FE958-A69C-4186-B7B0-45929CC591F3}"/>
              </a:ext>
            </a:extLst>
          </p:cNvPr>
          <p:cNvGraphicFramePr>
            <a:graphicFrameLocks noGrp="1"/>
          </p:cNvGraphicFramePr>
          <p:nvPr>
            <p:ph idx="1"/>
            <p:extLst>
              <p:ext uri="{D42A27DB-BD31-4B8C-83A1-F6EECF244321}">
                <p14:modId xmlns:p14="http://schemas.microsoft.com/office/powerpoint/2010/main" val="421295823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a:extLst>
              <a:ext uri="{FF2B5EF4-FFF2-40B4-BE49-F238E27FC236}">
                <a16:creationId xmlns:a16="http://schemas.microsoft.com/office/drawing/2014/main" id="{58D57733-8B98-AD0C-D443-6902D637F3A1}"/>
              </a:ext>
            </a:extLst>
          </p:cNvPr>
          <p:cNvSpPr>
            <a:spLocks noGrp="1"/>
          </p:cNvSpPr>
          <p:nvPr>
            <p:ph type="sldNum" sz="quarter" idx="12"/>
          </p:nvPr>
        </p:nvSpPr>
        <p:spPr/>
        <p:txBody>
          <a:bodyPr/>
          <a:lstStyle/>
          <a:p>
            <a:fld id="{4082E97F-1351-428E-9FAB-1F1D077BE88C}" type="slidenum">
              <a:rPr lang="sk-SK" smtClean="0"/>
              <a:t>19</a:t>
            </a:fld>
            <a:endParaRPr lang="sk-SK"/>
          </a:p>
        </p:txBody>
      </p:sp>
    </p:spTree>
    <p:extLst>
      <p:ext uri="{BB962C8B-B14F-4D97-AF65-F5344CB8AC3E}">
        <p14:creationId xmlns:p14="http://schemas.microsoft.com/office/powerpoint/2010/main" val="177740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7E9D-145E-D121-0D2F-262C7E616DF4}"/>
              </a:ext>
            </a:extLst>
          </p:cNvPr>
          <p:cNvSpPr>
            <a:spLocks noGrp="1"/>
          </p:cNvSpPr>
          <p:nvPr>
            <p:ph type="title"/>
          </p:nvPr>
        </p:nvSpPr>
        <p:spPr/>
        <p:txBody>
          <a:bodyPr/>
          <a:lstStyle/>
          <a:p>
            <a:r>
              <a:rPr lang="sk-SK"/>
              <a:t>Úvod a Motivácia</a:t>
            </a:r>
          </a:p>
        </p:txBody>
      </p:sp>
      <p:sp>
        <p:nvSpPr>
          <p:cNvPr id="3" name="Content Placeholder 2">
            <a:extLst>
              <a:ext uri="{FF2B5EF4-FFF2-40B4-BE49-F238E27FC236}">
                <a16:creationId xmlns:a16="http://schemas.microsoft.com/office/drawing/2014/main" id="{56D51700-64D1-D2BC-0221-BB863B216795}"/>
              </a:ext>
            </a:extLst>
          </p:cNvPr>
          <p:cNvSpPr>
            <a:spLocks noGrp="1"/>
          </p:cNvSpPr>
          <p:nvPr>
            <p:ph idx="1"/>
          </p:nvPr>
        </p:nvSpPr>
        <p:spPr/>
        <p:txBody>
          <a:bodyPr/>
          <a:lstStyle/>
          <a:p>
            <a:r>
              <a:rPr lang="sk-SK" dirty="0"/>
              <a:t>Časté používanie röntgenového zobrazovania, náročná interpretácia, potenciál AI a hlbokého učenia</a:t>
            </a:r>
          </a:p>
          <a:p>
            <a:pPr marL="0" indent="0">
              <a:buNone/>
            </a:pPr>
            <a:endParaRPr lang="sk-SK" dirty="0"/>
          </a:p>
          <a:p>
            <a:r>
              <a:rPr lang="sk-SK" dirty="0"/>
              <a:t>Cieľ: zlepšiť klasifikáciu častí tela pomocou CNN, riešiť nevyváženosť tried a nedostatok údajov</a:t>
            </a:r>
          </a:p>
        </p:txBody>
      </p:sp>
      <p:sp>
        <p:nvSpPr>
          <p:cNvPr id="4" name="Slide Number Placeholder 3">
            <a:extLst>
              <a:ext uri="{FF2B5EF4-FFF2-40B4-BE49-F238E27FC236}">
                <a16:creationId xmlns:a16="http://schemas.microsoft.com/office/drawing/2014/main" id="{51D112E1-EEDE-1082-FC40-D99CCE054D25}"/>
              </a:ext>
            </a:extLst>
          </p:cNvPr>
          <p:cNvSpPr>
            <a:spLocks noGrp="1"/>
          </p:cNvSpPr>
          <p:nvPr>
            <p:ph type="sldNum" sz="quarter" idx="12"/>
          </p:nvPr>
        </p:nvSpPr>
        <p:spPr/>
        <p:txBody>
          <a:bodyPr/>
          <a:lstStyle/>
          <a:p>
            <a:fld id="{4082E97F-1351-428E-9FAB-1F1D077BE88C}" type="slidenum">
              <a:rPr lang="sk-SK" smtClean="0"/>
              <a:t>2</a:t>
            </a:fld>
            <a:endParaRPr lang="sk-SK" sz="1600"/>
          </a:p>
        </p:txBody>
      </p:sp>
    </p:spTree>
    <p:extLst>
      <p:ext uri="{BB962C8B-B14F-4D97-AF65-F5344CB8AC3E}">
        <p14:creationId xmlns:p14="http://schemas.microsoft.com/office/powerpoint/2010/main" val="59764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2F88-97F4-6801-67C8-1F69DF265D45}"/>
              </a:ext>
            </a:extLst>
          </p:cNvPr>
          <p:cNvSpPr>
            <a:spLocks noGrp="1"/>
          </p:cNvSpPr>
          <p:nvPr>
            <p:ph type="title"/>
          </p:nvPr>
        </p:nvSpPr>
        <p:spPr/>
        <p:txBody>
          <a:bodyPr/>
          <a:lstStyle/>
          <a:p>
            <a:r>
              <a:rPr lang="sk-SK"/>
              <a:t>Experiment 3</a:t>
            </a:r>
          </a:p>
        </p:txBody>
      </p:sp>
      <p:sp>
        <p:nvSpPr>
          <p:cNvPr id="4" name="Slide Number Placeholder 3">
            <a:extLst>
              <a:ext uri="{FF2B5EF4-FFF2-40B4-BE49-F238E27FC236}">
                <a16:creationId xmlns:a16="http://schemas.microsoft.com/office/drawing/2014/main" id="{1FB87F1F-6638-281A-4BE0-D169D24414C6}"/>
              </a:ext>
            </a:extLst>
          </p:cNvPr>
          <p:cNvSpPr>
            <a:spLocks noGrp="1"/>
          </p:cNvSpPr>
          <p:nvPr>
            <p:ph type="sldNum" sz="quarter" idx="12"/>
          </p:nvPr>
        </p:nvSpPr>
        <p:spPr/>
        <p:txBody>
          <a:bodyPr/>
          <a:lstStyle/>
          <a:p>
            <a:fld id="{4082E97F-1351-428E-9FAB-1F1D077BE88C}" type="slidenum">
              <a:rPr lang="sk-SK" smtClean="0"/>
              <a:t>20</a:t>
            </a:fld>
            <a:endParaRPr lang="sk-SK"/>
          </a:p>
        </p:txBody>
      </p:sp>
      <p:graphicFrame>
        <p:nvGraphicFramePr>
          <p:cNvPr id="5" name="Content Placeholder 4">
            <a:extLst>
              <a:ext uri="{FF2B5EF4-FFF2-40B4-BE49-F238E27FC236}">
                <a16:creationId xmlns:a16="http://schemas.microsoft.com/office/drawing/2014/main" id="{C2DB056B-F481-BE4D-676F-DEF4638C231C}"/>
              </a:ext>
            </a:extLst>
          </p:cNvPr>
          <p:cNvGraphicFramePr>
            <a:graphicFrameLocks noGrp="1"/>
          </p:cNvGraphicFramePr>
          <p:nvPr>
            <p:ph idx="1"/>
            <p:extLst>
              <p:ext uri="{D42A27DB-BD31-4B8C-83A1-F6EECF244321}">
                <p14:modId xmlns:p14="http://schemas.microsoft.com/office/powerpoint/2010/main" val="34561482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43118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C3FB-FE04-F997-FC94-6BC026BD19C5}"/>
              </a:ext>
            </a:extLst>
          </p:cNvPr>
          <p:cNvSpPr>
            <a:spLocks noGrp="1"/>
          </p:cNvSpPr>
          <p:nvPr>
            <p:ph type="title"/>
          </p:nvPr>
        </p:nvSpPr>
        <p:spPr/>
        <p:txBody>
          <a:bodyPr/>
          <a:lstStyle/>
          <a:p>
            <a:r>
              <a:rPr lang="sk-SK"/>
              <a:t>Experiment 3</a:t>
            </a:r>
          </a:p>
        </p:txBody>
      </p:sp>
      <p:sp>
        <p:nvSpPr>
          <p:cNvPr id="3" name="Content Placeholder 2">
            <a:extLst>
              <a:ext uri="{FF2B5EF4-FFF2-40B4-BE49-F238E27FC236}">
                <a16:creationId xmlns:a16="http://schemas.microsoft.com/office/drawing/2014/main" id="{39A21158-D04C-1981-D135-ADEE5650A406}"/>
              </a:ext>
            </a:extLst>
          </p:cNvPr>
          <p:cNvSpPr>
            <a:spLocks noGrp="1"/>
          </p:cNvSpPr>
          <p:nvPr>
            <p:ph idx="1"/>
          </p:nvPr>
        </p:nvSpPr>
        <p:spPr/>
        <p:txBody>
          <a:bodyPr/>
          <a:lstStyle/>
          <a:p>
            <a:r>
              <a:rPr lang="sk-SK"/>
              <a:t>Dôvody pre lepšie výsledky: zvýšenie </a:t>
            </a:r>
            <a:r>
              <a:rPr lang="sk-SK" err="1"/>
              <a:t>datasetu</a:t>
            </a:r>
            <a:r>
              <a:rPr lang="sk-SK"/>
              <a:t>, zníženie nerovnováhy tried, zvýšená variabilita tréningových dát</a:t>
            </a:r>
          </a:p>
          <a:p>
            <a:endParaRPr lang="sk-SK"/>
          </a:p>
        </p:txBody>
      </p:sp>
      <p:graphicFrame>
        <p:nvGraphicFramePr>
          <p:cNvPr id="4" name="Table 3">
            <a:extLst>
              <a:ext uri="{FF2B5EF4-FFF2-40B4-BE49-F238E27FC236}">
                <a16:creationId xmlns:a16="http://schemas.microsoft.com/office/drawing/2014/main" id="{700D1508-4CB2-0C7B-CE19-A531EDD39B7C}"/>
              </a:ext>
            </a:extLst>
          </p:cNvPr>
          <p:cNvGraphicFramePr>
            <a:graphicFrameLocks noGrp="1"/>
          </p:cNvGraphicFramePr>
          <p:nvPr>
            <p:extLst>
              <p:ext uri="{D42A27DB-BD31-4B8C-83A1-F6EECF244321}">
                <p14:modId xmlns:p14="http://schemas.microsoft.com/office/powerpoint/2010/main" val="3542433397"/>
              </p:ext>
            </p:extLst>
          </p:nvPr>
        </p:nvGraphicFramePr>
        <p:xfrm>
          <a:off x="838200" y="4818463"/>
          <a:ext cx="6796406" cy="741680"/>
        </p:xfrm>
        <a:graphic>
          <a:graphicData uri="http://schemas.openxmlformats.org/drawingml/2006/table">
            <a:tbl>
              <a:tblPr firstRow="1" bandRow="1">
                <a:tableStyleId>{073A0DAA-6AF3-43AB-8588-CEC1D06C72B9}</a:tableStyleId>
              </a:tblPr>
              <a:tblGrid>
                <a:gridCol w="595630">
                  <a:extLst>
                    <a:ext uri="{9D8B030D-6E8A-4147-A177-3AD203B41FA5}">
                      <a16:colId xmlns:a16="http://schemas.microsoft.com/office/drawing/2014/main" val="1351103859"/>
                    </a:ext>
                  </a:extLst>
                </a:gridCol>
                <a:gridCol w="595630">
                  <a:extLst>
                    <a:ext uri="{9D8B030D-6E8A-4147-A177-3AD203B41FA5}">
                      <a16:colId xmlns:a16="http://schemas.microsoft.com/office/drawing/2014/main" val="4059409613"/>
                    </a:ext>
                  </a:extLst>
                </a:gridCol>
                <a:gridCol w="595630">
                  <a:extLst>
                    <a:ext uri="{9D8B030D-6E8A-4147-A177-3AD203B41FA5}">
                      <a16:colId xmlns:a16="http://schemas.microsoft.com/office/drawing/2014/main" val="2843545039"/>
                    </a:ext>
                  </a:extLst>
                </a:gridCol>
                <a:gridCol w="717868">
                  <a:extLst>
                    <a:ext uri="{9D8B030D-6E8A-4147-A177-3AD203B41FA5}">
                      <a16:colId xmlns:a16="http://schemas.microsoft.com/office/drawing/2014/main" val="2533459445"/>
                    </a:ext>
                  </a:extLst>
                </a:gridCol>
                <a:gridCol w="595630">
                  <a:extLst>
                    <a:ext uri="{9D8B030D-6E8A-4147-A177-3AD203B41FA5}">
                      <a16:colId xmlns:a16="http://schemas.microsoft.com/office/drawing/2014/main" val="35331975"/>
                    </a:ext>
                  </a:extLst>
                </a:gridCol>
                <a:gridCol w="717868">
                  <a:extLst>
                    <a:ext uri="{9D8B030D-6E8A-4147-A177-3AD203B41FA5}">
                      <a16:colId xmlns:a16="http://schemas.microsoft.com/office/drawing/2014/main" val="1583205013"/>
                    </a:ext>
                  </a:extLst>
                </a:gridCol>
                <a:gridCol w="595630">
                  <a:extLst>
                    <a:ext uri="{9D8B030D-6E8A-4147-A177-3AD203B41FA5}">
                      <a16:colId xmlns:a16="http://schemas.microsoft.com/office/drawing/2014/main" val="3128462246"/>
                    </a:ext>
                  </a:extLst>
                </a:gridCol>
                <a:gridCol w="595630">
                  <a:extLst>
                    <a:ext uri="{9D8B030D-6E8A-4147-A177-3AD203B41FA5}">
                      <a16:colId xmlns:a16="http://schemas.microsoft.com/office/drawing/2014/main" val="321181636"/>
                    </a:ext>
                  </a:extLst>
                </a:gridCol>
                <a:gridCol w="595630">
                  <a:extLst>
                    <a:ext uri="{9D8B030D-6E8A-4147-A177-3AD203B41FA5}">
                      <a16:colId xmlns:a16="http://schemas.microsoft.com/office/drawing/2014/main" val="3592806870"/>
                    </a:ext>
                  </a:extLst>
                </a:gridCol>
                <a:gridCol w="595630">
                  <a:extLst>
                    <a:ext uri="{9D8B030D-6E8A-4147-A177-3AD203B41FA5}">
                      <a16:colId xmlns:a16="http://schemas.microsoft.com/office/drawing/2014/main" val="727144184"/>
                    </a:ext>
                  </a:extLst>
                </a:gridCol>
                <a:gridCol w="595630">
                  <a:extLst>
                    <a:ext uri="{9D8B030D-6E8A-4147-A177-3AD203B41FA5}">
                      <a16:colId xmlns:a16="http://schemas.microsoft.com/office/drawing/2014/main" val="4274565740"/>
                    </a:ext>
                  </a:extLst>
                </a:gridCol>
              </a:tblGrid>
              <a:tr h="370840">
                <a:tc>
                  <a:txBody>
                    <a:bodyPr/>
                    <a:lstStyle/>
                    <a:p>
                      <a:r>
                        <a:rPr lang="sk-SK"/>
                        <a:t>0</a:t>
                      </a:r>
                    </a:p>
                  </a:txBody>
                  <a:tcPr/>
                </a:tc>
                <a:tc>
                  <a:txBody>
                    <a:bodyPr/>
                    <a:lstStyle/>
                    <a:p>
                      <a:r>
                        <a:rPr lang="sk-SK"/>
                        <a:t>1</a:t>
                      </a:r>
                    </a:p>
                  </a:txBody>
                  <a:tcPr/>
                </a:tc>
                <a:tc>
                  <a:txBody>
                    <a:bodyPr/>
                    <a:lstStyle/>
                    <a:p>
                      <a:r>
                        <a:rPr lang="sk-SK"/>
                        <a:t>2</a:t>
                      </a:r>
                    </a:p>
                  </a:txBody>
                  <a:tcPr/>
                </a:tc>
                <a:tc>
                  <a:txBody>
                    <a:bodyPr/>
                    <a:lstStyle/>
                    <a:p>
                      <a:r>
                        <a:rPr lang="sk-SK"/>
                        <a:t>3</a:t>
                      </a:r>
                    </a:p>
                  </a:txBody>
                  <a:tcPr/>
                </a:tc>
                <a:tc>
                  <a:txBody>
                    <a:bodyPr/>
                    <a:lstStyle/>
                    <a:p>
                      <a:r>
                        <a:rPr lang="sk-SK" dirty="0"/>
                        <a:t>4</a:t>
                      </a:r>
                    </a:p>
                  </a:txBody>
                  <a:tcPr/>
                </a:tc>
                <a:tc>
                  <a:txBody>
                    <a:bodyPr/>
                    <a:lstStyle/>
                    <a:p>
                      <a:r>
                        <a:rPr lang="sk-SK"/>
                        <a:t>5</a:t>
                      </a:r>
                    </a:p>
                  </a:txBody>
                  <a:tcPr/>
                </a:tc>
                <a:tc>
                  <a:txBody>
                    <a:bodyPr/>
                    <a:lstStyle/>
                    <a:p>
                      <a:r>
                        <a:rPr lang="sk-SK"/>
                        <a:t>6</a:t>
                      </a:r>
                    </a:p>
                  </a:txBody>
                  <a:tcPr/>
                </a:tc>
                <a:tc>
                  <a:txBody>
                    <a:bodyPr/>
                    <a:lstStyle/>
                    <a:p>
                      <a:r>
                        <a:rPr lang="sk-SK"/>
                        <a:t>7</a:t>
                      </a:r>
                    </a:p>
                  </a:txBody>
                  <a:tcPr/>
                </a:tc>
                <a:tc>
                  <a:txBody>
                    <a:bodyPr/>
                    <a:lstStyle/>
                    <a:p>
                      <a:r>
                        <a:rPr lang="sk-SK"/>
                        <a:t>8</a:t>
                      </a:r>
                    </a:p>
                  </a:txBody>
                  <a:tcPr/>
                </a:tc>
                <a:tc>
                  <a:txBody>
                    <a:bodyPr/>
                    <a:lstStyle/>
                    <a:p>
                      <a:r>
                        <a:rPr lang="sk-SK"/>
                        <a:t>9</a:t>
                      </a:r>
                    </a:p>
                  </a:txBody>
                  <a:tcPr/>
                </a:tc>
                <a:tc>
                  <a:txBody>
                    <a:bodyPr/>
                    <a:lstStyle/>
                    <a:p>
                      <a:r>
                        <a:rPr lang="sk-SK"/>
                        <a:t>10</a:t>
                      </a:r>
                    </a:p>
                  </a:txBody>
                  <a:tcPr/>
                </a:tc>
                <a:extLst>
                  <a:ext uri="{0D108BD9-81ED-4DB2-BD59-A6C34878D82A}">
                    <a16:rowId xmlns:a16="http://schemas.microsoft.com/office/drawing/2014/main" val="1314549304"/>
                  </a:ext>
                </a:extLst>
              </a:tr>
              <a:tr h="370840">
                <a:tc>
                  <a:txBody>
                    <a:bodyPr/>
                    <a:lstStyle/>
                    <a:p>
                      <a:r>
                        <a:rPr lang="sk-SK"/>
                        <a:t>798</a:t>
                      </a:r>
                    </a:p>
                  </a:txBody>
                  <a:tcPr/>
                </a:tc>
                <a:tc>
                  <a:txBody>
                    <a:bodyPr/>
                    <a:lstStyle/>
                    <a:p>
                      <a:r>
                        <a:rPr lang="sk-SK"/>
                        <a:t>473</a:t>
                      </a:r>
                    </a:p>
                  </a:txBody>
                  <a:tcPr/>
                </a:tc>
                <a:tc>
                  <a:txBody>
                    <a:bodyPr/>
                    <a:lstStyle/>
                    <a:p>
                      <a:r>
                        <a:rPr lang="sk-SK"/>
                        <a:t>729</a:t>
                      </a:r>
                    </a:p>
                  </a:txBody>
                  <a:tcPr/>
                </a:tc>
                <a:tc>
                  <a:txBody>
                    <a:bodyPr/>
                    <a:lstStyle/>
                    <a:p>
                      <a:r>
                        <a:rPr lang="en-US" dirty="0"/>
                        <a:t>3268</a:t>
                      </a:r>
                      <a:endParaRPr lang="sk-SK" dirty="0"/>
                    </a:p>
                  </a:txBody>
                  <a:tcPr/>
                </a:tc>
                <a:tc>
                  <a:txBody>
                    <a:bodyPr/>
                    <a:lstStyle/>
                    <a:p>
                      <a:r>
                        <a:rPr lang="en-US" dirty="0"/>
                        <a:t>277</a:t>
                      </a:r>
                      <a:endParaRPr lang="sk-SK" dirty="0"/>
                    </a:p>
                  </a:txBody>
                  <a:tcPr/>
                </a:tc>
                <a:tc>
                  <a:txBody>
                    <a:bodyPr/>
                    <a:lstStyle/>
                    <a:p>
                      <a:r>
                        <a:rPr lang="en-US" dirty="0"/>
                        <a:t>1</a:t>
                      </a:r>
                      <a:r>
                        <a:rPr lang="sk-SK" dirty="0"/>
                        <a:t>224</a:t>
                      </a:r>
                    </a:p>
                  </a:txBody>
                  <a:tcPr/>
                </a:tc>
                <a:tc>
                  <a:txBody>
                    <a:bodyPr/>
                    <a:lstStyle/>
                    <a:p>
                      <a:r>
                        <a:rPr lang="sk-SK" dirty="0"/>
                        <a:t>684</a:t>
                      </a:r>
                    </a:p>
                  </a:txBody>
                  <a:tcPr/>
                </a:tc>
                <a:tc>
                  <a:txBody>
                    <a:bodyPr/>
                    <a:lstStyle/>
                    <a:p>
                      <a:r>
                        <a:rPr lang="sk-SK" dirty="0"/>
                        <a:t>152</a:t>
                      </a:r>
                    </a:p>
                  </a:txBody>
                  <a:tcPr/>
                </a:tc>
                <a:tc>
                  <a:txBody>
                    <a:bodyPr/>
                    <a:lstStyle/>
                    <a:p>
                      <a:r>
                        <a:rPr lang="sk-SK" dirty="0"/>
                        <a:t>141</a:t>
                      </a:r>
                    </a:p>
                  </a:txBody>
                  <a:tcPr/>
                </a:tc>
                <a:tc>
                  <a:txBody>
                    <a:bodyPr/>
                    <a:lstStyle/>
                    <a:p>
                      <a:r>
                        <a:rPr lang="sk-SK" dirty="0"/>
                        <a:t>663</a:t>
                      </a:r>
                    </a:p>
                  </a:txBody>
                  <a:tcPr/>
                </a:tc>
                <a:tc>
                  <a:txBody>
                    <a:bodyPr/>
                    <a:lstStyle/>
                    <a:p>
                      <a:r>
                        <a:rPr lang="sk-SK" dirty="0"/>
                        <a:t>227</a:t>
                      </a:r>
                    </a:p>
                  </a:txBody>
                  <a:tcPr/>
                </a:tc>
                <a:extLst>
                  <a:ext uri="{0D108BD9-81ED-4DB2-BD59-A6C34878D82A}">
                    <a16:rowId xmlns:a16="http://schemas.microsoft.com/office/drawing/2014/main" val="2491265445"/>
                  </a:ext>
                </a:extLst>
              </a:tr>
            </a:tbl>
          </a:graphicData>
        </a:graphic>
      </p:graphicFrame>
      <p:sp>
        <p:nvSpPr>
          <p:cNvPr id="5" name="TextBox 4">
            <a:extLst>
              <a:ext uri="{FF2B5EF4-FFF2-40B4-BE49-F238E27FC236}">
                <a16:creationId xmlns:a16="http://schemas.microsoft.com/office/drawing/2014/main" id="{D2762775-A3DA-31B4-A47A-09E2C298E219}"/>
              </a:ext>
            </a:extLst>
          </p:cNvPr>
          <p:cNvSpPr txBox="1"/>
          <p:nvPr/>
        </p:nvSpPr>
        <p:spPr>
          <a:xfrm>
            <a:off x="8146772" y="5385554"/>
            <a:ext cx="1792357" cy="369332"/>
          </a:xfrm>
          <a:prstGeom prst="rect">
            <a:avLst/>
          </a:prstGeom>
          <a:noFill/>
        </p:spPr>
        <p:txBody>
          <a:bodyPr wrap="square" rtlCol="0">
            <a:spAutoFit/>
          </a:bodyPr>
          <a:lstStyle/>
          <a:p>
            <a:r>
              <a:rPr lang="sk-SK" dirty="0"/>
              <a:t>Celkovo: 1</a:t>
            </a:r>
            <a:r>
              <a:rPr lang="en-US" dirty="0"/>
              <a:t>5260</a:t>
            </a:r>
            <a:endParaRPr lang="sk-SK" dirty="0"/>
          </a:p>
        </p:txBody>
      </p:sp>
      <p:graphicFrame>
        <p:nvGraphicFramePr>
          <p:cNvPr id="6" name="Table 5">
            <a:extLst>
              <a:ext uri="{FF2B5EF4-FFF2-40B4-BE49-F238E27FC236}">
                <a16:creationId xmlns:a16="http://schemas.microsoft.com/office/drawing/2014/main" id="{461E48A4-FBB4-17DF-D0DD-66796B187625}"/>
              </a:ext>
            </a:extLst>
          </p:cNvPr>
          <p:cNvGraphicFramePr>
            <a:graphicFrameLocks noGrp="1"/>
          </p:cNvGraphicFramePr>
          <p:nvPr>
            <p:extLst>
              <p:ext uri="{D42A27DB-BD31-4B8C-83A1-F6EECF244321}">
                <p14:modId xmlns:p14="http://schemas.microsoft.com/office/powerpoint/2010/main" val="2404077670"/>
              </p:ext>
            </p:extLst>
          </p:nvPr>
        </p:nvGraphicFramePr>
        <p:xfrm>
          <a:off x="838200" y="5570220"/>
          <a:ext cx="6900864" cy="741680"/>
        </p:xfrm>
        <a:graphic>
          <a:graphicData uri="http://schemas.openxmlformats.org/drawingml/2006/table">
            <a:tbl>
              <a:tblPr firstRow="1" bandRow="1">
                <a:tableStyleId>{073A0DAA-6AF3-43AB-8588-CEC1D06C72B9}</a:tableStyleId>
              </a:tblPr>
              <a:tblGrid>
                <a:gridCol w="595630">
                  <a:extLst>
                    <a:ext uri="{9D8B030D-6E8A-4147-A177-3AD203B41FA5}">
                      <a16:colId xmlns:a16="http://schemas.microsoft.com/office/drawing/2014/main" val="1710986431"/>
                    </a:ext>
                  </a:extLst>
                </a:gridCol>
                <a:gridCol w="595630">
                  <a:extLst>
                    <a:ext uri="{9D8B030D-6E8A-4147-A177-3AD203B41FA5}">
                      <a16:colId xmlns:a16="http://schemas.microsoft.com/office/drawing/2014/main" val="404534872"/>
                    </a:ext>
                  </a:extLst>
                </a:gridCol>
                <a:gridCol w="595630">
                  <a:extLst>
                    <a:ext uri="{9D8B030D-6E8A-4147-A177-3AD203B41FA5}">
                      <a16:colId xmlns:a16="http://schemas.microsoft.com/office/drawing/2014/main" val="1244035144"/>
                    </a:ext>
                  </a:extLst>
                </a:gridCol>
                <a:gridCol w="717868">
                  <a:extLst>
                    <a:ext uri="{9D8B030D-6E8A-4147-A177-3AD203B41FA5}">
                      <a16:colId xmlns:a16="http://schemas.microsoft.com/office/drawing/2014/main" val="1050030255"/>
                    </a:ext>
                  </a:extLst>
                </a:gridCol>
                <a:gridCol w="700088">
                  <a:extLst>
                    <a:ext uri="{9D8B030D-6E8A-4147-A177-3AD203B41FA5}">
                      <a16:colId xmlns:a16="http://schemas.microsoft.com/office/drawing/2014/main" val="1808575768"/>
                    </a:ext>
                  </a:extLst>
                </a:gridCol>
                <a:gridCol w="595630">
                  <a:extLst>
                    <a:ext uri="{9D8B030D-6E8A-4147-A177-3AD203B41FA5}">
                      <a16:colId xmlns:a16="http://schemas.microsoft.com/office/drawing/2014/main" val="2656212204"/>
                    </a:ext>
                  </a:extLst>
                </a:gridCol>
                <a:gridCol w="595630">
                  <a:extLst>
                    <a:ext uri="{9D8B030D-6E8A-4147-A177-3AD203B41FA5}">
                      <a16:colId xmlns:a16="http://schemas.microsoft.com/office/drawing/2014/main" val="3993675295"/>
                    </a:ext>
                  </a:extLst>
                </a:gridCol>
                <a:gridCol w="595630">
                  <a:extLst>
                    <a:ext uri="{9D8B030D-6E8A-4147-A177-3AD203B41FA5}">
                      <a16:colId xmlns:a16="http://schemas.microsoft.com/office/drawing/2014/main" val="3782128910"/>
                    </a:ext>
                  </a:extLst>
                </a:gridCol>
                <a:gridCol w="717868">
                  <a:extLst>
                    <a:ext uri="{9D8B030D-6E8A-4147-A177-3AD203B41FA5}">
                      <a16:colId xmlns:a16="http://schemas.microsoft.com/office/drawing/2014/main" val="1785239436"/>
                    </a:ext>
                  </a:extLst>
                </a:gridCol>
                <a:gridCol w="595630">
                  <a:extLst>
                    <a:ext uri="{9D8B030D-6E8A-4147-A177-3AD203B41FA5}">
                      <a16:colId xmlns:a16="http://schemas.microsoft.com/office/drawing/2014/main" val="2850176268"/>
                    </a:ext>
                  </a:extLst>
                </a:gridCol>
                <a:gridCol w="595630">
                  <a:extLst>
                    <a:ext uri="{9D8B030D-6E8A-4147-A177-3AD203B41FA5}">
                      <a16:colId xmlns:a16="http://schemas.microsoft.com/office/drawing/2014/main" val="1890921855"/>
                    </a:ext>
                  </a:extLst>
                </a:gridCol>
              </a:tblGrid>
              <a:tr h="370840">
                <a:tc>
                  <a:txBody>
                    <a:bodyPr/>
                    <a:lstStyle/>
                    <a:p>
                      <a:r>
                        <a:rPr lang="sk-SK"/>
                        <a:t>11</a:t>
                      </a:r>
                    </a:p>
                  </a:txBody>
                  <a:tcPr/>
                </a:tc>
                <a:tc>
                  <a:txBody>
                    <a:bodyPr/>
                    <a:lstStyle/>
                    <a:p>
                      <a:r>
                        <a:rPr lang="sk-SK"/>
                        <a:t>12</a:t>
                      </a:r>
                    </a:p>
                  </a:txBody>
                  <a:tcPr/>
                </a:tc>
                <a:tc>
                  <a:txBody>
                    <a:bodyPr/>
                    <a:lstStyle/>
                    <a:p>
                      <a:r>
                        <a:rPr lang="sk-SK"/>
                        <a:t>13</a:t>
                      </a:r>
                    </a:p>
                  </a:txBody>
                  <a:tcPr/>
                </a:tc>
                <a:tc>
                  <a:txBody>
                    <a:bodyPr/>
                    <a:lstStyle/>
                    <a:p>
                      <a:r>
                        <a:rPr lang="sk-SK"/>
                        <a:t>14</a:t>
                      </a:r>
                    </a:p>
                  </a:txBody>
                  <a:tcPr/>
                </a:tc>
                <a:tc>
                  <a:txBody>
                    <a:bodyPr/>
                    <a:lstStyle/>
                    <a:p>
                      <a:r>
                        <a:rPr lang="sk-SK"/>
                        <a:t>15</a:t>
                      </a:r>
                    </a:p>
                  </a:txBody>
                  <a:tcPr/>
                </a:tc>
                <a:tc>
                  <a:txBody>
                    <a:bodyPr/>
                    <a:lstStyle/>
                    <a:p>
                      <a:r>
                        <a:rPr lang="sk-SK"/>
                        <a:t>16</a:t>
                      </a:r>
                    </a:p>
                  </a:txBody>
                  <a:tcPr/>
                </a:tc>
                <a:tc>
                  <a:txBody>
                    <a:bodyPr/>
                    <a:lstStyle/>
                    <a:p>
                      <a:r>
                        <a:rPr lang="sk-SK"/>
                        <a:t>17</a:t>
                      </a:r>
                    </a:p>
                  </a:txBody>
                  <a:tcPr/>
                </a:tc>
                <a:tc>
                  <a:txBody>
                    <a:bodyPr/>
                    <a:lstStyle/>
                    <a:p>
                      <a:r>
                        <a:rPr lang="sk-SK"/>
                        <a:t>18</a:t>
                      </a:r>
                    </a:p>
                  </a:txBody>
                  <a:tcPr/>
                </a:tc>
                <a:tc>
                  <a:txBody>
                    <a:bodyPr/>
                    <a:lstStyle/>
                    <a:p>
                      <a:r>
                        <a:rPr lang="sk-SK"/>
                        <a:t>19</a:t>
                      </a:r>
                    </a:p>
                  </a:txBody>
                  <a:tcPr/>
                </a:tc>
                <a:tc>
                  <a:txBody>
                    <a:bodyPr/>
                    <a:lstStyle/>
                    <a:p>
                      <a:r>
                        <a:rPr lang="sk-SK"/>
                        <a:t>20</a:t>
                      </a:r>
                    </a:p>
                  </a:txBody>
                  <a:tcPr/>
                </a:tc>
                <a:tc>
                  <a:txBody>
                    <a:bodyPr/>
                    <a:lstStyle/>
                    <a:p>
                      <a:r>
                        <a:rPr lang="sk-SK"/>
                        <a:t>21</a:t>
                      </a:r>
                    </a:p>
                  </a:txBody>
                  <a:tcPr/>
                </a:tc>
                <a:extLst>
                  <a:ext uri="{0D108BD9-81ED-4DB2-BD59-A6C34878D82A}">
                    <a16:rowId xmlns:a16="http://schemas.microsoft.com/office/drawing/2014/main" val="1272670965"/>
                  </a:ext>
                </a:extLst>
              </a:tr>
              <a:tr h="370840">
                <a:tc>
                  <a:txBody>
                    <a:bodyPr/>
                    <a:lstStyle/>
                    <a:p>
                      <a:r>
                        <a:rPr lang="sk-SK"/>
                        <a:t>951</a:t>
                      </a:r>
                    </a:p>
                  </a:txBody>
                  <a:tcPr/>
                </a:tc>
                <a:tc>
                  <a:txBody>
                    <a:bodyPr/>
                    <a:lstStyle/>
                    <a:p>
                      <a:r>
                        <a:rPr lang="sk-SK"/>
                        <a:t>228</a:t>
                      </a:r>
                    </a:p>
                  </a:txBody>
                  <a:tcPr/>
                </a:tc>
                <a:tc>
                  <a:txBody>
                    <a:bodyPr/>
                    <a:lstStyle/>
                    <a:p>
                      <a:r>
                        <a:rPr lang="sk-SK" dirty="0"/>
                        <a:t>756</a:t>
                      </a:r>
                    </a:p>
                  </a:txBody>
                  <a:tcPr/>
                </a:tc>
                <a:tc>
                  <a:txBody>
                    <a:bodyPr/>
                    <a:lstStyle/>
                    <a:p>
                      <a:r>
                        <a:rPr lang="en-US" dirty="0"/>
                        <a:t>2</a:t>
                      </a:r>
                      <a:r>
                        <a:rPr lang="sk-SK" dirty="0"/>
                        <a:t>045</a:t>
                      </a:r>
                    </a:p>
                  </a:txBody>
                  <a:tcPr/>
                </a:tc>
                <a:tc>
                  <a:txBody>
                    <a:bodyPr/>
                    <a:lstStyle/>
                    <a:p>
                      <a:r>
                        <a:rPr lang="sk-SK"/>
                        <a:t>619</a:t>
                      </a:r>
                    </a:p>
                  </a:txBody>
                  <a:tcPr/>
                </a:tc>
                <a:tc>
                  <a:txBody>
                    <a:bodyPr/>
                    <a:lstStyle/>
                    <a:p>
                      <a:r>
                        <a:rPr lang="sk-SK" dirty="0"/>
                        <a:t>362</a:t>
                      </a:r>
                    </a:p>
                  </a:txBody>
                  <a:tcPr/>
                </a:tc>
                <a:tc>
                  <a:txBody>
                    <a:bodyPr/>
                    <a:lstStyle/>
                    <a:p>
                      <a:r>
                        <a:rPr lang="sk-SK"/>
                        <a:t>204</a:t>
                      </a:r>
                    </a:p>
                  </a:txBody>
                  <a:tcPr/>
                </a:tc>
                <a:tc>
                  <a:txBody>
                    <a:bodyPr/>
                    <a:lstStyle/>
                    <a:p>
                      <a:r>
                        <a:rPr lang="en-US" dirty="0"/>
                        <a:t>88</a:t>
                      </a:r>
                      <a:endParaRPr lang="sk-SK" dirty="0"/>
                    </a:p>
                  </a:txBody>
                  <a:tcPr/>
                </a:tc>
                <a:tc>
                  <a:txBody>
                    <a:bodyPr/>
                    <a:lstStyle/>
                    <a:p>
                      <a:r>
                        <a:rPr lang="en-US" dirty="0"/>
                        <a:t>1</a:t>
                      </a:r>
                      <a:r>
                        <a:rPr lang="sk-SK" dirty="0"/>
                        <a:t>128</a:t>
                      </a:r>
                    </a:p>
                  </a:txBody>
                  <a:tcPr/>
                </a:tc>
                <a:tc>
                  <a:txBody>
                    <a:bodyPr/>
                    <a:lstStyle/>
                    <a:p>
                      <a:r>
                        <a:rPr lang="sk-SK"/>
                        <a:t>559</a:t>
                      </a:r>
                    </a:p>
                  </a:txBody>
                  <a:tcPr/>
                </a:tc>
                <a:tc>
                  <a:txBody>
                    <a:bodyPr/>
                    <a:lstStyle/>
                    <a:p>
                      <a:r>
                        <a:rPr lang="sk-SK" dirty="0"/>
                        <a:t>934</a:t>
                      </a:r>
                    </a:p>
                  </a:txBody>
                  <a:tcPr/>
                </a:tc>
                <a:extLst>
                  <a:ext uri="{0D108BD9-81ED-4DB2-BD59-A6C34878D82A}">
                    <a16:rowId xmlns:a16="http://schemas.microsoft.com/office/drawing/2014/main" val="605371445"/>
                  </a:ext>
                </a:extLst>
              </a:tr>
            </a:tbl>
          </a:graphicData>
        </a:graphic>
      </p:graphicFrame>
      <p:graphicFrame>
        <p:nvGraphicFramePr>
          <p:cNvPr id="7" name="Content Placeholder 9">
            <a:extLst>
              <a:ext uri="{FF2B5EF4-FFF2-40B4-BE49-F238E27FC236}">
                <a16:creationId xmlns:a16="http://schemas.microsoft.com/office/drawing/2014/main" id="{1530CAAF-A277-34E8-F213-AB4D48D5AABC}"/>
              </a:ext>
            </a:extLst>
          </p:cNvPr>
          <p:cNvGraphicFramePr>
            <a:graphicFrameLocks/>
          </p:cNvGraphicFramePr>
          <p:nvPr>
            <p:extLst>
              <p:ext uri="{D42A27DB-BD31-4B8C-83A1-F6EECF244321}">
                <p14:modId xmlns:p14="http://schemas.microsoft.com/office/powerpoint/2010/main" val="232015296"/>
              </p:ext>
            </p:extLst>
          </p:nvPr>
        </p:nvGraphicFramePr>
        <p:xfrm>
          <a:off x="838200" y="2863910"/>
          <a:ext cx="5211910" cy="741680"/>
        </p:xfrm>
        <a:graphic>
          <a:graphicData uri="http://schemas.openxmlformats.org/drawingml/2006/table">
            <a:tbl>
              <a:tblPr firstRow="1" bandRow="1">
                <a:tableStyleId>{073A0DAA-6AF3-43AB-8588-CEC1D06C72B9}</a:tableStyleId>
              </a:tblPr>
              <a:tblGrid>
                <a:gridCol w="473393">
                  <a:extLst>
                    <a:ext uri="{9D8B030D-6E8A-4147-A177-3AD203B41FA5}">
                      <a16:colId xmlns:a16="http://schemas.microsoft.com/office/drawing/2014/main" val="3404155386"/>
                    </a:ext>
                  </a:extLst>
                </a:gridCol>
                <a:gridCol w="473393">
                  <a:extLst>
                    <a:ext uri="{9D8B030D-6E8A-4147-A177-3AD203B41FA5}">
                      <a16:colId xmlns:a16="http://schemas.microsoft.com/office/drawing/2014/main" val="230291638"/>
                    </a:ext>
                  </a:extLst>
                </a:gridCol>
                <a:gridCol w="473393">
                  <a:extLst>
                    <a:ext uri="{9D8B030D-6E8A-4147-A177-3AD203B41FA5}">
                      <a16:colId xmlns:a16="http://schemas.microsoft.com/office/drawing/2014/main" val="3867617782"/>
                    </a:ext>
                  </a:extLst>
                </a:gridCol>
                <a:gridCol w="595630">
                  <a:extLst>
                    <a:ext uri="{9D8B030D-6E8A-4147-A177-3AD203B41FA5}">
                      <a16:colId xmlns:a16="http://schemas.microsoft.com/office/drawing/2014/main" val="915284710"/>
                    </a:ext>
                  </a:extLst>
                </a:gridCol>
                <a:gridCol w="351155">
                  <a:extLst>
                    <a:ext uri="{9D8B030D-6E8A-4147-A177-3AD203B41FA5}">
                      <a16:colId xmlns:a16="http://schemas.microsoft.com/office/drawing/2014/main" val="70079616"/>
                    </a:ext>
                  </a:extLst>
                </a:gridCol>
                <a:gridCol w="473393">
                  <a:extLst>
                    <a:ext uri="{9D8B030D-6E8A-4147-A177-3AD203B41FA5}">
                      <a16:colId xmlns:a16="http://schemas.microsoft.com/office/drawing/2014/main" val="2986377109"/>
                    </a:ext>
                  </a:extLst>
                </a:gridCol>
                <a:gridCol w="473393">
                  <a:extLst>
                    <a:ext uri="{9D8B030D-6E8A-4147-A177-3AD203B41FA5}">
                      <a16:colId xmlns:a16="http://schemas.microsoft.com/office/drawing/2014/main" val="125197567"/>
                    </a:ext>
                  </a:extLst>
                </a:gridCol>
                <a:gridCol w="473393">
                  <a:extLst>
                    <a:ext uri="{9D8B030D-6E8A-4147-A177-3AD203B41FA5}">
                      <a16:colId xmlns:a16="http://schemas.microsoft.com/office/drawing/2014/main" val="365398098"/>
                    </a:ext>
                  </a:extLst>
                </a:gridCol>
                <a:gridCol w="473393">
                  <a:extLst>
                    <a:ext uri="{9D8B030D-6E8A-4147-A177-3AD203B41FA5}">
                      <a16:colId xmlns:a16="http://schemas.microsoft.com/office/drawing/2014/main" val="592060610"/>
                    </a:ext>
                  </a:extLst>
                </a:gridCol>
                <a:gridCol w="473393">
                  <a:extLst>
                    <a:ext uri="{9D8B030D-6E8A-4147-A177-3AD203B41FA5}">
                      <a16:colId xmlns:a16="http://schemas.microsoft.com/office/drawing/2014/main" val="3872748156"/>
                    </a:ext>
                  </a:extLst>
                </a:gridCol>
                <a:gridCol w="477981">
                  <a:extLst>
                    <a:ext uri="{9D8B030D-6E8A-4147-A177-3AD203B41FA5}">
                      <a16:colId xmlns:a16="http://schemas.microsoft.com/office/drawing/2014/main" val="1535264169"/>
                    </a:ext>
                  </a:extLst>
                </a:gridCol>
              </a:tblGrid>
              <a:tr h="370840">
                <a:tc>
                  <a:txBody>
                    <a:bodyPr/>
                    <a:lstStyle/>
                    <a:p>
                      <a:r>
                        <a:rPr lang="sk-SK"/>
                        <a:t>0</a:t>
                      </a:r>
                    </a:p>
                  </a:txBody>
                  <a:tcPr/>
                </a:tc>
                <a:tc>
                  <a:txBody>
                    <a:bodyPr/>
                    <a:lstStyle/>
                    <a:p>
                      <a:r>
                        <a:rPr lang="sk-SK"/>
                        <a:t>1</a:t>
                      </a:r>
                    </a:p>
                  </a:txBody>
                  <a:tcPr/>
                </a:tc>
                <a:tc>
                  <a:txBody>
                    <a:bodyPr/>
                    <a:lstStyle/>
                    <a:p>
                      <a:r>
                        <a:rPr lang="sk-SK"/>
                        <a:t>2</a:t>
                      </a:r>
                    </a:p>
                  </a:txBody>
                  <a:tcPr/>
                </a:tc>
                <a:tc>
                  <a:txBody>
                    <a:bodyPr/>
                    <a:lstStyle/>
                    <a:p>
                      <a:r>
                        <a:rPr lang="sk-SK"/>
                        <a:t>3</a:t>
                      </a:r>
                    </a:p>
                  </a:txBody>
                  <a:tcPr/>
                </a:tc>
                <a:tc>
                  <a:txBody>
                    <a:bodyPr/>
                    <a:lstStyle/>
                    <a:p>
                      <a:r>
                        <a:rPr lang="sk-SK"/>
                        <a:t>4</a:t>
                      </a:r>
                    </a:p>
                  </a:txBody>
                  <a:tcPr/>
                </a:tc>
                <a:tc>
                  <a:txBody>
                    <a:bodyPr/>
                    <a:lstStyle/>
                    <a:p>
                      <a:r>
                        <a:rPr lang="sk-SK"/>
                        <a:t>5</a:t>
                      </a:r>
                    </a:p>
                  </a:txBody>
                  <a:tcPr/>
                </a:tc>
                <a:tc>
                  <a:txBody>
                    <a:bodyPr/>
                    <a:lstStyle/>
                    <a:p>
                      <a:r>
                        <a:rPr lang="sk-SK"/>
                        <a:t>6</a:t>
                      </a:r>
                    </a:p>
                  </a:txBody>
                  <a:tcPr/>
                </a:tc>
                <a:tc>
                  <a:txBody>
                    <a:bodyPr/>
                    <a:lstStyle/>
                    <a:p>
                      <a:r>
                        <a:rPr lang="sk-SK"/>
                        <a:t>7</a:t>
                      </a:r>
                    </a:p>
                  </a:txBody>
                  <a:tcPr/>
                </a:tc>
                <a:tc>
                  <a:txBody>
                    <a:bodyPr/>
                    <a:lstStyle/>
                    <a:p>
                      <a:r>
                        <a:rPr lang="sk-SK"/>
                        <a:t>8</a:t>
                      </a:r>
                    </a:p>
                  </a:txBody>
                  <a:tcPr/>
                </a:tc>
                <a:tc>
                  <a:txBody>
                    <a:bodyPr/>
                    <a:lstStyle/>
                    <a:p>
                      <a:r>
                        <a:rPr lang="sk-SK"/>
                        <a:t>9</a:t>
                      </a:r>
                    </a:p>
                  </a:txBody>
                  <a:tcPr/>
                </a:tc>
                <a:tc>
                  <a:txBody>
                    <a:bodyPr/>
                    <a:lstStyle/>
                    <a:p>
                      <a:r>
                        <a:rPr lang="sk-SK"/>
                        <a:t>10</a:t>
                      </a:r>
                    </a:p>
                  </a:txBody>
                  <a:tcPr/>
                </a:tc>
                <a:extLst>
                  <a:ext uri="{0D108BD9-81ED-4DB2-BD59-A6C34878D82A}">
                    <a16:rowId xmlns:a16="http://schemas.microsoft.com/office/drawing/2014/main" val="1241600894"/>
                  </a:ext>
                </a:extLst>
              </a:tr>
              <a:tr h="370840">
                <a:tc>
                  <a:txBody>
                    <a:bodyPr/>
                    <a:lstStyle/>
                    <a:p>
                      <a:r>
                        <a:rPr lang="sk-SK"/>
                        <a:t>92</a:t>
                      </a:r>
                    </a:p>
                  </a:txBody>
                  <a:tcPr/>
                </a:tc>
                <a:tc>
                  <a:txBody>
                    <a:bodyPr/>
                    <a:lstStyle/>
                    <a:p>
                      <a:r>
                        <a:rPr lang="sk-SK"/>
                        <a:t>54</a:t>
                      </a:r>
                    </a:p>
                  </a:txBody>
                  <a:tcPr/>
                </a:tc>
                <a:tc>
                  <a:txBody>
                    <a:bodyPr/>
                    <a:lstStyle/>
                    <a:p>
                      <a:r>
                        <a:rPr lang="sk-SK"/>
                        <a:t>81</a:t>
                      </a:r>
                    </a:p>
                  </a:txBody>
                  <a:tcPr/>
                </a:tc>
                <a:tc>
                  <a:txBody>
                    <a:bodyPr/>
                    <a:lstStyle/>
                    <a:p>
                      <a:r>
                        <a:rPr lang="sk-SK"/>
                        <a:t>738</a:t>
                      </a:r>
                    </a:p>
                  </a:txBody>
                  <a:tcPr/>
                </a:tc>
                <a:tc>
                  <a:txBody>
                    <a:bodyPr/>
                    <a:lstStyle/>
                    <a:p>
                      <a:r>
                        <a:rPr lang="sk-SK"/>
                        <a:t>9</a:t>
                      </a:r>
                    </a:p>
                  </a:txBody>
                  <a:tcPr/>
                </a:tc>
                <a:tc>
                  <a:txBody>
                    <a:bodyPr/>
                    <a:lstStyle/>
                    <a:p>
                      <a:r>
                        <a:rPr lang="sk-SK"/>
                        <a:t>25</a:t>
                      </a:r>
                    </a:p>
                  </a:txBody>
                  <a:tcPr/>
                </a:tc>
                <a:tc>
                  <a:txBody>
                    <a:bodyPr/>
                    <a:lstStyle/>
                    <a:p>
                      <a:r>
                        <a:rPr lang="sk-SK"/>
                        <a:t>78</a:t>
                      </a:r>
                    </a:p>
                  </a:txBody>
                  <a:tcPr/>
                </a:tc>
                <a:tc>
                  <a:txBody>
                    <a:bodyPr/>
                    <a:lstStyle/>
                    <a:p>
                      <a:r>
                        <a:rPr lang="sk-SK"/>
                        <a:t>17</a:t>
                      </a:r>
                    </a:p>
                  </a:txBody>
                  <a:tcPr/>
                </a:tc>
                <a:tc>
                  <a:txBody>
                    <a:bodyPr/>
                    <a:lstStyle/>
                    <a:p>
                      <a:r>
                        <a:rPr lang="sk-SK"/>
                        <a:t>15</a:t>
                      </a:r>
                    </a:p>
                  </a:txBody>
                  <a:tcPr/>
                </a:tc>
                <a:tc>
                  <a:txBody>
                    <a:bodyPr/>
                    <a:lstStyle/>
                    <a:p>
                      <a:r>
                        <a:rPr lang="sk-SK"/>
                        <a:t>74</a:t>
                      </a:r>
                    </a:p>
                  </a:txBody>
                  <a:tcPr/>
                </a:tc>
                <a:tc>
                  <a:txBody>
                    <a:bodyPr/>
                    <a:lstStyle/>
                    <a:p>
                      <a:r>
                        <a:rPr lang="sk-SK"/>
                        <a:t>25</a:t>
                      </a:r>
                    </a:p>
                  </a:txBody>
                  <a:tcPr/>
                </a:tc>
                <a:extLst>
                  <a:ext uri="{0D108BD9-81ED-4DB2-BD59-A6C34878D82A}">
                    <a16:rowId xmlns:a16="http://schemas.microsoft.com/office/drawing/2014/main" val="2471045116"/>
                  </a:ext>
                </a:extLst>
              </a:tr>
            </a:tbl>
          </a:graphicData>
        </a:graphic>
      </p:graphicFrame>
      <p:graphicFrame>
        <p:nvGraphicFramePr>
          <p:cNvPr id="8" name="Table 7">
            <a:extLst>
              <a:ext uri="{FF2B5EF4-FFF2-40B4-BE49-F238E27FC236}">
                <a16:creationId xmlns:a16="http://schemas.microsoft.com/office/drawing/2014/main" id="{5E1EF459-0E2F-DEE3-3F15-069E1FA85646}"/>
              </a:ext>
            </a:extLst>
          </p:cNvPr>
          <p:cNvGraphicFramePr>
            <a:graphicFrameLocks noGrp="1"/>
          </p:cNvGraphicFramePr>
          <p:nvPr>
            <p:extLst>
              <p:ext uri="{D42A27DB-BD31-4B8C-83A1-F6EECF244321}">
                <p14:modId xmlns:p14="http://schemas.microsoft.com/office/powerpoint/2010/main" val="1938710528"/>
              </p:ext>
            </p:extLst>
          </p:nvPr>
        </p:nvGraphicFramePr>
        <p:xfrm>
          <a:off x="838200" y="3605590"/>
          <a:ext cx="5574034" cy="741680"/>
        </p:xfrm>
        <a:graphic>
          <a:graphicData uri="http://schemas.openxmlformats.org/drawingml/2006/table">
            <a:tbl>
              <a:tblPr firstRow="1" bandRow="1">
                <a:tableStyleId>{073A0DAA-6AF3-43AB-8588-CEC1D06C72B9}</a:tableStyleId>
              </a:tblPr>
              <a:tblGrid>
                <a:gridCol w="595630">
                  <a:extLst>
                    <a:ext uri="{9D8B030D-6E8A-4147-A177-3AD203B41FA5}">
                      <a16:colId xmlns:a16="http://schemas.microsoft.com/office/drawing/2014/main" val="497345031"/>
                    </a:ext>
                  </a:extLst>
                </a:gridCol>
                <a:gridCol w="473393">
                  <a:extLst>
                    <a:ext uri="{9D8B030D-6E8A-4147-A177-3AD203B41FA5}">
                      <a16:colId xmlns:a16="http://schemas.microsoft.com/office/drawing/2014/main" val="2056997712"/>
                    </a:ext>
                  </a:extLst>
                </a:gridCol>
                <a:gridCol w="473393">
                  <a:extLst>
                    <a:ext uri="{9D8B030D-6E8A-4147-A177-3AD203B41FA5}">
                      <a16:colId xmlns:a16="http://schemas.microsoft.com/office/drawing/2014/main" val="2612798749"/>
                    </a:ext>
                  </a:extLst>
                </a:gridCol>
                <a:gridCol w="595630">
                  <a:extLst>
                    <a:ext uri="{9D8B030D-6E8A-4147-A177-3AD203B41FA5}">
                      <a16:colId xmlns:a16="http://schemas.microsoft.com/office/drawing/2014/main" val="1584602286"/>
                    </a:ext>
                  </a:extLst>
                </a:gridCol>
                <a:gridCol w="473393">
                  <a:extLst>
                    <a:ext uri="{9D8B030D-6E8A-4147-A177-3AD203B41FA5}">
                      <a16:colId xmlns:a16="http://schemas.microsoft.com/office/drawing/2014/main" val="1182674705"/>
                    </a:ext>
                  </a:extLst>
                </a:gridCol>
                <a:gridCol w="473393">
                  <a:extLst>
                    <a:ext uri="{9D8B030D-6E8A-4147-A177-3AD203B41FA5}">
                      <a16:colId xmlns:a16="http://schemas.microsoft.com/office/drawing/2014/main" val="447993277"/>
                    </a:ext>
                  </a:extLst>
                </a:gridCol>
                <a:gridCol w="473393">
                  <a:extLst>
                    <a:ext uri="{9D8B030D-6E8A-4147-A177-3AD203B41FA5}">
                      <a16:colId xmlns:a16="http://schemas.microsoft.com/office/drawing/2014/main" val="1860449404"/>
                    </a:ext>
                  </a:extLst>
                </a:gridCol>
                <a:gridCol w="473393">
                  <a:extLst>
                    <a:ext uri="{9D8B030D-6E8A-4147-A177-3AD203B41FA5}">
                      <a16:colId xmlns:a16="http://schemas.microsoft.com/office/drawing/2014/main" val="1805809991"/>
                    </a:ext>
                  </a:extLst>
                </a:gridCol>
                <a:gridCol w="473393">
                  <a:extLst>
                    <a:ext uri="{9D8B030D-6E8A-4147-A177-3AD203B41FA5}">
                      <a16:colId xmlns:a16="http://schemas.microsoft.com/office/drawing/2014/main" val="594760433"/>
                    </a:ext>
                  </a:extLst>
                </a:gridCol>
                <a:gridCol w="473393">
                  <a:extLst>
                    <a:ext uri="{9D8B030D-6E8A-4147-A177-3AD203B41FA5}">
                      <a16:colId xmlns:a16="http://schemas.microsoft.com/office/drawing/2014/main" val="218826904"/>
                    </a:ext>
                  </a:extLst>
                </a:gridCol>
                <a:gridCol w="595630">
                  <a:extLst>
                    <a:ext uri="{9D8B030D-6E8A-4147-A177-3AD203B41FA5}">
                      <a16:colId xmlns:a16="http://schemas.microsoft.com/office/drawing/2014/main" val="468637255"/>
                    </a:ext>
                  </a:extLst>
                </a:gridCol>
              </a:tblGrid>
              <a:tr h="370840">
                <a:tc>
                  <a:txBody>
                    <a:bodyPr/>
                    <a:lstStyle/>
                    <a:p>
                      <a:r>
                        <a:rPr lang="sk-SK"/>
                        <a:t>11</a:t>
                      </a:r>
                    </a:p>
                  </a:txBody>
                  <a:tcPr/>
                </a:tc>
                <a:tc>
                  <a:txBody>
                    <a:bodyPr/>
                    <a:lstStyle/>
                    <a:p>
                      <a:r>
                        <a:rPr lang="sk-SK"/>
                        <a:t>12</a:t>
                      </a:r>
                    </a:p>
                  </a:txBody>
                  <a:tcPr/>
                </a:tc>
                <a:tc>
                  <a:txBody>
                    <a:bodyPr/>
                    <a:lstStyle/>
                    <a:p>
                      <a:r>
                        <a:rPr lang="sk-SK"/>
                        <a:t>13</a:t>
                      </a:r>
                    </a:p>
                  </a:txBody>
                  <a:tcPr/>
                </a:tc>
                <a:tc>
                  <a:txBody>
                    <a:bodyPr/>
                    <a:lstStyle/>
                    <a:p>
                      <a:r>
                        <a:rPr lang="sk-SK"/>
                        <a:t>14</a:t>
                      </a:r>
                    </a:p>
                  </a:txBody>
                  <a:tcPr/>
                </a:tc>
                <a:tc>
                  <a:txBody>
                    <a:bodyPr/>
                    <a:lstStyle/>
                    <a:p>
                      <a:r>
                        <a:rPr lang="sk-SK"/>
                        <a:t>15</a:t>
                      </a:r>
                    </a:p>
                  </a:txBody>
                  <a:tcPr/>
                </a:tc>
                <a:tc>
                  <a:txBody>
                    <a:bodyPr/>
                    <a:lstStyle/>
                    <a:p>
                      <a:r>
                        <a:rPr lang="sk-SK"/>
                        <a:t>16</a:t>
                      </a:r>
                    </a:p>
                  </a:txBody>
                  <a:tcPr/>
                </a:tc>
                <a:tc>
                  <a:txBody>
                    <a:bodyPr/>
                    <a:lstStyle/>
                    <a:p>
                      <a:r>
                        <a:rPr lang="sk-SK"/>
                        <a:t>17</a:t>
                      </a:r>
                    </a:p>
                  </a:txBody>
                  <a:tcPr/>
                </a:tc>
                <a:tc>
                  <a:txBody>
                    <a:bodyPr/>
                    <a:lstStyle/>
                    <a:p>
                      <a:r>
                        <a:rPr lang="sk-SK"/>
                        <a:t>18</a:t>
                      </a:r>
                    </a:p>
                  </a:txBody>
                  <a:tcPr/>
                </a:tc>
                <a:tc>
                  <a:txBody>
                    <a:bodyPr/>
                    <a:lstStyle/>
                    <a:p>
                      <a:r>
                        <a:rPr lang="sk-SK"/>
                        <a:t>19</a:t>
                      </a:r>
                    </a:p>
                  </a:txBody>
                  <a:tcPr/>
                </a:tc>
                <a:tc>
                  <a:txBody>
                    <a:bodyPr/>
                    <a:lstStyle/>
                    <a:p>
                      <a:r>
                        <a:rPr lang="sk-SK"/>
                        <a:t>20</a:t>
                      </a:r>
                    </a:p>
                  </a:txBody>
                  <a:tcPr/>
                </a:tc>
                <a:tc>
                  <a:txBody>
                    <a:bodyPr/>
                    <a:lstStyle/>
                    <a:p>
                      <a:r>
                        <a:rPr lang="sk-SK"/>
                        <a:t>21</a:t>
                      </a:r>
                    </a:p>
                  </a:txBody>
                  <a:tcPr/>
                </a:tc>
                <a:extLst>
                  <a:ext uri="{0D108BD9-81ED-4DB2-BD59-A6C34878D82A}">
                    <a16:rowId xmlns:a16="http://schemas.microsoft.com/office/drawing/2014/main" val="2544823090"/>
                  </a:ext>
                </a:extLst>
              </a:tr>
              <a:tr h="370840">
                <a:tc>
                  <a:txBody>
                    <a:bodyPr/>
                    <a:lstStyle/>
                    <a:p>
                      <a:r>
                        <a:rPr lang="sk-SK"/>
                        <a:t>110</a:t>
                      </a:r>
                    </a:p>
                  </a:txBody>
                  <a:tcPr/>
                </a:tc>
                <a:tc>
                  <a:txBody>
                    <a:bodyPr/>
                    <a:lstStyle/>
                    <a:p>
                      <a:r>
                        <a:rPr lang="sk-SK"/>
                        <a:t>26</a:t>
                      </a:r>
                    </a:p>
                  </a:txBody>
                  <a:tcPr/>
                </a:tc>
                <a:tc>
                  <a:txBody>
                    <a:bodyPr/>
                    <a:lstStyle/>
                    <a:p>
                      <a:r>
                        <a:rPr lang="sk-SK"/>
                        <a:t>87</a:t>
                      </a:r>
                    </a:p>
                  </a:txBody>
                  <a:tcPr/>
                </a:tc>
                <a:tc>
                  <a:txBody>
                    <a:bodyPr/>
                    <a:lstStyle/>
                    <a:p>
                      <a:r>
                        <a:rPr lang="sk-SK"/>
                        <a:t>120</a:t>
                      </a:r>
                    </a:p>
                  </a:txBody>
                  <a:tcPr/>
                </a:tc>
                <a:tc>
                  <a:txBody>
                    <a:bodyPr/>
                    <a:lstStyle/>
                    <a:p>
                      <a:r>
                        <a:rPr lang="sk-SK"/>
                        <a:t>71</a:t>
                      </a:r>
                    </a:p>
                  </a:txBody>
                  <a:tcPr/>
                </a:tc>
                <a:tc>
                  <a:txBody>
                    <a:bodyPr/>
                    <a:lstStyle/>
                    <a:p>
                      <a:r>
                        <a:rPr lang="sk-SK"/>
                        <a:t>41</a:t>
                      </a:r>
                    </a:p>
                  </a:txBody>
                  <a:tcPr/>
                </a:tc>
                <a:tc>
                  <a:txBody>
                    <a:bodyPr/>
                    <a:lstStyle/>
                    <a:p>
                      <a:r>
                        <a:rPr lang="sk-SK"/>
                        <a:t>23</a:t>
                      </a:r>
                    </a:p>
                  </a:txBody>
                  <a:tcPr/>
                </a:tc>
                <a:tc>
                  <a:txBody>
                    <a:bodyPr/>
                    <a:lstStyle/>
                    <a:p>
                      <a:r>
                        <a:rPr lang="sk-SK"/>
                        <a:t>10</a:t>
                      </a:r>
                    </a:p>
                  </a:txBody>
                  <a:tcPr/>
                </a:tc>
                <a:tc>
                  <a:txBody>
                    <a:bodyPr/>
                    <a:lstStyle/>
                    <a:p>
                      <a:r>
                        <a:rPr lang="sk-SK"/>
                        <a:t>15</a:t>
                      </a:r>
                    </a:p>
                  </a:txBody>
                  <a:tcPr/>
                </a:tc>
                <a:tc>
                  <a:txBody>
                    <a:bodyPr/>
                    <a:lstStyle/>
                    <a:p>
                      <a:r>
                        <a:rPr lang="sk-SK"/>
                        <a:t>64</a:t>
                      </a:r>
                    </a:p>
                  </a:txBody>
                  <a:tcPr/>
                </a:tc>
                <a:tc>
                  <a:txBody>
                    <a:bodyPr/>
                    <a:lstStyle/>
                    <a:p>
                      <a:r>
                        <a:rPr lang="sk-SK"/>
                        <a:t>105</a:t>
                      </a:r>
                    </a:p>
                  </a:txBody>
                  <a:tcPr/>
                </a:tc>
                <a:extLst>
                  <a:ext uri="{0D108BD9-81ED-4DB2-BD59-A6C34878D82A}">
                    <a16:rowId xmlns:a16="http://schemas.microsoft.com/office/drawing/2014/main" val="1387957706"/>
                  </a:ext>
                </a:extLst>
              </a:tr>
            </a:tbl>
          </a:graphicData>
        </a:graphic>
      </p:graphicFrame>
      <p:sp>
        <p:nvSpPr>
          <p:cNvPr id="9" name="TextBox 8">
            <a:extLst>
              <a:ext uri="{FF2B5EF4-FFF2-40B4-BE49-F238E27FC236}">
                <a16:creationId xmlns:a16="http://schemas.microsoft.com/office/drawing/2014/main" id="{CD89D55B-C50C-C77D-B5D3-45775B13CD27}"/>
              </a:ext>
            </a:extLst>
          </p:cNvPr>
          <p:cNvSpPr txBox="1"/>
          <p:nvPr/>
        </p:nvSpPr>
        <p:spPr>
          <a:xfrm>
            <a:off x="8071318" y="3296749"/>
            <a:ext cx="1792357" cy="369332"/>
          </a:xfrm>
          <a:prstGeom prst="rect">
            <a:avLst/>
          </a:prstGeom>
          <a:noFill/>
        </p:spPr>
        <p:txBody>
          <a:bodyPr wrap="square" rtlCol="0">
            <a:spAutoFit/>
          </a:bodyPr>
          <a:lstStyle/>
          <a:p>
            <a:r>
              <a:rPr lang="sk-SK"/>
              <a:t>Celkovo: 1738</a:t>
            </a:r>
          </a:p>
        </p:txBody>
      </p:sp>
      <p:sp>
        <p:nvSpPr>
          <p:cNvPr id="10" name="Slide Number Placeholder 9">
            <a:extLst>
              <a:ext uri="{FF2B5EF4-FFF2-40B4-BE49-F238E27FC236}">
                <a16:creationId xmlns:a16="http://schemas.microsoft.com/office/drawing/2014/main" id="{7C2F1F82-D18F-94A5-EDB2-F426D4FEEFF5}"/>
              </a:ext>
            </a:extLst>
          </p:cNvPr>
          <p:cNvSpPr>
            <a:spLocks noGrp="1"/>
          </p:cNvSpPr>
          <p:nvPr>
            <p:ph type="sldNum" sz="quarter" idx="12"/>
          </p:nvPr>
        </p:nvSpPr>
        <p:spPr/>
        <p:txBody>
          <a:bodyPr/>
          <a:lstStyle/>
          <a:p>
            <a:fld id="{4082E97F-1351-428E-9FAB-1F1D077BE88C}" type="slidenum">
              <a:rPr lang="sk-SK" smtClean="0"/>
              <a:t>21</a:t>
            </a:fld>
            <a:endParaRPr lang="sk-SK"/>
          </a:p>
        </p:txBody>
      </p:sp>
    </p:spTree>
    <p:extLst>
      <p:ext uri="{BB962C8B-B14F-4D97-AF65-F5344CB8AC3E}">
        <p14:creationId xmlns:p14="http://schemas.microsoft.com/office/powerpoint/2010/main" val="2654450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2926-11CD-A2FA-D03D-2738DCAFA25C}"/>
              </a:ext>
            </a:extLst>
          </p:cNvPr>
          <p:cNvSpPr>
            <a:spLocks noGrp="1"/>
          </p:cNvSpPr>
          <p:nvPr>
            <p:ph type="title"/>
          </p:nvPr>
        </p:nvSpPr>
        <p:spPr/>
        <p:txBody>
          <a:bodyPr/>
          <a:lstStyle/>
          <a:p>
            <a:r>
              <a:rPr lang="sk-SK" dirty="0"/>
              <a:t>Ciele</a:t>
            </a:r>
          </a:p>
        </p:txBody>
      </p:sp>
      <p:sp>
        <p:nvSpPr>
          <p:cNvPr id="3" name="Content Placeholder 2">
            <a:extLst>
              <a:ext uri="{FF2B5EF4-FFF2-40B4-BE49-F238E27FC236}">
                <a16:creationId xmlns:a16="http://schemas.microsoft.com/office/drawing/2014/main" id="{8A32EE71-71A7-203D-06B8-4C9E09BECC03}"/>
              </a:ext>
            </a:extLst>
          </p:cNvPr>
          <p:cNvSpPr>
            <a:spLocks noGrp="1"/>
          </p:cNvSpPr>
          <p:nvPr>
            <p:ph idx="1"/>
          </p:nvPr>
        </p:nvSpPr>
        <p:spPr/>
        <p:txBody>
          <a:bodyPr/>
          <a:lstStyle/>
          <a:p>
            <a:pPr>
              <a:buFont typeface="Wingdings" panose="05000000000000000000" pitchFamily="2" charset="2"/>
              <a:buChar char="ü"/>
            </a:pPr>
            <a:r>
              <a:rPr lang="sk-SK" dirty="0"/>
              <a:t> Zlepšenie klasifikácie snímok pomocou neurónových sieti</a:t>
            </a:r>
          </a:p>
          <a:p>
            <a:pPr>
              <a:buFont typeface="Wingdings" panose="05000000000000000000" pitchFamily="2" charset="2"/>
              <a:buChar char="ü"/>
            </a:pPr>
            <a:endParaRPr lang="sk-SK" dirty="0"/>
          </a:p>
          <a:p>
            <a:pPr lvl="1">
              <a:buFont typeface="Wingdings" panose="05000000000000000000" pitchFamily="2" charset="2"/>
              <a:buChar char="ü"/>
            </a:pPr>
            <a:r>
              <a:rPr lang="sk-SK" dirty="0"/>
              <a:t> Váženie tried</a:t>
            </a:r>
          </a:p>
          <a:p>
            <a:pPr lvl="1">
              <a:buFont typeface="Wingdings" panose="05000000000000000000" pitchFamily="2" charset="2"/>
              <a:buChar char="ü"/>
            </a:pPr>
            <a:endParaRPr lang="sk-SK" dirty="0"/>
          </a:p>
          <a:p>
            <a:pPr lvl="1">
              <a:buFont typeface="Wingdings" panose="05000000000000000000" pitchFamily="2" charset="2"/>
              <a:buChar char="ü"/>
            </a:pPr>
            <a:r>
              <a:rPr lang="sk-SK" dirty="0"/>
              <a:t> Vplyv techník augmentácie na modely</a:t>
            </a:r>
          </a:p>
          <a:p>
            <a:pPr lvl="1">
              <a:buFont typeface="Wingdings" panose="05000000000000000000" pitchFamily="2" charset="2"/>
              <a:buChar char="ü"/>
            </a:pPr>
            <a:endParaRPr lang="sk-SK" dirty="0"/>
          </a:p>
          <a:p>
            <a:pPr lvl="1">
              <a:buFont typeface="Wingdings" panose="05000000000000000000" pitchFamily="2" charset="2"/>
              <a:buChar char="ü"/>
            </a:pPr>
            <a:r>
              <a:rPr lang="sk-SK" dirty="0"/>
              <a:t> Rozšírenie údajov</a:t>
            </a:r>
          </a:p>
          <a:p>
            <a:pPr lvl="1">
              <a:buFont typeface="Wingdings" panose="05000000000000000000" pitchFamily="2" charset="2"/>
              <a:buChar char="ü"/>
            </a:pPr>
            <a:endParaRPr lang="sk-SK" dirty="0"/>
          </a:p>
        </p:txBody>
      </p:sp>
      <p:sp>
        <p:nvSpPr>
          <p:cNvPr id="4" name="Slide Number Placeholder 3">
            <a:extLst>
              <a:ext uri="{FF2B5EF4-FFF2-40B4-BE49-F238E27FC236}">
                <a16:creationId xmlns:a16="http://schemas.microsoft.com/office/drawing/2014/main" id="{AFF6C914-401D-9475-49CD-19A7345A1C6D}"/>
              </a:ext>
            </a:extLst>
          </p:cNvPr>
          <p:cNvSpPr>
            <a:spLocks noGrp="1"/>
          </p:cNvSpPr>
          <p:nvPr>
            <p:ph type="sldNum" sz="quarter" idx="12"/>
          </p:nvPr>
        </p:nvSpPr>
        <p:spPr/>
        <p:txBody>
          <a:bodyPr/>
          <a:lstStyle/>
          <a:p>
            <a:fld id="{4082E97F-1351-428E-9FAB-1F1D077BE88C}" type="slidenum">
              <a:rPr lang="sk-SK" smtClean="0"/>
              <a:t>22</a:t>
            </a:fld>
            <a:endParaRPr lang="sk-SK"/>
          </a:p>
        </p:txBody>
      </p:sp>
    </p:spTree>
    <p:extLst>
      <p:ext uri="{BB962C8B-B14F-4D97-AF65-F5344CB8AC3E}">
        <p14:creationId xmlns:p14="http://schemas.microsoft.com/office/powerpoint/2010/main" val="2504334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A4100-A941-B01F-9006-4023D1674F50}"/>
              </a:ext>
            </a:extLst>
          </p:cNvPr>
          <p:cNvSpPr>
            <a:spLocks noGrp="1"/>
          </p:cNvSpPr>
          <p:nvPr>
            <p:ph type="title"/>
          </p:nvPr>
        </p:nvSpPr>
        <p:spPr/>
        <p:txBody>
          <a:bodyPr/>
          <a:lstStyle/>
          <a:p>
            <a:r>
              <a:rPr lang="sk-SK"/>
              <a:t>Budúca práca</a:t>
            </a:r>
          </a:p>
        </p:txBody>
      </p:sp>
      <p:sp>
        <p:nvSpPr>
          <p:cNvPr id="3" name="Content Placeholder 2">
            <a:extLst>
              <a:ext uri="{FF2B5EF4-FFF2-40B4-BE49-F238E27FC236}">
                <a16:creationId xmlns:a16="http://schemas.microsoft.com/office/drawing/2014/main" id="{0BCDC846-37C3-EC02-2CE3-4D0D6EE5DE06}"/>
              </a:ext>
            </a:extLst>
          </p:cNvPr>
          <p:cNvSpPr>
            <a:spLocks noGrp="1"/>
          </p:cNvSpPr>
          <p:nvPr>
            <p:ph idx="1"/>
          </p:nvPr>
        </p:nvSpPr>
        <p:spPr/>
        <p:txBody>
          <a:bodyPr/>
          <a:lstStyle/>
          <a:p>
            <a:r>
              <a:rPr lang="sk-SK"/>
              <a:t>Potenciálne zlepšenia: Ďalšie experimenty a techniky na zlepšenie výsledkov</a:t>
            </a:r>
          </a:p>
          <a:p>
            <a:r>
              <a:rPr lang="sk-SK"/>
              <a:t>Širšie dôsledky: Rozšírenie a uplatnenie výskumu v rôznych scenároch lekárskeho zobrazovania</a:t>
            </a:r>
          </a:p>
          <a:p>
            <a:r>
              <a:rPr lang="sk-SK"/>
              <a:t>Budúcnosť neurónových sietí a klasifikácie v zdravotníctve</a:t>
            </a:r>
          </a:p>
        </p:txBody>
      </p:sp>
      <p:sp>
        <p:nvSpPr>
          <p:cNvPr id="4" name="Slide Number Placeholder 3">
            <a:extLst>
              <a:ext uri="{FF2B5EF4-FFF2-40B4-BE49-F238E27FC236}">
                <a16:creationId xmlns:a16="http://schemas.microsoft.com/office/drawing/2014/main" id="{CC4800CC-0E22-6875-3D20-251ED51A2EB3}"/>
              </a:ext>
            </a:extLst>
          </p:cNvPr>
          <p:cNvSpPr>
            <a:spLocks noGrp="1"/>
          </p:cNvSpPr>
          <p:nvPr>
            <p:ph type="sldNum" sz="quarter" idx="12"/>
          </p:nvPr>
        </p:nvSpPr>
        <p:spPr/>
        <p:txBody>
          <a:bodyPr/>
          <a:lstStyle/>
          <a:p>
            <a:fld id="{4082E97F-1351-428E-9FAB-1F1D077BE88C}" type="slidenum">
              <a:rPr lang="sk-SK" smtClean="0"/>
              <a:t>23</a:t>
            </a:fld>
            <a:endParaRPr lang="sk-SK"/>
          </a:p>
        </p:txBody>
      </p:sp>
    </p:spTree>
    <p:extLst>
      <p:ext uri="{BB962C8B-B14F-4D97-AF65-F5344CB8AC3E}">
        <p14:creationId xmlns:p14="http://schemas.microsoft.com/office/powerpoint/2010/main" val="4287546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52FE-1ED1-2C2C-4E72-99830E07F23D}"/>
              </a:ext>
            </a:extLst>
          </p:cNvPr>
          <p:cNvSpPr>
            <a:spLocks noGrp="1"/>
          </p:cNvSpPr>
          <p:nvPr>
            <p:ph type="title"/>
          </p:nvPr>
        </p:nvSpPr>
        <p:spPr/>
        <p:txBody>
          <a:bodyPr/>
          <a:lstStyle/>
          <a:p>
            <a:r>
              <a:rPr lang="sk-SK"/>
              <a:t>Ďakujem za pozornosť</a:t>
            </a:r>
          </a:p>
        </p:txBody>
      </p:sp>
    </p:spTree>
    <p:extLst>
      <p:ext uri="{BB962C8B-B14F-4D97-AF65-F5344CB8AC3E}">
        <p14:creationId xmlns:p14="http://schemas.microsoft.com/office/powerpoint/2010/main" val="3288732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FDD7-F87A-AB91-887F-7FEC93524ACA}"/>
              </a:ext>
            </a:extLst>
          </p:cNvPr>
          <p:cNvSpPr>
            <a:spLocks noGrp="1"/>
          </p:cNvSpPr>
          <p:nvPr>
            <p:ph type="title"/>
          </p:nvPr>
        </p:nvSpPr>
        <p:spPr/>
        <p:txBody>
          <a:bodyPr/>
          <a:lstStyle/>
          <a:p>
            <a:r>
              <a:rPr lang="sk-SK"/>
              <a:t>Otázky</a:t>
            </a:r>
          </a:p>
        </p:txBody>
      </p:sp>
      <p:sp>
        <p:nvSpPr>
          <p:cNvPr id="3" name="Content Placeholder 2">
            <a:extLst>
              <a:ext uri="{FF2B5EF4-FFF2-40B4-BE49-F238E27FC236}">
                <a16:creationId xmlns:a16="http://schemas.microsoft.com/office/drawing/2014/main" id="{DD0CC031-D5FF-4BD6-92B7-E791E52B038A}"/>
              </a:ext>
            </a:extLst>
          </p:cNvPr>
          <p:cNvSpPr>
            <a:spLocks noGrp="1"/>
          </p:cNvSpPr>
          <p:nvPr>
            <p:ph idx="1"/>
          </p:nvPr>
        </p:nvSpPr>
        <p:spPr/>
        <p:txBody>
          <a:bodyPr/>
          <a:lstStyle/>
          <a:p>
            <a:r>
              <a:rPr lang="en-US"/>
              <a:t>Do </a:t>
            </a:r>
            <a:r>
              <a:rPr lang="en-US" err="1"/>
              <a:t>jaké</a:t>
            </a:r>
            <a:r>
              <a:rPr lang="en-US"/>
              <a:t> </a:t>
            </a:r>
            <a:r>
              <a:rPr lang="en-US" err="1"/>
              <a:t>míry</a:t>
            </a:r>
            <a:r>
              <a:rPr lang="en-US"/>
              <a:t> </a:t>
            </a:r>
            <a:r>
              <a:rPr lang="en-US" err="1"/>
              <a:t>byly</a:t>
            </a:r>
            <a:r>
              <a:rPr lang="en-US"/>
              <a:t> </a:t>
            </a:r>
            <a:r>
              <a:rPr lang="en-US" err="1"/>
              <a:t>snímky</a:t>
            </a:r>
            <a:r>
              <a:rPr lang="en-US"/>
              <a:t> </a:t>
            </a:r>
            <a:r>
              <a:rPr lang="en-US" err="1"/>
              <a:t>zašuměny</a:t>
            </a:r>
            <a:r>
              <a:rPr lang="en-US"/>
              <a:t> </a:t>
            </a:r>
            <a:r>
              <a:rPr lang="en-US" err="1"/>
              <a:t>během</a:t>
            </a:r>
            <a:r>
              <a:rPr lang="en-US"/>
              <a:t> </a:t>
            </a:r>
            <a:r>
              <a:rPr lang="en-US" err="1"/>
              <a:t>augmetace</a:t>
            </a:r>
            <a:r>
              <a:rPr lang="en-US"/>
              <a:t>? </a:t>
            </a:r>
            <a:r>
              <a:rPr lang="en-US" err="1"/>
              <a:t>Uveďte</a:t>
            </a:r>
            <a:r>
              <a:rPr lang="en-US"/>
              <a:t> </a:t>
            </a:r>
            <a:r>
              <a:rPr lang="en-US" err="1"/>
              <a:t>příklad</a:t>
            </a:r>
            <a:r>
              <a:rPr lang="en-US"/>
              <a:t> z </a:t>
            </a:r>
            <a:r>
              <a:rPr lang="en-US" err="1"/>
              <a:t>klinické</a:t>
            </a:r>
            <a:r>
              <a:rPr lang="en-US"/>
              <a:t> </a:t>
            </a:r>
            <a:r>
              <a:rPr lang="en-US" err="1"/>
              <a:t>práxe</a:t>
            </a:r>
            <a:r>
              <a:rPr lang="en-US"/>
              <a:t>, </a:t>
            </a:r>
            <a:r>
              <a:rPr lang="en-US" err="1"/>
              <a:t>kdy</a:t>
            </a:r>
            <a:r>
              <a:rPr lang="en-US"/>
              <a:t> se </a:t>
            </a:r>
            <a:r>
              <a:rPr lang="en-US" err="1"/>
              <a:t>potkáte</a:t>
            </a:r>
            <a:r>
              <a:rPr lang="en-US"/>
              <a:t> s </a:t>
            </a:r>
            <a:r>
              <a:rPr lang="en-US" err="1"/>
              <a:t>zašuměným</a:t>
            </a:r>
            <a:r>
              <a:rPr lang="en-US"/>
              <a:t> RTG </a:t>
            </a:r>
            <a:r>
              <a:rPr lang="en-US" err="1"/>
              <a:t>snímkem</a:t>
            </a:r>
            <a:r>
              <a:rPr lang="en-US"/>
              <a:t>? </a:t>
            </a:r>
          </a:p>
          <a:p>
            <a:r>
              <a:rPr lang="en-US" err="1"/>
              <a:t>Kolik</a:t>
            </a:r>
            <a:r>
              <a:rPr lang="en-US"/>
              <a:t> </a:t>
            </a:r>
            <a:r>
              <a:rPr lang="en-US" err="1"/>
              <a:t>snímků</a:t>
            </a:r>
            <a:r>
              <a:rPr lang="en-US"/>
              <a:t> </a:t>
            </a:r>
            <a:r>
              <a:rPr lang="en-US" err="1"/>
              <a:t>jednotlivých</a:t>
            </a:r>
            <a:r>
              <a:rPr lang="en-US"/>
              <a:t> </a:t>
            </a:r>
            <a:r>
              <a:rPr lang="en-US" err="1"/>
              <a:t>třid</a:t>
            </a:r>
            <a:r>
              <a:rPr lang="en-US"/>
              <a:t> </a:t>
            </a:r>
            <a:r>
              <a:rPr lang="en-US" err="1"/>
              <a:t>bylo</a:t>
            </a:r>
            <a:r>
              <a:rPr lang="en-US"/>
              <a:t> </a:t>
            </a:r>
            <a:r>
              <a:rPr lang="en-US" err="1"/>
              <a:t>použito</a:t>
            </a:r>
            <a:r>
              <a:rPr lang="en-US"/>
              <a:t> pro </a:t>
            </a:r>
            <a:r>
              <a:rPr lang="en-US" err="1"/>
              <a:t>trenování</a:t>
            </a:r>
            <a:r>
              <a:rPr lang="en-US"/>
              <a:t>?</a:t>
            </a:r>
            <a:endParaRPr lang="sk-SK"/>
          </a:p>
        </p:txBody>
      </p:sp>
    </p:spTree>
    <p:extLst>
      <p:ext uri="{BB962C8B-B14F-4D97-AF65-F5344CB8AC3E}">
        <p14:creationId xmlns:p14="http://schemas.microsoft.com/office/powerpoint/2010/main" val="382392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A46E-DB6E-DE53-FDEF-A4C8DE6E50B9}"/>
              </a:ext>
            </a:extLst>
          </p:cNvPr>
          <p:cNvSpPr>
            <a:spLocks noGrp="1"/>
          </p:cNvSpPr>
          <p:nvPr>
            <p:ph type="title"/>
          </p:nvPr>
        </p:nvSpPr>
        <p:spPr/>
        <p:txBody>
          <a:bodyPr/>
          <a:lstStyle/>
          <a:p>
            <a:r>
              <a:rPr lang="sk-SK"/>
              <a:t>Odpovede</a:t>
            </a:r>
          </a:p>
        </p:txBody>
      </p:sp>
      <p:sp>
        <p:nvSpPr>
          <p:cNvPr id="3" name="Content Placeholder 2">
            <a:extLst>
              <a:ext uri="{FF2B5EF4-FFF2-40B4-BE49-F238E27FC236}">
                <a16:creationId xmlns:a16="http://schemas.microsoft.com/office/drawing/2014/main" id="{B4E6A230-A74A-BA98-5B76-B16E56212573}"/>
              </a:ext>
            </a:extLst>
          </p:cNvPr>
          <p:cNvSpPr>
            <a:spLocks noGrp="1"/>
          </p:cNvSpPr>
          <p:nvPr>
            <p:ph idx="1"/>
          </p:nvPr>
        </p:nvSpPr>
        <p:spPr/>
        <p:txBody>
          <a:bodyPr/>
          <a:lstStyle/>
          <a:p>
            <a:r>
              <a:rPr lang="sk-SK"/>
              <a:t>štyri hlavné techniky: </a:t>
            </a:r>
            <a:r>
              <a:rPr lang="sk-SK" err="1"/>
              <a:t>gaussovský</a:t>
            </a:r>
            <a:r>
              <a:rPr lang="sk-SK"/>
              <a:t> šum, šum typu "</a:t>
            </a:r>
            <a:r>
              <a:rPr lang="sk-SK" err="1"/>
              <a:t>sóľ</a:t>
            </a:r>
            <a:r>
              <a:rPr lang="sk-SK"/>
              <a:t> a korenie", pohybové rozmazanie a </a:t>
            </a:r>
            <a:r>
              <a:rPr lang="sk-SK" err="1"/>
              <a:t>gaussovské</a:t>
            </a:r>
            <a:r>
              <a:rPr lang="sk-SK"/>
              <a:t> rozmazanie</a:t>
            </a:r>
          </a:p>
          <a:p>
            <a:endParaRPr lang="sk-SK"/>
          </a:p>
          <a:p>
            <a:endParaRPr lang="sk-SK"/>
          </a:p>
          <a:p>
            <a:r>
              <a:rPr lang="sk-SK"/>
              <a:t>Príklady: pohyby počas snímkovania, spôsobený technickými problémami so zariadeniami</a:t>
            </a:r>
          </a:p>
        </p:txBody>
      </p:sp>
    </p:spTree>
    <p:extLst>
      <p:ext uri="{BB962C8B-B14F-4D97-AF65-F5344CB8AC3E}">
        <p14:creationId xmlns:p14="http://schemas.microsoft.com/office/powerpoint/2010/main" val="363929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3E06-C231-3028-4C0A-E99FC0FF6D39}"/>
              </a:ext>
            </a:extLst>
          </p:cNvPr>
          <p:cNvSpPr>
            <a:spLocks noGrp="1"/>
          </p:cNvSpPr>
          <p:nvPr>
            <p:ph type="title"/>
          </p:nvPr>
        </p:nvSpPr>
        <p:spPr/>
        <p:txBody>
          <a:bodyPr/>
          <a:lstStyle/>
          <a:p>
            <a:r>
              <a:rPr lang="sk-SK"/>
              <a:t>Odpovede</a:t>
            </a:r>
          </a:p>
        </p:txBody>
      </p:sp>
      <p:graphicFrame>
        <p:nvGraphicFramePr>
          <p:cNvPr id="5" name="Content Placeholder 4">
            <a:extLst>
              <a:ext uri="{FF2B5EF4-FFF2-40B4-BE49-F238E27FC236}">
                <a16:creationId xmlns:a16="http://schemas.microsoft.com/office/drawing/2014/main" id="{AA36CA4A-4119-CF33-C371-A5288523E78D}"/>
              </a:ext>
            </a:extLst>
          </p:cNvPr>
          <p:cNvGraphicFramePr>
            <a:graphicFrameLocks noGrp="1"/>
          </p:cNvGraphicFramePr>
          <p:nvPr>
            <p:ph idx="1"/>
            <p:extLst>
              <p:ext uri="{D42A27DB-BD31-4B8C-83A1-F6EECF244321}">
                <p14:modId xmlns:p14="http://schemas.microsoft.com/office/powerpoint/2010/main" val="1416091159"/>
              </p:ext>
            </p:extLst>
          </p:nvPr>
        </p:nvGraphicFramePr>
        <p:xfrm>
          <a:off x="838200" y="1825625"/>
          <a:ext cx="10473690" cy="7416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3375109796"/>
                    </a:ext>
                  </a:extLst>
                </a:gridCol>
                <a:gridCol w="457200">
                  <a:extLst>
                    <a:ext uri="{9D8B030D-6E8A-4147-A177-3AD203B41FA5}">
                      <a16:colId xmlns:a16="http://schemas.microsoft.com/office/drawing/2014/main" val="351243328"/>
                    </a:ext>
                  </a:extLst>
                </a:gridCol>
                <a:gridCol w="457200">
                  <a:extLst>
                    <a:ext uri="{9D8B030D-6E8A-4147-A177-3AD203B41FA5}">
                      <a16:colId xmlns:a16="http://schemas.microsoft.com/office/drawing/2014/main" val="1875207684"/>
                    </a:ext>
                  </a:extLst>
                </a:gridCol>
                <a:gridCol w="595630">
                  <a:extLst>
                    <a:ext uri="{9D8B030D-6E8A-4147-A177-3AD203B41FA5}">
                      <a16:colId xmlns:a16="http://schemas.microsoft.com/office/drawing/2014/main" val="1081227439"/>
                    </a:ext>
                  </a:extLst>
                </a:gridCol>
                <a:gridCol w="457200">
                  <a:extLst>
                    <a:ext uri="{9D8B030D-6E8A-4147-A177-3AD203B41FA5}">
                      <a16:colId xmlns:a16="http://schemas.microsoft.com/office/drawing/2014/main" val="2084581675"/>
                    </a:ext>
                  </a:extLst>
                </a:gridCol>
                <a:gridCol w="457200">
                  <a:extLst>
                    <a:ext uri="{9D8B030D-6E8A-4147-A177-3AD203B41FA5}">
                      <a16:colId xmlns:a16="http://schemas.microsoft.com/office/drawing/2014/main" val="2158368971"/>
                    </a:ext>
                  </a:extLst>
                </a:gridCol>
                <a:gridCol w="457200">
                  <a:extLst>
                    <a:ext uri="{9D8B030D-6E8A-4147-A177-3AD203B41FA5}">
                      <a16:colId xmlns:a16="http://schemas.microsoft.com/office/drawing/2014/main" val="3378888346"/>
                    </a:ext>
                  </a:extLst>
                </a:gridCol>
                <a:gridCol w="457200">
                  <a:extLst>
                    <a:ext uri="{9D8B030D-6E8A-4147-A177-3AD203B41FA5}">
                      <a16:colId xmlns:a16="http://schemas.microsoft.com/office/drawing/2014/main" val="2894522494"/>
                    </a:ext>
                  </a:extLst>
                </a:gridCol>
                <a:gridCol w="457200">
                  <a:extLst>
                    <a:ext uri="{9D8B030D-6E8A-4147-A177-3AD203B41FA5}">
                      <a16:colId xmlns:a16="http://schemas.microsoft.com/office/drawing/2014/main" val="625967943"/>
                    </a:ext>
                  </a:extLst>
                </a:gridCol>
                <a:gridCol w="457200">
                  <a:extLst>
                    <a:ext uri="{9D8B030D-6E8A-4147-A177-3AD203B41FA5}">
                      <a16:colId xmlns:a16="http://schemas.microsoft.com/office/drawing/2014/main" val="378886045"/>
                    </a:ext>
                  </a:extLst>
                </a:gridCol>
                <a:gridCol w="457200">
                  <a:extLst>
                    <a:ext uri="{9D8B030D-6E8A-4147-A177-3AD203B41FA5}">
                      <a16:colId xmlns:a16="http://schemas.microsoft.com/office/drawing/2014/main" val="3124488162"/>
                    </a:ext>
                  </a:extLst>
                </a:gridCol>
                <a:gridCol w="595630">
                  <a:extLst>
                    <a:ext uri="{9D8B030D-6E8A-4147-A177-3AD203B41FA5}">
                      <a16:colId xmlns:a16="http://schemas.microsoft.com/office/drawing/2014/main" val="2228529390"/>
                    </a:ext>
                  </a:extLst>
                </a:gridCol>
                <a:gridCol w="457200">
                  <a:extLst>
                    <a:ext uri="{9D8B030D-6E8A-4147-A177-3AD203B41FA5}">
                      <a16:colId xmlns:a16="http://schemas.microsoft.com/office/drawing/2014/main" val="3213320346"/>
                    </a:ext>
                  </a:extLst>
                </a:gridCol>
                <a:gridCol w="457200">
                  <a:extLst>
                    <a:ext uri="{9D8B030D-6E8A-4147-A177-3AD203B41FA5}">
                      <a16:colId xmlns:a16="http://schemas.microsoft.com/office/drawing/2014/main" val="2744080741"/>
                    </a:ext>
                  </a:extLst>
                </a:gridCol>
                <a:gridCol w="595630">
                  <a:extLst>
                    <a:ext uri="{9D8B030D-6E8A-4147-A177-3AD203B41FA5}">
                      <a16:colId xmlns:a16="http://schemas.microsoft.com/office/drawing/2014/main" val="2824125490"/>
                    </a:ext>
                  </a:extLst>
                </a:gridCol>
                <a:gridCol w="457200">
                  <a:extLst>
                    <a:ext uri="{9D8B030D-6E8A-4147-A177-3AD203B41FA5}">
                      <a16:colId xmlns:a16="http://schemas.microsoft.com/office/drawing/2014/main" val="3292681758"/>
                    </a:ext>
                  </a:extLst>
                </a:gridCol>
                <a:gridCol w="457200">
                  <a:extLst>
                    <a:ext uri="{9D8B030D-6E8A-4147-A177-3AD203B41FA5}">
                      <a16:colId xmlns:a16="http://schemas.microsoft.com/office/drawing/2014/main" val="3998465527"/>
                    </a:ext>
                  </a:extLst>
                </a:gridCol>
                <a:gridCol w="457200">
                  <a:extLst>
                    <a:ext uri="{9D8B030D-6E8A-4147-A177-3AD203B41FA5}">
                      <a16:colId xmlns:a16="http://schemas.microsoft.com/office/drawing/2014/main" val="194725078"/>
                    </a:ext>
                  </a:extLst>
                </a:gridCol>
                <a:gridCol w="457200">
                  <a:extLst>
                    <a:ext uri="{9D8B030D-6E8A-4147-A177-3AD203B41FA5}">
                      <a16:colId xmlns:a16="http://schemas.microsoft.com/office/drawing/2014/main" val="2654258053"/>
                    </a:ext>
                  </a:extLst>
                </a:gridCol>
                <a:gridCol w="457200">
                  <a:extLst>
                    <a:ext uri="{9D8B030D-6E8A-4147-A177-3AD203B41FA5}">
                      <a16:colId xmlns:a16="http://schemas.microsoft.com/office/drawing/2014/main" val="1308674416"/>
                    </a:ext>
                  </a:extLst>
                </a:gridCol>
                <a:gridCol w="457200">
                  <a:extLst>
                    <a:ext uri="{9D8B030D-6E8A-4147-A177-3AD203B41FA5}">
                      <a16:colId xmlns:a16="http://schemas.microsoft.com/office/drawing/2014/main" val="4130320494"/>
                    </a:ext>
                  </a:extLst>
                </a:gridCol>
                <a:gridCol w="457200">
                  <a:extLst>
                    <a:ext uri="{9D8B030D-6E8A-4147-A177-3AD203B41FA5}">
                      <a16:colId xmlns:a16="http://schemas.microsoft.com/office/drawing/2014/main" val="3398391895"/>
                    </a:ext>
                  </a:extLst>
                </a:gridCol>
              </a:tblGrid>
              <a:tr h="370840">
                <a:tc>
                  <a:txBody>
                    <a:bodyPr/>
                    <a:lstStyle/>
                    <a:p>
                      <a:r>
                        <a:rPr lang="en-US"/>
                        <a:t>0</a:t>
                      </a:r>
                      <a:endParaRPr lang="sk-SK"/>
                    </a:p>
                  </a:txBody>
                  <a:tcPr/>
                </a:tc>
                <a:tc>
                  <a:txBody>
                    <a:bodyPr/>
                    <a:lstStyle/>
                    <a:p>
                      <a:r>
                        <a:rPr lang="en-US"/>
                        <a:t>1</a:t>
                      </a:r>
                      <a:endParaRPr lang="sk-SK"/>
                    </a:p>
                  </a:txBody>
                  <a:tcPr/>
                </a:tc>
                <a:tc>
                  <a:txBody>
                    <a:bodyPr/>
                    <a:lstStyle/>
                    <a:p>
                      <a:r>
                        <a:rPr lang="en-US"/>
                        <a:t>2</a:t>
                      </a:r>
                      <a:endParaRPr lang="sk-SK"/>
                    </a:p>
                  </a:txBody>
                  <a:tcPr/>
                </a:tc>
                <a:tc>
                  <a:txBody>
                    <a:bodyPr/>
                    <a:lstStyle/>
                    <a:p>
                      <a:r>
                        <a:rPr lang="en-US"/>
                        <a:t>3</a:t>
                      </a:r>
                      <a:endParaRPr lang="sk-SK"/>
                    </a:p>
                  </a:txBody>
                  <a:tcPr/>
                </a:tc>
                <a:tc>
                  <a:txBody>
                    <a:bodyPr/>
                    <a:lstStyle/>
                    <a:p>
                      <a:r>
                        <a:rPr lang="en-US"/>
                        <a:t>4</a:t>
                      </a:r>
                      <a:endParaRPr lang="sk-SK"/>
                    </a:p>
                  </a:txBody>
                  <a:tcPr/>
                </a:tc>
                <a:tc>
                  <a:txBody>
                    <a:bodyPr/>
                    <a:lstStyle/>
                    <a:p>
                      <a:r>
                        <a:rPr lang="en-US"/>
                        <a:t>5</a:t>
                      </a:r>
                      <a:endParaRPr lang="sk-SK"/>
                    </a:p>
                  </a:txBody>
                  <a:tcPr/>
                </a:tc>
                <a:tc>
                  <a:txBody>
                    <a:bodyPr/>
                    <a:lstStyle/>
                    <a:p>
                      <a:r>
                        <a:rPr lang="en-US"/>
                        <a:t>6</a:t>
                      </a:r>
                      <a:endParaRPr lang="sk-SK"/>
                    </a:p>
                  </a:txBody>
                  <a:tcPr/>
                </a:tc>
                <a:tc>
                  <a:txBody>
                    <a:bodyPr/>
                    <a:lstStyle/>
                    <a:p>
                      <a:r>
                        <a:rPr lang="en-US"/>
                        <a:t>7</a:t>
                      </a:r>
                      <a:endParaRPr lang="sk-SK"/>
                    </a:p>
                  </a:txBody>
                  <a:tcPr/>
                </a:tc>
                <a:tc>
                  <a:txBody>
                    <a:bodyPr/>
                    <a:lstStyle/>
                    <a:p>
                      <a:r>
                        <a:rPr lang="en-US"/>
                        <a:t>8</a:t>
                      </a:r>
                      <a:endParaRPr lang="sk-SK"/>
                    </a:p>
                  </a:txBody>
                  <a:tcPr/>
                </a:tc>
                <a:tc>
                  <a:txBody>
                    <a:bodyPr/>
                    <a:lstStyle/>
                    <a:p>
                      <a:r>
                        <a:rPr lang="en-US"/>
                        <a:t>9</a:t>
                      </a:r>
                      <a:endParaRPr lang="sk-SK"/>
                    </a:p>
                  </a:txBody>
                  <a:tcPr/>
                </a:tc>
                <a:tc>
                  <a:txBody>
                    <a:bodyPr/>
                    <a:lstStyle/>
                    <a:p>
                      <a:r>
                        <a:rPr lang="en-US"/>
                        <a:t>10</a:t>
                      </a:r>
                      <a:endParaRPr lang="sk-SK"/>
                    </a:p>
                  </a:txBody>
                  <a:tcPr/>
                </a:tc>
                <a:tc>
                  <a:txBody>
                    <a:bodyPr/>
                    <a:lstStyle/>
                    <a:p>
                      <a:r>
                        <a:rPr lang="en-US"/>
                        <a:t>11</a:t>
                      </a:r>
                      <a:endParaRPr lang="sk-SK"/>
                    </a:p>
                  </a:txBody>
                  <a:tcPr/>
                </a:tc>
                <a:tc>
                  <a:txBody>
                    <a:bodyPr/>
                    <a:lstStyle/>
                    <a:p>
                      <a:r>
                        <a:rPr lang="en-US"/>
                        <a:t>12</a:t>
                      </a:r>
                      <a:endParaRPr lang="sk-SK"/>
                    </a:p>
                  </a:txBody>
                  <a:tcPr/>
                </a:tc>
                <a:tc>
                  <a:txBody>
                    <a:bodyPr/>
                    <a:lstStyle/>
                    <a:p>
                      <a:r>
                        <a:rPr lang="en-US"/>
                        <a:t>13</a:t>
                      </a:r>
                      <a:endParaRPr lang="sk-SK"/>
                    </a:p>
                  </a:txBody>
                  <a:tcPr/>
                </a:tc>
                <a:tc>
                  <a:txBody>
                    <a:bodyPr/>
                    <a:lstStyle/>
                    <a:p>
                      <a:r>
                        <a:rPr lang="en-US"/>
                        <a:t>14</a:t>
                      </a:r>
                      <a:endParaRPr lang="sk-SK"/>
                    </a:p>
                  </a:txBody>
                  <a:tcPr/>
                </a:tc>
                <a:tc>
                  <a:txBody>
                    <a:bodyPr/>
                    <a:lstStyle/>
                    <a:p>
                      <a:r>
                        <a:rPr lang="en-US"/>
                        <a:t>15</a:t>
                      </a:r>
                      <a:endParaRPr lang="sk-SK"/>
                    </a:p>
                  </a:txBody>
                  <a:tcPr/>
                </a:tc>
                <a:tc>
                  <a:txBody>
                    <a:bodyPr/>
                    <a:lstStyle/>
                    <a:p>
                      <a:r>
                        <a:rPr lang="en-US"/>
                        <a:t>16</a:t>
                      </a:r>
                      <a:endParaRPr lang="sk-SK"/>
                    </a:p>
                  </a:txBody>
                  <a:tcPr/>
                </a:tc>
                <a:tc>
                  <a:txBody>
                    <a:bodyPr/>
                    <a:lstStyle/>
                    <a:p>
                      <a:r>
                        <a:rPr lang="en-US"/>
                        <a:t>17</a:t>
                      </a:r>
                      <a:endParaRPr lang="sk-SK"/>
                    </a:p>
                  </a:txBody>
                  <a:tcPr/>
                </a:tc>
                <a:tc>
                  <a:txBody>
                    <a:bodyPr/>
                    <a:lstStyle/>
                    <a:p>
                      <a:r>
                        <a:rPr lang="en-US"/>
                        <a:t>18</a:t>
                      </a:r>
                      <a:endParaRPr lang="sk-SK"/>
                    </a:p>
                  </a:txBody>
                  <a:tcPr/>
                </a:tc>
                <a:tc>
                  <a:txBody>
                    <a:bodyPr/>
                    <a:lstStyle/>
                    <a:p>
                      <a:r>
                        <a:rPr lang="en-US"/>
                        <a:t>19</a:t>
                      </a:r>
                      <a:endParaRPr lang="sk-SK"/>
                    </a:p>
                  </a:txBody>
                  <a:tcPr/>
                </a:tc>
                <a:tc>
                  <a:txBody>
                    <a:bodyPr/>
                    <a:lstStyle/>
                    <a:p>
                      <a:r>
                        <a:rPr lang="en-US"/>
                        <a:t>20</a:t>
                      </a:r>
                      <a:endParaRPr lang="sk-SK"/>
                    </a:p>
                  </a:txBody>
                  <a:tcPr/>
                </a:tc>
                <a:tc>
                  <a:txBody>
                    <a:bodyPr/>
                    <a:lstStyle/>
                    <a:p>
                      <a:r>
                        <a:rPr lang="en-US"/>
                        <a:t>21</a:t>
                      </a:r>
                      <a:endParaRPr lang="sk-SK"/>
                    </a:p>
                  </a:txBody>
                  <a:tcPr/>
                </a:tc>
                <a:extLst>
                  <a:ext uri="{0D108BD9-81ED-4DB2-BD59-A6C34878D82A}">
                    <a16:rowId xmlns:a16="http://schemas.microsoft.com/office/drawing/2014/main" val="2071982244"/>
                  </a:ext>
                </a:extLst>
              </a:tr>
              <a:tr h="370840">
                <a:tc>
                  <a:txBody>
                    <a:bodyPr/>
                    <a:lstStyle/>
                    <a:p>
                      <a:r>
                        <a:rPr lang="en-US"/>
                        <a:t>85</a:t>
                      </a:r>
                      <a:endParaRPr lang="sk-SK"/>
                    </a:p>
                  </a:txBody>
                  <a:tcPr/>
                </a:tc>
                <a:tc>
                  <a:txBody>
                    <a:bodyPr/>
                    <a:lstStyle/>
                    <a:p>
                      <a:r>
                        <a:rPr lang="en-US"/>
                        <a:t>47</a:t>
                      </a:r>
                      <a:endParaRPr lang="sk-SK"/>
                    </a:p>
                  </a:txBody>
                  <a:tcPr/>
                </a:tc>
                <a:tc>
                  <a:txBody>
                    <a:bodyPr/>
                    <a:lstStyle/>
                    <a:p>
                      <a:r>
                        <a:rPr lang="en-US"/>
                        <a:t>74</a:t>
                      </a:r>
                      <a:endParaRPr lang="sk-SK"/>
                    </a:p>
                  </a:txBody>
                  <a:tcPr/>
                </a:tc>
                <a:tc>
                  <a:txBody>
                    <a:bodyPr/>
                    <a:lstStyle/>
                    <a:p>
                      <a:r>
                        <a:rPr lang="en-US"/>
                        <a:t>731</a:t>
                      </a:r>
                      <a:endParaRPr lang="sk-SK"/>
                    </a:p>
                  </a:txBody>
                  <a:tcPr/>
                </a:tc>
                <a:tc>
                  <a:txBody>
                    <a:bodyPr/>
                    <a:lstStyle/>
                    <a:p>
                      <a:r>
                        <a:rPr lang="en-US"/>
                        <a:t>2</a:t>
                      </a:r>
                      <a:endParaRPr lang="sk-SK"/>
                    </a:p>
                  </a:txBody>
                  <a:tcPr/>
                </a:tc>
                <a:tc>
                  <a:txBody>
                    <a:bodyPr/>
                    <a:lstStyle/>
                    <a:p>
                      <a:r>
                        <a:rPr lang="en-US"/>
                        <a:t>18</a:t>
                      </a:r>
                      <a:endParaRPr lang="sk-SK"/>
                    </a:p>
                  </a:txBody>
                  <a:tcPr/>
                </a:tc>
                <a:tc>
                  <a:txBody>
                    <a:bodyPr/>
                    <a:lstStyle/>
                    <a:p>
                      <a:r>
                        <a:rPr lang="en-US"/>
                        <a:t>71</a:t>
                      </a:r>
                      <a:endParaRPr lang="sk-SK"/>
                    </a:p>
                  </a:txBody>
                  <a:tcPr/>
                </a:tc>
                <a:tc>
                  <a:txBody>
                    <a:bodyPr/>
                    <a:lstStyle/>
                    <a:p>
                      <a:r>
                        <a:rPr lang="en-US"/>
                        <a:t>10</a:t>
                      </a:r>
                      <a:endParaRPr lang="sk-SK"/>
                    </a:p>
                  </a:txBody>
                  <a:tcPr/>
                </a:tc>
                <a:tc>
                  <a:txBody>
                    <a:bodyPr/>
                    <a:lstStyle/>
                    <a:p>
                      <a:r>
                        <a:rPr lang="en-US"/>
                        <a:t>8</a:t>
                      </a:r>
                      <a:endParaRPr lang="sk-SK"/>
                    </a:p>
                  </a:txBody>
                  <a:tcPr/>
                </a:tc>
                <a:tc>
                  <a:txBody>
                    <a:bodyPr/>
                    <a:lstStyle/>
                    <a:p>
                      <a:r>
                        <a:rPr lang="en-US"/>
                        <a:t>67</a:t>
                      </a:r>
                      <a:endParaRPr lang="sk-SK"/>
                    </a:p>
                  </a:txBody>
                  <a:tcPr/>
                </a:tc>
                <a:tc>
                  <a:txBody>
                    <a:bodyPr/>
                    <a:lstStyle/>
                    <a:p>
                      <a:r>
                        <a:rPr lang="en-US"/>
                        <a:t>18</a:t>
                      </a:r>
                      <a:endParaRPr lang="sk-SK"/>
                    </a:p>
                  </a:txBody>
                  <a:tcPr/>
                </a:tc>
                <a:tc>
                  <a:txBody>
                    <a:bodyPr/>
                    <a:lstStyle/>
                    <a:p>
                      <a:r>
                        <a:rPr lang="en-US"/>
                        <a:t>103</a:t>
                      </a:r>
                      <a:endParaRPr lang="sk-SK"/>
                    </a:p>
                  </a:txBody>
                  <a:tcPr/>
                </a:tc>
                <a:tc>
                  <a:txBody>
                    <a:bodyPr/>
                    <a:lstStyle/>
                    <a:p>
                      <a:r>
                        <a:rPr lang="en-US"/>
                        <a:t>19</a:t>
                      </a:r>
                      <a:endParaRPr lang="sk-SK"/>
                    </a:p>
                  </a:txBody>
                  <a:tcPr/>
                </a:tc>
                <a:tc>
                  <a:txBody>
                    <a:bodyPr/>
                    <a:lstStyle/>
                    <a:p>
                      <a:r>
                        <a:rPr lang="en-US"/>
                        <a:t>80</a:t>
                      </a:r>
                      <a:endParaRPr lang="sk-SK"/>
                    </a:p>
                  </a:txBody>
                  <a:tcPr/>
                </a:tc>
                <a:tc>
                  <a:txBody>
                    <a:bodyPr/>
                    <a:lstStyle/>
                    <a:p>
                      <a:r>
                        <a:rPr lang="en-US"/>
                        <a:t>113</a:t>
                      </a:r>
                      <a:endParaRPr lang="sk-SK"/>
                    </a:p>
                  </a:txBody>
                  <a:tcPr/>
                </a:tc>
                <a:tc>
                  <a:txBody>
                    <a:bodyPr/>
                    <a:lstStyle/>
                    <a:p>
                      <a:r>
                        <a:rPr lang="en-US"/>
                        <a:t>64</a:t>
                      </a:r>
                      <a:endParaRPr lang="sk-SK"/>
                    </a:p>
                  </a:txBody>
                  <a:tcPr/>
                </a:tc>
                <a:tc>
                  <a:txBody>
                    <a:bodyPr/>
                    <a:lstStyle/>
                    <a:p>
                      <a:r>
                        <a:rPr lang="en-US"/>
                        <a:t>34</a:t>
                      </a:r>
                      <a:endParaRPr lang="sk-SK"/>
                    </a:p>
                  </a:txBody>
                  <a:tcPr/>
                </a:tc>
                <a:tc>
                  <a:txBody>
                    <a:bodyPr/>
                    <a:lstStyle/>
                    <a:p>
                      <a:r>
                        <a:rPr lang="en-US"/>
                        <a:t>16</a:t>
                      </a:r>
                      <a:endParaRPr lang="sk-SK"/>
                    </a:p>
                  </a:txBody>
                  <a:tcPr/>
                </a:tc>
                <a:tc>
                  <a:txBody>
                    <a:bodyPr/>
                    <a:lstStyle/>
                    <a:p>
                      <a:r>
                        <a:rPr lang="en-US"/>
                        <a:t>3</a:t>
                      </a:r>
                      <a:endParaRPr lang="sk-SK"/>
                    </a:p>
                  </a:txBody>
                  <a:tcPr/>
                </a:tc>
                <a:tc>
                  <a:txBody>
                    <a:bodyPr/>
                    <a:lstStyle/>
                    <a:p>
                      <a:r>
                        <a:rPr lang="en-US"/>
                        <a:t>8</a:t>
                      </a:r>
                      <a:endParaRPr lang="sk-SK"/>
                    </a:p>
                  </a:txBody>
                  <a:tcPr/>
                </a:tc>
                <a:tc>
                  <a:txBody>
                    <a:bodyPr/>
                    <a:lstStyle/>
                    <a:p>
                      <a:r>
                        <a:rPr lang="en-US"/>
                        <a:t>57</a:t>
                      </a:r>
                      <a:endParaRPr lang="sk-SK"/>
                    </a:p>
                  </a:txBody>
                  <a:tcPr/>
                </a:tc>
                <a:tc>
                  <a:txBody>
                    <a:bodyPr/>
                    <a:lstStyle/>
                    <a:p>
                      <a:r>
                        <a:rPr lang="en-US"/>
                        <a:t>98</a:t>
                      </a:r>
                      <a:endParaRPr lang="sk-SK"/>
                    </a:p>
                  </a:txBody>
                  <a:tcPr/>
                </a:tc>
                <a:extLst>
                  <a:ext uri="{0D108BD9-81ED-4DB2-BD59-A6C34878D82A}">
                    <a16:rowId xmlns:a16="http://schemas.microsoft.com/office/drawing/2014/main" val="2729599421"/>
                  </a:ext>
                </a:extLst>
              </a:tr>
            </a:tbl>
          </a:graphicData>
        </a:graphic>
      </p:graphicFrame>
      <p:graphicFrame>
        <p:nvGraphicFramePr>
          <p:cNvPr id="6" name="Content Placeholder 4">
            <a:extLst>
              <a:ext uri="{FF2B5EF4-FFF2-40B4-BE49-F238E27FC236}">
                <a16:creationId xmlns:a16="http://schemas.microsoft.com/office/drawing/2014/main" id="{A88AD191-F2F2-12A6-B76F-DCB3A516BBDE}"/>
              </a:ext>
            </a:extLst>
          </p:cNvPr>
          <p:cNvGraphicFramePr>
            <a:graphicFrameLocks/>
          </p:cNvGraphicFramePr>
          <p:nvPr>
            <p:extLst>
              <p:ext uri="{D42A27DB-BD31-4B8C-83A1-F6EECF244321}">
                <p14:modId xmlns:p14="http://schemas.microsoft.com/office/powerpoint/2010/main" val="930117748"/>
              </p:ext>
            </p:extLst>
          </p:nvPr>
        </p:nvGraphicFramePr>
        <p:xfrm>
          <a:off x="838200" y="4804782"/>
          <a:ext cx="6540696" cy="736600"/>
        </p:xfrm>
        <a:graphic>
          <a:graphicData uri="http://schemas.openxmlformats.org/drawingml/2006/table">
            <a:tbl>
              <a:tblPr firstRow="1" bandRow="1">
                <a:tableStyleId>{5C22544A-7EE6-4342-B048-85BDC9FD1C3A}</a:tableStyleId>
              </a:tblPr>
              <a:tblGrid>
                <a:gridCol w="595630">
                  <a:extLst>
                    <a:ext uri="{9D8B030D-6E8A-4147-A177-3AD203B41FA5}">
                      <a16:colId xmlns:a16="http://schemas.microsoft.com/office/drawing/2014/main" val="3375109796"/>
                    </a:ext>
                  </a:extLst>
                </a:gridCol>
                <a:gridCol w="595630">
                  <a:extLst>
                    <a:ext uri="{9D8B030D-6E8A-4147-A177-3AD203B41FA5}">
                      <a16:colId xmlns:a16="http://schemas.microsoft.com/office/drawing/2014/main" val="351243328"/>
                    </a:ext>
                  </a:extLst>
                </a:gridCol>
                <a:gridCol w="595630">
                  <a:extLst>
                    <a:ext uri="{9D8B030D-6E8A-4147-A177-3AD203B41FA5}">
                      <a16:colId xmlns:a16="http://schemas.microsoft.com/office/drawing/2014/main" val="1875207684"/>
                    </a:ext>
                  </a:extLst>
                </a:gridCol>
                <a:gridCol w="717868">
                  <a:extLst>
                    <a:ext uri="{9D8B030D-6E8A-4147-A177-3AD203B41FA5}">
                      <a16:colId xmlns:a16="http://schemas.microsoft.com/office/drawing/2014/main" val="1081227439"/>
                    </a:ext>
                  </a:extLst>
                </a:gridCol>
                <a:gridCol w="457200">
                  <a:extLst>
                    <a:ext uri="{9D8B030D-6E8A-4147-A177-3AD203B41FA5}">
                      <a16:colId xmlns:a16="http://schemas.microsoft.com/office/drawing/2014/main" val="2084581675"/>
                    </a:ext>
                  </a:extLst>
                </a:gridCol>
                <a:gridCol w="595630">
                  <a:extLst>
                    <a:ext uri="{9D8B030D-6E8A-4147-A177-3AD203B41FA5}">
                      <a16:colId xmlns:a16="http://schemas.microsoft.com/office/drawing/2014/main" val="2158368971"/>
                    </a:ext>
                  </a:extLst>
                </a:gridCol>
                <a:gridCol w="595630">
                  <a:extLst>
                    <a:ext uri="{9D8B030D-6E8A-4147-A177-3AD203B41FA5}">
                      <a16:colId xmlns:a16="http://schemas.microsoft.com/office/drawing/2014/main" val="3378888346"/>
                    </a:ext>
                  </a:extLst>
                </a:gridCol>
                <a:gridCol w="595630">
                  <a:extLst>
                    <a:ext uri="{9D8B030D-6E8A-4147-A177-3AD203B41FA5}">
                      <a16:colId xmlns:a16="http://schemas.microsoft.com/office/drawing/2014/main" val="2894522494"/>
                    </a:ext>
                  </a:extLst>
                </a:gridCol>
                <a:gridCol w="595630">
                  <a:extLst>
                    <a:ext uri="{9D8B030D-6E8A-4147-A177-3AD203B41FA5}">
                      <a16:colId xmlns:a16="http://schemas.microsoft.com/office/drawing/2014/main" val="625967943"/>
                    </a:ext>
                  </a:extLst>
                </a:gridCol>
                <a:gridCol w="595630">
                  <a:extLst>
                    <a:ext uri="{9D8B030D-6E8A-4147-A177-3AD203B41FA5}">
                      <a16:colId xmlns:a16="http://schemas.microsoft.com/office/drawing/2014/main" val="378886045"/>
                    </a:ext>
                  </a:extLst>
                </a:gridCol>
                <a:gridCol w="600588">
                  <a:extLst>
                    <a:ext uri="{9D8B030D-6E8A-4147-A177-3AD203B41FA5}">
                      <a16:colId xmlns:a16="http://schemas.microsoft.com/office/drawing/2014/main" val="3124488162"/>
                    </a:ext>
                  </a:extLst>
                </a:gridCol>
              </a:tblGrid>
              <a:tr h="0">
                <a:tc>
                  <a:txBody>
                    <a:bodyPr/>
                    <a:lstStyle/>
                    <a:p>
                      <a:r>
                        <a:rPr lang="en-US"/>
                        <a:t>0</a:t>
                      </a:r>
                      <a:endParaRPr lang="sk-SK"/>
                    </a:p>
                  </a:txBody>
                  <a:tcPr/>
                </a:tc>
                <a:tc>
                  <a:txBody>
                    <a:bodyPr/>
                    <a:lstStyle/>
                    <a:p>
                      <a:r>
                        <a:rPr lang="en-US"/>
                        <a:t>1</a:t>
                      </a:r>
                      <a:endParaRPr lang="sk-SK"/>
                    </a:p>
                  </a:txBody>
                  <a:tcPr/>
                </a:tc>
                <a:tc>
                  <a:txBody>
                    <a:bodyPr/>
                    <a:lstStyle/>
                    <a:p>
                      <a:r>
                        <a:rPr lang="en-US"/>
                        <a:t>2</a:t>
                      </a:r>
                      <a:endParaRPr lang="sk-SK"/>
                    </a:p>
                  </a:txBody>
                  <a:tcPr/>
                </a:tc>
                <a:tc>
                  <a:txBody>
                    <a:bodyPr/>
                    <a:lstStyle/>
                    <a:p>
                      <a:r>
                        <a:rPr lang="en-US"/>
                        <a:t>3</a:t>
                      </a:r>
                      <a:endParaRPr lang="sk-SK"/>
                    </a:p>
                  </a:txBody>
                  <a:tcPr/>
                </a:tc>
                <a:tc>
                  <a:txBody>
                    <a:bodyPr/>
                    <a:lstStyle/>
                    <a:p>
                      <a:r>
                        <a:rPr lang="en-US"/>
                        <a:t>4</a:t>
                      </a:r>
                      <a:endParaRPr lang="sk-SK"/>
                    </a:p>
                  </a:txBody>
                  <a:tcPr/>
                </a:tc>
                <a:tc>
                  <a:txBody>
                    <a:bodyPr/>
                    <a:lstStyle/>
                    <a:p>
                      <a:r>
                        <a:rPr lang="en-US"/>
                        <a:t>5</a:t>
                      </a:r>
                      <a:endParaRPr lang="sk-SK"/>
                    </a:p>
                  </a:txBody>
                  <a:tcPr/>
                </a:tc>
                <a:tc>
                  <a:txBody>
                    <a:bodyPr/>
                    <a:lstStyle/>
                    <a:p>
                      <a:r>
                        <a:rPr lang="en-US"/>
                        <a:t>6</a:t>
                      </a:r>
                      <a:endParaRPr lang="sk-SK"/>
                    </a:p>
                  </a:txBody>
                  <a:tcPr/>
                </a:tc>
                <a:tc>
                  <a:txBody>
                    <a:bodyPr/>
                    <a:lstStyle/>
                    <a:p>
                      <a:r>
                        <a:rPr lang="en-US"/>
                        <a:t>7</a:t>
                      </a:r>
                      <a:endParaRPr lang="sk-SK"/>
                    </a:p>
                  </a:txBody>
                  <a:tcPr/>
                </a:tc>
                <a:tc>
                  <a:txBody>
                    <a:bodyPr/>
                    <a:lstStyle/>
                    <a:p>
                      <a:r>
                        <a:rPr lang="en-US"/>
                        <a:t>8</a:t>
                      </a:r>
                      <a:endParaRPr lang="sk-SK"/>
                    </a:p>
                  </a:txBody>
                  <a:tcPr/>
                </a:tc>
                <a:tc>
                  <a:txBody>
                    <a:bodyPr/>
                    <a:lstStyle/>
                    <a:p>
                      <a:r>
                        <a:rPr lang="en-US"/>
                        <a:t>9</a:t>
                      </a:r>
                      <a:endParaRPr lang="sk-SK"/>
                    </a:p>
                  </a:txBody>
                  <a:tcPr/>
                </a:tc>
                <a:tc>
                  <a:txBody>
                    <a:bodyPr/>
                    <a:lstStyle/>
                    <a:p>
                      <a:r>
                        <a:rPr lang="en-US"/>
                        <a:t>10</a:t>
                      </a:r>
                      <a:endParaRPr lang="sk-SK"/>
                    </a:p>
                  </a:txBody>
                  <a:tcPr/>
                </a:tc>
                <a:extLst>
                  <a:ext uri="{0D108BD9-81ED-4DB2-BD59-A6C34878D82A}">
                    <a16:rowId xmlns:a16="http://schemas.microsoft.com/office/drawing/2014/main" val="2071982244"/>
                  </a:ext>
                </a:extLst>
              </a:tr>
              <a:tr h="370840">
                <a:tc>
                  <a:txBody>
                    <a:bodyPr/>
                    <a:lstStyle/>
                    <a:p>
                      <a:r>
                        <a:rPr lang="en-US"/>
                        <a:t>640</a:t>
                      </a:r>
                      <a:endParaRPr lang="sk-SK"/>
                    </a:p>
                  </a:txBody>
                  <a:tcPr/>
                </a:tc>
                <a:tc>
                  <a:txBody>
                    <a:bodyPr/>
                    <a:lstStyle/>
                    <a:p>
                      <a:r>
                        <a:rPr lang="en-US"/>
                        <a:t>379</a:t>
                      </a:r>
                      <a:endParaRPr lang="sk-SK"/>
                    </a:p>
                  </a:txBody>
                  <a:tcPr/>
                </a:tc>
                <a:tc>
                  <a:txBody>
                    <a:bodyPr/>
                    <a:lstStyle/>
                    <a:p>
                      <a:r>
                        <a:rPr lang="en-US"/>
                        <a:t>585</a:t>
                      </a:r>
                      <a:endParaRPr lang="sk-SK"/>
                    </a:p>
                  </a:txBody>
                  <a:tcPr/>
                </a:tc>
                <a:tc>
                  <a:txBody>
                    <a:bodyPr/>
                    <a:lstStyle/>
                    <a:p>
                      <a:r>
                        <a:rPr lang="en-US"/>
                        <a:t>5176</a:t>
                      </a:r>
                      <a:endParaRPr lang="sk-SK"/>
                    </a:p>
                  </a:txBody>
                  <a:tcPr/>
                </a:tc>
                <a:tc>
                  <a:txBody>
                    <a:bodyPr/>
                    <a:lstStyle/>
                    <a:p>
                      <a:r>
                        <a:rPr lang="en-US"/>
                        <a:t>63</a:t>
                      </a:r>
                      <a:endParaRPr lang="sk-SK"/>
                    </a:p>
                  </a:txBody>
                  <a:tcPr/>
                </a:tc>
                <a:tc>
                  <a:txBody>
                    <a:bodyPr/>
                    <a:lstStyle/>
                    <a:p>
                      <a:r>
                        <a:rPr lang="en-US"/>
                        <a:t>180</a:t>
                      </a:r>
                      <a:endParaRPr lang="sk-SK"/>
                    </a:p>
                  </a:txBody>
                  <a:tcPr/>
                </a:tc>
                <a:tc>
                  <a:txBody>
                    <a:bodyPr/>
                    <a:lstStyle/>
                    <a:p>
                      <a:r>
                        <a:rPr lang="en-US"/>
                        <a:t>548</a:t>
                      </a:r>
                      <a:endParaRPr lang="sk-SK"/>
                    </a:p>
                  </a:txBody>
                  <a:tcPr/>
                </a:tc>
                <a:tc>
                  <a:txBody>
                    <a:bodyPr/>
                    <a:lstStyle/>
                    <a:p>
                      <a:r>
                        <a:rPr lang="en-US"/>
                        <a:t>122</a:t>
                      </a:r>
                      <a:endParaRPr lang="sk-SK"/>
                    </a:p>
                  </a:txBody>
                  <a:tcPr/>
                </a:tc>
                <a:tc>
                  <a:txBody>
                    <a:bodyPr/>
                    <a:lstStyle/>
                    <a:p>
                      <a:r>
                        <a:rPr lang="en-US"/>
                        <a:t>113</a:t>
                      </a:r>
                      <a:endParaRPr lang="sk-SK"/>
                    </a:p>
                  </a:txBody>
                  <a:tcPr/>
                </a:tc>
                <a:tc>
                  <a:txBody>
                    <a:bodyPr/>
                    <a:lstStyle/>
                    <a:p>
                      <a:r>
                        <a:rPr lang="en-US"/>
                        <a:t>531</a:t>
                      </a:r>
                      <a:endParaRPr lang="sk-SK"/>
                    </a:p>
                  </a:txBody>
                  <a:tcPr/>
                </a:tc>
                <a:tc>
                  <a:txBody>
                    <a:bodyPr/>
                    <a:lstStyle/>
                    <a:p>
                      <a:r>
                        <a:rPr lang="en-US" dirty="0"/>
                        <a:t>183</a:t>
                      </a:r>
                      <a:endParaRPr lang="sk-SK" dirty="0"/>
                    </a:p>
                  </a:txBody>
                  <a:tcPr/>
                </a:tc>
                <a:extLst>
                  <a:ext uri="{0D108BD9-81ED-4DB2-BD59-A6C34878D82A}">
                    <a16:rowId xmlns:a16="http://schemas.microsoft.com/office/drawing/2014/main" val="2729599421"/>
                  </a:ext>
                </a:extLst>
              </a:tr>
            </a:tbl>
          </a:graphicData>
        </a:graphic>
      </p:graphicFrame>
      <p:graphicFrame>
        <p:nvGraphicFramePr>
          <p:cNvPr id="7" name="Content Placeholder 4">
            <a:extLst>
              <a:ext uri="{FF2B5EF4-FFF2-40B4-BE49-F238E27FC236}">
                <a16:creationId xmlns:a16="http://schemas.microsoft.com/office/drawing/2014/main" id="{633ED1FC-357E-842D-2792-652A78A8B6F9}"/>
              </a:ext>
            </a:extLst>
          </p:cNvPr>
          <p:cNvGraphicFramePr>
            <a:graphicFrameLocks/>
          </p:cNvGraphicFramePr>
          <p:nvPr>
            <p:extLst>
              <p:ext uri="{D42A27DB-BD31-4B8C-83A1-F6EECF244321}">
                <p14:modId xmlns:p14="http://schemas.microsoft.com/office/powerpoint/2010/main" val="1994083021"/>
              </p:ext>
            </p:extLst>
          </p:nvPr>
        </p:nvGraphicFramePr>
        <p:xfrm>
          <a:off x="105886" y="3281839"/>
          <a:ext cx="11980228" cy="741680"/>
        </p:xfrm>
        <a:graphic>
          <a:graphicData uri="http://schemas.openxmlformats.org/drawingml/2006/table">
            <a:tbl>
              <a:tblPr firstRow="1" bandRow="1">
                <a:tableStyleId>{5C22544A-7EE6-4342-B048-85BDC9FD1C3A}</a:tableStyleId>
              </a:tblPr>
              <a:tblGrid>
                <a:gridCol w="595630">
                  <a:extLst>
                    <a:ext uri="{9D8B030D-6E8A-4147-A177-3AD203B41FA5}">
                      <a16:colId xmlns:a16="http://schemas.microsoft.com/office/drawing/2014/main" val="3375109796"/>
                    </a:ext>
                  </a:extLst>
                </a:gridCol>
                <a:gridCol w="595630">
                  <a:extLst>
                    <a:ext uri="{9D8B030D-6E8A-4147-A177-3AD203B41FA5}">
                      <a16:colId xmlns:a16="http://schemas.microsoft.com/office/drawing/2014/main" val="351243328"/>
                    </a:ext>
                  </a:extLst>
                </a:gridCol>
                <a:gridCol w="595630">
                  <a:extLst>
                    <a:ext uri="{9D8B030D-6E8A-4147-A177-3AD203B41FA5}">
                      <a16:colId xmlns:a16="http://schemas.microsoft.com/office/drawing/2014/main" val="1875207684"/>
                    </a:ext>
                  </a:extLst>
                </a:gridCol>
                <a:gridCol w="717868">
                  <a:extLst>
                    <a:ext uri="{9D8B030D-6E8A-4147-A177-3AD203B41FA5}">
                      <a16:colId xmlns:a16="http://schemas.microsoft.com/office/drawing/2014/main" val="1081227439"/>
                    </a:ext>
                  </a:extLst>
                </a:gridCol>
                <a:gridCol w="457200">
                  <a:extLst>
                    <a:ext uri="{9D8B030D-6E8A-4147-A177-3AD203B41FA5}">
                      <a16:colId xmlns:a16="http://schemas.microsoft.com/office/drawing/2014/main" val="2084581675"/>
                    </a:ext>
                  </a:extLst>
                </a:gridCol>
                <a:gridCol w="457200">
                  <a:extLst>
                    <a:ext uri="{9D8B030D-6E8A-4147-A177-3AD203B41FA5}">
                      <a16:colId xmlns:a16="http://schemas.microsoft.com/office/drawing/2014/main" val="2158368971"/>
                    </a:ext>
                  </a:extLst>
                </a:gridCol>
                <a:gridCol w="595630">
                  <a:extLst>
                    <a:ext uri="{9D8B030D-6E8A-4147-A177-3AD203B41FA5}">
                      <a16:colId xmlns:a16="http://schemas.microsoft.com/office/drawing/2014/main" val="3378888346"/>
                    </a:ext>
                  </a:extLst>
                </a:gridCol>
                <a:gridCol w="457200">
                  <a:extLst>
                    <a:ext uri="{9D8B030D-6E8A-4147-A177-3AD203B41FA5}">
                      <a16:colId xmlns:a16="http://schemas.microsoft.com/office/drawing/2014/main" val="2894522494"/>
                    </a:ext>
                  </a:extLst>
                </a:gridCol>
                <a:gridCol w="457200">
                  <a:extLst>
                    <a:ext uri="{9D8B030D-6E8A-4147-A177-3AD203B41FA5}">
                      <a16:colId xmlns:a16="http://schemas.microsoft.com/office/drawing/2014/main" val="625967943"/>
                    </a:ext>
                  </a:extLst>
                </a:gridCol>
                <a:gridCol w="595630">
                  <a:extLst>
                    <a:ext uri="{9D8B030D-6E8A-4147-A177-3AD203B41FA5}">
                      <a16:colId xmlns:a16="http://schemas.microsoft.com/office/drawing/2014/main" val="378886045"/>
                    </a:ext>
                  </a:extLst>
                </a:gridCol>
                <a:gridCol w="457200">
                  <a:extLst>
                    <a:ext uri="{9D8B030D-6E8A-4147-A177-3AD203B41FA5}">
                      <a16:colId xmlns:a16="http://schemas.microsoft.com/office/drawing/2014/main" val="3124488162"/>
                    </a:ext>
                  </a:extLst>
                </a:gridCol>
                <a:gridCol w="595630">
                  <a:extLst>
                    <a:ext uri="{9D8B030D-6E8A-4147-A177-3AD203B41FA5}">
                      <a16:colId xmlns:a16="http://schemas.microsoft.com/office/drawing/2014/main" val="2228529390"/>
                    </a:ext>
                  </a:extLst>
                </a:gridCol>
                <a:gridCol w="457200">
                  <a:extLst>
                    <a:ext uri="{9D8B030D-6E8A-4147-A177-3AD203B41FA5}">
                      <a16:colId xmlns:a16="http://schemas.microsoft.com/office/drawing/2014/main" val="3213320346"/>
                    </a:ext>
                  </a:extLst>
                </a:gridCol>
                <a:gridCol w="595630">
                  <a:extLst>
                    <a:ext uri="{9D8B030D-6E8A-4147-A177-3AD203B41FA5}">
                      <a16:colId xmlns:a16="http://schemas.microsoft.com/office/drawing/2014/main" val="2744080741"/>
                    </a:ext>
                  </a:extLst>
                </a:gridCol>
                <a:gridCol w="595630">
                  <a:extLst>
                    <a:ext uri="{9D8B030D-6E8A-4147-A177-3AD203B41FA5}">
                      <a16:colId xmlns:a16="http://schemas.microsoft.com/office/drawing/2014/main" val="2824125490"/>
                    </a:ext>
                  </a:extLst>
                </a:gridCol>
                <a:gridCol w="595630">
                  <a:extLst>
                    <a:ext uri="{9D8B030D-6E8A-4147-A177-3AD203B41FA5}">
                      <a16:colId xmlns:a16="http://schemas.microsoft.com/office/drawing/2014/main" val="3292681758"/>
                    </a:ext>
                  </a:extLst>
                </a:gridCol>
                <a:gridCol w="595630">
                  <a:extLst>
                    <a:ext uri="{9D8B030D-6E8A-4147-A177-3AD203B41FA5}">
                      <a16:colId xmlns:a16="http://schemas.microsoft.com/office/drawing/2014/main" val="3998465527"/>
                    </a:ext>
                  </a:extLst>
                </a:gridCol>
                <a:gridCol w="457200">
                  <a:extLst>
                    <a:ext uri="{9D8B030D-6E8A-4147-A177-3AD203B41FA5}">
                      <a16:colId xmlns:a16="http://schemas.microsoft.com/office/drawing/2014/main" val="194725078"/>
                    </a:ext>
                  </a:extLst>
                </a:gridCol>
                <a:gridCol w="457200">
                  <a:extLst>
                    <a:ext uri="{9D8B030D-6E8A-4147-A177-3AD203B41FA5}">
                      <a16:colId xmlns:a16="http://schemas.microsoft.com/office/drawing/2014/main" val="2654258053"/>
                    </a:ext>
                  </a:extLst>
                </a:gridCol>
                <a:gridCol w="457200">
                  <a:extLst>
                    <a:ext uri="{9D8B030D-6E8A-4147-A177-3AD203B41FA5}">
                      <a16:colId xmlns:a16="http://schemas.microsoft.com/office/drawing/2014/main" val="1308674416"/>
                    </a:ext>
                  </a:extLst>
                </a:gridCol>
                <a:gridCol w="595630">
                  <a:extLst>
                    <a:ext uri="{9D8B030D-6E8A-4147-A177-3AD203B41FA5}">
                      <a16:colId xmlns:a16="http://schemas.microsoft.com/office/drawing/2014/main" val="4130320494"/>
                    </a:ext>
                  </a:extLst>
                </a:gridCol>
                <a:gridCol w="595630">
                  <a:extLst>
                    <a:ext uri="{9D8B030D-6E8A-4147-A177-3AD203B41FA5}">
                      <a16:colId xmlns:a16="http://schemas.microsoft.com/office/drawing/2014/main" val="3398391895"/>
                    </a:ext>
                  </a:extLst>
                </a:gridCol>
              </a:tblGrid>
              <a:tr h="370840">
                <a:tc>
                  <a:txBody>
                    <a:bodyPr/>
                    <a:lstStyle/>
                    <a:p>
                      <a:r>
                        <a:rPr lang="en-US"/>
                        <a:t>0</a:t>
                      </a:r>
                      <a:endParaRPr lang="sk-SK"/>
                    </a:p>
                  </a:txBody>
                  <a:tcPr/>
                </a:tc>
                <a:tc>
                  <a:txBody>
                    <a:bodyPr/>
                    <a:lstStyle/>
                    <a:p>
                      <a:r>
                        <a:rPr lang="en-US"/>
                        <a:t>1</a:t>
                      </a:r>
                      <a:endParaRPr lang="sk-SK"/>
                    </a:p>
                  </a:txBody>
                  <a:tcPr/>
                </a:tc>
                <a:tc>
                  <a:txBody>
                    <a:bodyPr/>
                    <a:lstStyle/>
                    <a:p>
                      <a:r>
                        <a:rPr lang="en-US"/>
                        <a:t>2</a:t>
                      </a:r>
                      <a:endParaRPr lang="sk-SK"/>
                    </a:p>
                  </a:txBody>
                  <a:tcPr/>
                </a:tc>
                <a:tc>
                  <a:txBody>
                    <a:bodyPr/>
                    <a:lstStyle/>
                    <a:p>
                      <a:r>
                        <a:rPr lang="en-US"/>
                        <a:t>3</a:t>
                      </a:r>
                      <a:endParaRPr lang="sk-SK"/>
                    </a:p>
                  </a:txBody>
                  <a:tcPr/>
                </a:tc>
                <a:tc>
                  <a:txBody>
                    <a:bodyPr/>
                    <a:lstStyle/>
                    <a:p>
                      <a:r>
                        <a:rPr lang="en-US"/>
                        <a:t>4</a:t>
                      </a:r>
                      <a:endParaRPr lang="sk-SK"/>
                    </a:p>
                  </a:txBody>
                  <a:tcPr/>
                </a:tc>
                <a:tc>
                  <a:txBody>
                    <a:bodyPr/>
                    <a:lstStyle/>
                    <a:p>
                      <a:r>
                        <a:rPr lang="en-US"/>
                        <a:t>5</a:t>
                      </a:r>
                      <a:endParaRPr lang="sk-SK"/>
                    </a:p>
                  </a:txBody>
                  <a:tcPr/>
                </a:tc>
                <a:tc>
                  <a:txBody>
                    <a:bodyPr/>
                    <a:lstStyle/>
                    <a:p>
                      <a:r>
                        <a:rPr lang="en-US"/>
                        <a:t>6</a:t>
                      </a:r>
                      <a:endParaRPr lang="sk-SK"/>
                    </a:p>
                  </a:txBody>
                  <a:tcPr/>
                </a:tc>
                <a:tc>
                  <a:txBody>
                    <a:bodyPr/>
                    <a:lstStyle/>
                    <a:p>
                      <a:r>
                        <a:rPr lang="en-US"/>
                        <a:t>7</a:t>
                      </a:r>
                      <a:endParaRPr lang="sk-SK"/>
                    </a:p>
                  </a:txBody>
                  <a:tcPr/>
                </a:tc>
                <a:tc>
                  <a:txBody>
                    <a:bodyPr/>
                    <a:lstStyle/>
                    <a:p>
                      <a:r>
                        <a:rPr lang="en-US"/>
                        <a:t>8</a:t>
                      </a:r>
                      <a:endParaRPr lang="sk-SK"/>
                    </a:p>
                  </a:txBody>
                  <a:tcPr/>
                </a:tc>
                <a:tc>
                  <a:txBody>
                    <a:bodyPr/>
                    <a:lstStyle/>
                    <a:p>
                      <a:r>
                        <a:rPr lang="en-US"/>
                        <a:t>9</a:t>
                      </a:r>
                      <a:endParaRPr lang="sk-SK"/>
                    </a:p>
                  </a:txBody>
                  <a:tcPr/>
                </a:tc>
                <a:tc>
                  <a:txBody>
                    <a:bodyPr/>
                    <a:lstStyle/>
                    <a:p>
                      <a:r>
                        <a:rPr lang="en-US"/>
                        <a:t>10</a:t>
                      </a:r>
                      <a:endParaRPr lang="sk-SK"/>
                    </a:p>
                  </a:txBody>
                  <a:tcPr/>
                </a:tc>
                <a:tc>
                  <a:txBody>
                    <a:bodyPr/>
                    <a:lstStyle/>
                    <a:p>
                      <a:r>
                        <a:rPr lang="en-US"/>
                        <a:t>11</a:t>
                      </a:r>
                      <a:endParaRPr lang="sk-SK"/>
                    </a:p>
                  </a:txBody>
                  <a:tcPr/>
                </a:tc>
                <a:tc>
                  <a:txBody>
                    <a:bodyPr/>
                    <a:lstStyle/>
                    <a:p>
                      <a:r>
                        <a:rPr lang="en-US"/>
                        <a:t>12</a:t>
                      </a:r>
                      <a:endParaRPr lang="sk-SK"/>
                    </a:p>
                  </a:txBody>
                  <a:tcPr/>
                </a:tc>
                <a:tc>
                  <a:txBody>
                    <a:bodyPr/>
                    <a:lstStyle/>
                    <a:p>
                      <a:r>
                        <a:rPr lang="en-US"/>
                        <a:t>13</a:t>
                      </a:r>
                      <a:endParaRPr lang="sk-SK"/>
                    </a:p>
                  </a:txBody>
                  <a:tcPr/>
                </a:tc>
                <a:tc>
                  <a:txBody>
                    <a:bodyPr/>
                    <a:lstStyle/>
                    <a:p>
                      <a:r>
                        <a:rPr lang="en-US"/>
                        <a:t>14</a:t>
                      </a:r>
                      <a:endParaRPr lang="sk-SK"/>
                    </a:p>
                  </a:txBody>
                  <a:tcPr/>
                </a:tc>
                <a:tc>
                  <a:txBody>
                    <a:bodyPr/>
                    <a:lstStyle/>
                    <a:p>
                      <a:r>
                        <a:rPr lang="en-US"/>
                        <a:t>15</a:t>
                      </a:r>
                      <a:endParaRPr lang="sk-SK"/>
                    </a:p>
                  </a:txBody>
                  <a:tcPr/>
                </a:tc>
                <a:tc>
                  <a:txBody>
                    <a:bodyPr/>
                    <a:lstStyle/>
                    <a:p>
                      <a:r>
                        <a:rPr lang="en-US"/>
                        <a:t>16</a:t>
                      </a:r>
                      <a:endParaRPr lang="sk-SK"/>
                    </a:p>
                  </a:txBody>
                  <a:tcPr/>
                </a:tc>
                <a:tc>
                  <a:txBody>
                    <a:bodyPr/>
                    <a:lstStyle/>
                    <a:p>
                      <a:r>
                        <a:rPr lang="en-US"/>
                        <a:t>17</a:t>
                      </a:r>
                      <a:endParaRPr lang="sk-SK"/>
                    </a:p>
                  </a:txBody>
                  <a:tcPr/>
                </a:tc>
                <a:tc>
                  <a:txBody>
                    <a:bodyPr/>
                    <a:lstStyle/>
                    <a:p>
                      <a:r>
                        <a:rPr lang="en-US"/>
                        <a:t>18</a:t>
                      </a:r>
                      <a:endParaRPr lang="sk-SK"/>
                    </a:p>
                  </a:txBody>
                  <a:tcPr/>
                </a:tc>
                <a:tc>
                  <a:txBody>
                    <a:bodyPr/>
                    <a:lstStyle/>
                    <a:p>
                      <a:r>
                        <a:rPr lang="en-US"/>
                        <a:t>19</a:t>
                      </a:r>
                      <a:endParaRPr lang="sk-SK"/>
                    </a:p>
                  </a:txBody>
                  <a:tcPr/>
                </a:tc>
                <a:tc>
                  <a:txBody>
                    <a:bodyPr/>
                    <a:lstStyle/>
                    <a:p>
                      <a:r>
                        <a:rPr lang="en-US"/>
                        <a:t>20</a:t>
                      </a:r>
                      <a:endParaRPr lang="sk-SK"/>
                    </a:p>
                  </a:txBody>
                  <a:tcPr/>
                </a:tc>
                <a:tc>
                  <a:txBody>
                    <a:bodyPr/>
                    <a:lstStyle/>
                    <a:p>
                      <a:r>
                        <a:rPr lang="en-US"/>
                        <a:t>21</a:t>
                      </a:r>
                      <a:endParaRPr lang="sk-SK"/>
                    </a:p>
                  </a:txBody>
                  <a:tcPr/>
                </a:tc>
                <a:extLst>
                  <a:ext uri="{0D108BD9-81ED-4DB2-BD59-A6C34878D82A}">
                    <a16:rowId xmlns:a16="http://schemas.microsoft.com/office/drawing/2014/main" val="2071982244"/>
                  </a:ext>
                </a:extLst>
              </a:tr>
              <a:tr h="370840">
                <a:tc>
                  <a:txBody>
                    <a:bodyPr/>
                    <a:lstStyle/>
                    <a:p>
                      <a:r>
                        <a:rPr lang="en-US"/>
                        <a:t>361</a:t>
                      </a:r>
                      <a:endParaRPr lang="sk-SK"/>
                    </a:p>
                  </a:txBody>
                  <a:tcPr/>
                </a:tc>
                <a:tc>
                  <a:txBody>
                    <a:bodyPr/>
                    <a:lstStyle/>
                    <a:p>
                      <a:r>
                        <a:rPr lang="en-US"/>
                        <a:t>209</a:t>
                      </a:r>
                      <a:endParaRPr lang="sk-SK"/>
                    </a:p>
                  </a:txBody>
                  <a:tcPr/>
                </a:tc>
                <a:tc>
                  <a:txBody>
                    <a:bodyPr/>
                    <a:lstStyle/>
                    <a:p>
                      <a:r>
                        <a:rPr lang="en-US"/>
                        <a:t>317</a:t>
                      </a:r>
                      <a:endParaRPr lang="sk-SK"/>
                    </a:p>
                  </a:txBody>
                  <a:tcPr/>
                </a:tc>
                <a:tc>
                  <a:txBody>
                    <a:bodyPr/>
                    <a:lstStyle/>
                    <a:p>
                      <a:r>
                        <a:rPr lang="en-US"/>
                        <a:t>2945</a:t>
                      </a:r>
                      <a:endParaRPr lang="sk-SK"/>
                    </a:p>
                  </a:txBody>
                  <a:tcPr/>
                </a:tc>
                <a:tc>
                  <a:txBody>
                    <a:bodyPr/>
                    <a:lstStyle/>
                    <a:p>
                      <a:r>
                        <a:rPr lang="en-US"/>
                        <a:t>29</a:t>
                      </a:r>
                      <a:endParaRPr lang="sk-SK"/>
                    </a:p>
                  </a:txBody>
                  <a:tcPr/>
                </a:tc>
                <a:tc>
                  <a:txBody>
                    <a:bodyPr/>
                    <a:lstStyle/>
                    <a:p>
                      <a:r>
                        <a:rPr lang="en-US"/>
                        <a:t>93</a:t>
                      </a:r>
                      <a:endParaRPr lang="sk-SK"/>
                    </a:p>
                  </a:txBody>
                  <a:tcPr/>
                </a:tc>
                <a:tc>
                  <a:txBody>
                    <a:bodyPr/>
                    <a:lstStyle/>
                    <a:p>
                      <a:r>
                        <a:rPr lang="en-US"/>
                        <a:t>305</a:t>
                      </a:r>
                      <a:endParaRPr lang="sk-SK"/>
                    </a:p>
                  </a:txBody>
                  <a:tcPr/>
                </a:tc>
                <a:tc>
                  <a:txBody>
                    <a:bodyPr/>
                    <a:lstStyle/>
                    <a:p>
                      <a:r>
                        <a:rPr lang="en-US"/>
                        <a:t>61</a:t>
                      </a:r>
                      <a:endParaRPr lang="sk-SK"/>
                    </a:p>
                  </a:txBody>
                  <a:tcPr/>
                </a:tc>
                <a:tc>
                  <a:txBody>
                    <a:bodyPr/>
                    <a:lstStyle/>
                    <a:p>
                      <a:r>
                        <a:rPr lang="en-US"/>
                        <a:t>53</a:t>
                      </a:r>
                      <a:endParaRPr lang="sk-SK"/>
                    </a:p>
                  </a:txBody>
                  <a:tcPr/>
                </a:tc>
                <a:tc>
                  <a:txBody>
                    <a:bodyPr/>
                    <a:lstStyle/>
                    <a:p>
                      <a:r>
                        <a:rPr lang="en-US"/>
                        <a:t>289</a:t>
                      </a:r>
                      <a:endParaRPr lang="sk-SK"/>
                    </a:p>
                  </a:txBody>
                  <a:tcPr/>
                </a:tc>
                <a:tc>
                  <a:txBody>
                    <a:bodyPr/>
                    <a:lstStyle/>
                    <a:p>
                      <a:r>
                        <a:rPr lang="en-US"/>
                        <a:t>93</a:t>
                      </a:r>
                      <a:endParaRPr lang="sk-SK"/>
                    </a:p>
                  </a:txBody>
                  <a:tcPr/>
                </a:tc>
                <a:tc>
                  <a:txBody>
                    <a:bodyPr/>
                    <a:lstStyle/>
                    <a:p>
                      <a:r>
                        <a:rPr lang="en-US"/>
                        <a:t>433</a:t>
                      </a:r>
                      <a:endParaRPr lang="sk-SK"/>
                    </a:p>
                  </a:txBody>
                  <a:tcPr/>
                </a:tc>
                <a:tc>
                  <a:txBody>
                    <a:bodyPr/>
                    <a:lstStyle/>
                    <a:p>
                      <a:r>
                        <a:rPr lang="en-US"/>
                        <a:t>97</a:t>
                      </a:r>
                      <a:endParaRPr lang="sk-SK"/>
                    </a:p>
                  </a:txBody>
                  <a:tcPr/>
                </a:tc>
                <a:tc>
                  <a:txBody>
                    <a:bodyPr/>
                    <a:lstStyle/>
                    <a:p>
                      <a:r>
                        <a:rPr lang="en-US"/>
                        <a:t>341</a:t>
                      </a:r>
                      <a:endParaRPr lang="sk-SK"/>
                    </a:p>
                  </a:txBody>
                  <a:tcPr/>
                </a:tc>
                <a:tc>
                  <a:txBody>
                    <a:bodyPr/>
                    <a:lstStyle/>
                    <a:p>
                      <a:r>
                        <a:rPr lang="en-US"/>
                        <a:t>473</a:t>
                      </a:r>
                      <a:endParaRPr lang="sk-SK"/>
                    </a:p>
                  </a:txBody>
                  <a:tcPr/>
                </a:tc>
                <a:tc>
                  <a:txBody>
                    <a:bodyPr/>
                    <a:lstStyle/>
                    <a:p>
                      <a:r>
                        <a:rPr lang="en-US"/>
                        <a:t>277</a:t>
                      </a:r>
                      <a:endParaRPr lang="sk-SK"/>
                    </a:p>
                  </a:txBody>
                  <a:tcPr/>
                </a:tc>
                <a:tc>
                  <a:txBody>
                    <a:bodyPr/>
                    <a:lstStyle/>
                    <a:p>
                      <a:r>
                        <a:rPr lang="en-US"/>
                        <a:t>157</a:t>
                      </a:r>
                      <a:endParaRPr lang="sk-SK"/>
                    </a:p>
                  </a:txBody>
                  <a:tcPr/>
                </a:tc>
                <a:tc>
                  <a:txBody>
                    <a:bodyPr/>
                    <a:lstStyle/>
                    <a:p>
                      <a:r>
                        <a:rPr lang="en-US"/>
                        <a:t>85</a:t>
                      </a:r>
                      <a:endParaRPr lang="sk-SK"/>
                    </a:p>
                  </a:txBody>
                  <a:tcPr/>
                </a:tc>
                <a:tc>
                  <a:txBody>
                    <a:bodyPr/>
                    <a:lstStyle/>
                    <a:p>
                      <a:r>
                        <a:rPr lang="en-US"/>
                        <a:t>33</a:t>
                      </a:r>
                      <a:endParaRPr lang="sk-SK"/>
                    </a:p>
                  </a:txBody>
                  <a:tcPr/>
                </a:tc>
                <a:tc>
                  <a:txBody>
                    <a:bodyPr/>
                    <a:lstStyle/>
                    <a:p>
                      <a:r>
                        <a:rPr lang="en-US"/>
                        <a:t>53</a:t>
                      </a:r>
                      <a:endParaRPr lang="sk-SK"/>
                    </a:p>
                  </a:txBody>
                  <a:tcPr/>
                </a:tc>
                <a:tc>
                  <a:txBody>
                    <a:bodyPr/>
                    <a:lstStyle/>
                    <a:p>
                      <a:r>
                        <a:rPr lang="en-US"/>
                        <a:t>249</a:t>
                      </a:r>
                      <a:endParaRPr lang="sk-SK"/>
                    </a:p>
                  </a:txBody>
                  <a:tcPr/>
                </a:tc>
                <a:tc>
                  <a:txBody>
                    <a:bodyPr/>
                    <a:lstStyle/>
                    <a:p>
                      <a:r>
                        <a:rPr lang="en-US"/>
                        <a:t>413</a:t>
                      </a:r>
                      <a:endParaRPr lang="sk-SK"/>
                    </a:p>
                  </a:txBody>
                  <a:tcPr/>
                </a:tc>
                <a:extLst>
                  <a:ext uri="{0D108BD9-81ED-4DB2-BD59-A6C34878D82A}">
                    <a16:rowId xmlns:a16="http://schemas.microsoft.com/office/drawing/2014/main" val="2729599421"/>
                  </a:ext>
                </a:extLst>
              </a:tr>
            </a:tbl>
          </a:graphicData>
        </a:graphic>
      </p:graphicFrame>
      <p:graphicFrame>
        <p:nvGraphicFramePr>
          <p:cNvPr id="8" name="Table 7">
            <a:extLst>
              <a:ext uri="{FF2B5EF4-FFF2-40B4-BE49-F238E27FC236}">
                <a16:creationId xmlns:a16="http://schemas.microsoft.com/office/drawing/2014/main" id="{CAB2021C-86EB-73B1-F959-43035F7633AB}"/>
              </a:ext>
            </a:extLst>
          </p:cNvPr>
          <p:cNvGraphicFramePr>
            <a:graphicFrameLocks noGrp="1"/>
          </p:cNvGraphicFramePr>
          <p:nvPr>
            <p:extLst>
              <p:ext uri="{D42A27DB-BD31-4B8C-83A1-F6EECF244321}">
                <p14:modId xmlns:p14="http://schemas.microsoft.com/office/powerpoint/2010/main" val="3742285715"/>
              </p:ext>
            </p:extLst>
          </p:nvPr>
        </p:nvGraphicFramePr>
        <p:xfrm>
          <a:off x="4108548" y="5541382"/>
          <a:ext cx="6900861" cy="736600"/>
        </p:xfrm>
        <a:graphic>
          <a:graphicData uri="http://schemas.openxmlformats.org/drawingml/2006/table">
            <a:tbl>
              <a:tblPr firstRow="1" bandRow="1">
                <a:tableStyleId>{5C22544A-7EE6-4342-B048-85BDC9FD1C3A}</a:tableStyleId>
              </a:tblPr>
              <a:tblGrid>
                <a:gridCol w="627351">
                  <a:extLst>
                    <a:ext uri="{9D8B030D-6E8A-4147-A177-3AD203B41FA5}">
                      <a16:colId xmlns:a16="http://schemas.microsoft.com/office/drawing/2014/main" val="1575300836"/>
                    </a:ext>
                  </a:extLst>
                </a:gridCol>
                <a:gridCol w="627351">
                  <a:extLst>
                    <a:ext uri="{9D8B030D-6E8A-4147-A177-3AD203B41FA5}">
                      <a16:colId xmlns:a16="http://schemas.microsoft.com/office/drawing/2014/main" val="228257068"/>
                    </a:ext>
                  </a:extLst>
                </a:gridCol>
                <a:gridCol w="627351">
                  <a:extLst>
                    <a:ext uri="{9D8B030D-6E8A-4147-A177-3AD203B41FA5}">
                      <a16:colId xmlns:a16="http://schemas.microsoft.com/office/drawing/2014/main" val="1940470755"/>
                    </a:ext>
                  </a:extLst>
                </a:gridCol>
                <a:gridCol w="627351">
                  <a:extLst>
                    <a:ext uri="{9D8B030D-6E8A-4147-A177-3AD203B41FA5}">
                      <a16:colId xmlns:a16="http://schemas.microsoft.com/office/drawing/2014/main" val="1495372196"/>
                    </a:ext>
                  </a:extLst>
                </a:gridCol>
                <a:gridCol w="627351">
                  <a:extLst>
                    <a:ext uri="{9D8B030D-6E8A-4147-A177-3AD203B41FA5}">
                      <a16:colId xmlns:a16="http://schemas.microsoft.com/office/drawing/2014/main" val="1970745829"/>
                    </a:ext>
                  </a:extLst>
                </a:gridCol>
                <a:gridCol w="627351">
                  <a:extLst>
                    <a:ext uri="{9D8B030D-6E8A-4147-A177-3AD203B41FA5}">
                      <a16:colId xmlns:a16="http://schemas.microsoft.com/office/drawing/2014/main" val="1156836495"/>
                    </a:ext>
                  </a:extLst>
                </a:gridCol>
                <a:gridCol w="627351">
                  <a:extLst>
                    <a:ext uri="{9D8B030D-6E8A-4147-A177-3AD203B41FA5}">
                      <a16:colId xmlns:a16="http://schemas.microsoft.com/office/drawing/2014/main" val="882554396"/>
                    </a:ext>
                  </a:extLst>
                </a:gridCol>
                <a:gridCol w="627351">
                  <a:extLst>
                    <a:ext uri="{9D8B030D-6E8A-4147-A177-3AD203B41FA5}">
                      <a16:colId xmlns:a16="http://schemas.microsoft.com/office/drawing/2014/main" val="1075303977"/>
                    </a:ext>
                  </a:extLst>
                </a:gridCol>
                <a:gridCol w="627351">
                  <a:extLst>
                    <a:ext uri="{9D8B030D-6E8A-4147-A177-3AD203B41FA5}">
                      <a16:colId xmlns:a16="http://schemas.microsoft.com/office/drawing/2014/main" val="3765018523"/>
                    </a:ext>
                  </a:extLst>
                </a:gridCol>
                <a:gridCol w="627351">
                  <a:extLst>
                    <a:ext uri="{9D8B030D-6E8A-4147-A177-3AD203B41FA5}">
                      <a16:colId xmlns:a16="http://schemas.microsoft.com/office/drawing/2014/main" val="936160299"/>
                    </a:ext>
                  </a:extLst>
                </a:gridCol>
                <a:gridCol w="627351">
                  <a:extLst>
                    <a:ext uri="{9D8B030D-6E8A-4147-A177-3AD203B41FA5}">
                      <a16:colId xmlns:a16="http://schemas.microsoft.com/office/drawing/2014/main" val="3061466292"/>
                    </a:ext>
                  </a:extLst>
                </a:gridCol>
              </a:tblGrid>
              <a:tr h="0">
                <a:tc>
                  <a:txBody>
                    <a:bodyPr/>
                    <a:lstStyle/>
                    <a:p>
                      <a:endParaRPr lang="sk-SK" dirty="0"/>
                    </a:p>
                  </a:txBody>
                  <a:tcPr/>
                </a:tc>
                <a:tc>
                  <a:txBody>
                    <a:bodyPr/>
                    <a:lstStyle/>
                    <a:p>
                      <a:endParaRPr lang="sk-SK"/>
                    </a:p>
                  </a:txBody>
                  <a:tcPr/>
                </a:tc>
                <a:tc>
                  <a:txBody>
                    <a:bodyPr/>
                    <a:lstStyle/>
                    <a:p>
                      <a:endParaRPr lang="sk-SK"/>
                    </a:p>
                  </a:txBody>
                  <a:tcPr/>
                </a:tc>
                <a:tc>
                  <a:txBody>
                    <a:bodyPr/>
                    <a:lstStyle/>
                    <a:p>
                      <a:endParaRPr lang="sk-SK"/>
                    </a:p>
                  </a:txBody>
                  <a:tcPr/>
                </a:tc>
                <a:tc>
                  <a:txBody>
                    <a:bodyPr/>
                    <a:lstStyle/>
                    <a:p>
                      <a:endParaRPr lang="sk-SK"/>
                    </a:p>
                  </a:txBody>
                  <a:tcPr/>
                </a:tc>
                <a:tc>
                  <a:txBody>
                    <a:bodyPr/>
                    <a:lstStyle/>
                    <a:p>
                      <a:endParaRPr lang="sk-SK"/>
                    </a:p>
                  </a:txBody>
                  <a:tcPr/>
                </a:tc>
                <a:tc>
                  <a:txBody>
                    <a:bodyPr/>
                    <a:lstStyle/>
                    <a:p>
                      <a:endParaRPr lang="sk-SK"/>
                    </a:p>
                  </a:txBody>
                  <a:tcPr/>
                </a:tc>
                <a:tc>
                  <a:txBody>
                    <a:bodyPr/>
                    <a:lstStyle/>
                    <a:p>
                      <a:endParaRPr lang="sk-SK"/>
                    </a:p>
                  </a:txBody>
                  <a:tcPr/>
                </a:tc>
                <a:tc>
                  <a:txBody>
                    <a:bodyPr/>
                    <a:lstStyle/>
                    <a:p>
                      <a:endParaRPr lang="sk-SK"/>
                    </a:p>
                  </a:txBody>
                  <a:tcPr/>
                </a:tc>
                <a:tc>
                  <a:txBody>
                    <a:bodyPr/>
                    <a:lstStyle/>
                    <a:p>
                      <a:endParaRPr lang="sk-SK"/>
                    </a:p>
                  </a:txBody>
                  <a:tcPr/>
                </a:tc>
                <a:tc>
                  <a:txBody>
                    <a:bodyPr/>
                    <a:lstStyle/>
                    <a:p>
                      <a:endParaRPr lang="sk-SK" dirty="0"/>
                    </a:p>
                  </a:txBody>
                  <a:tcPr/>
                </a:tc>
                <a:extLst>
                  <a:ext uri="{0D108BD9-81ED-4DB2-BD59-A6C34878D82A}">
                    <a16:rowId xmlns:a16="http://schemas.microsoft.com/office/drawing/2014/main" val="4238573996"/>
                  </a:ext>
                </a:extLst>
              </a:tr>
              <a:tr h="370840">
                <a:tc>
                  <a:txBody>
                    <a:bodyPr/>
                    <a:lstStyle/>
                    <a:p>
                      <a:r>
                        <a:rPr lang="en-US"/>
                        <a:t>761</a:t>
                      </a:r>
                      <a:endParaRPr lang="sk-SK"/>
                    </a:p>
                  </a:txBody>
                  <a:tcPr/>
                </a:tc>
                <a:tc>
                  <a:txBody>
                    <a:bodyPr/>
                    <a:lstStyle/>
                    <a:p>
                      <a:r>
                        <a:rPr lang="en-US"/>
                        <a:t>184</a:t>
                      </a:r>
                      <a:endParaRPr lang="sk-SK"/>
                    </a:p>
                  </a:txBody>
                  <a:tcPr/>
                </a:tc>
                <a:tc>
                  <a:txBody>
                    <a:bodyPr/>
                    <a:lstStyle/>
                    <a:p>
                      <a:r>
                        <a:rPr lang="en-US"/>
                        <a:t>606</a:t>
                      </a:r>
                      <a:endParaRPr lang="sk-SK"/>
                    </a:p>
                  </a:txBody>
                  <a:tcPr/>
                </a:tc>
                <a:tc>
                  <a:txBody>
                    <a:bodyPr/>
                    <a:lstStyle/>
                    <a:p>
                      <a:r>
                        <a:rPr lang="en-US"/>
                        <a:t>837</a:t>
                      </a:r>
                      <a:endParaRPr lang="sk-SK"/>
                    </a:p>
                  </a:txBody>
                  <a:tcPr/>
                </a:tc>
                <a:tc>
                  <a:txBody>
                    <a:bodyPr/>
                    <a:lstStyle/>
                    <a:p>
                      <a:r>
                        <a:rPr lang="en-US"/>
                        <a:t>497</a:t>
                      </a:r>
                      <a:endParaRPr lang="sk-SK"/>
                    </a:p>
                  </a:txBody>
                  <a:tcPr/>
                </a:tc>
                <a:tc>
                  <a:txBody>
                    <a:bodyPr/>
                    <a:lstStyle/>
                    <a:p>
                      <a:r>
                        <a:rPr lang="en-US"/>
                        <a:t>290</a:t>
                      </a:r>
                      <a:endParaRPr lang="sk-SK"/>
                    </a:p>
                  </a:txBody>
                  <a:tcPr/>
                </a:tc>
                <a:tc>
                  <a:txBody>
                    <a:bodyPr/>
                    <a:lstStyle/>
                    <a:p>
                      <a:r>
                        <a:rPr lang="en-US"/>
                        <a:t>164</a:t>
                      </a:r>
                      <a:endParaRPr lang="sk-SK"/>
                    </a:p>
                  </a:txBody>
                  <a:tcPr/>
                </a:tc>
                <a:tc>
                  <a:txBody>
                    <a:bodyPr/>
                    <a:lstStyle/>
                    <a:p>
                      <a:r>
                        <a:rPr lang="en-US"/>
                        <a:t>72</a:t>
                      </a:r>
                      <a:endParaRPr lang="sk-SK"/>
                    </a:p>
                  </a:txBody>
                  <a:tcPr/>
                </a:tc>
                <a:tc>
                  <a:txBody>
                    <a:bodyPr/>
                    <a:lstStyle/>
                    <a:p>
                      <a:r>
                        <a:rPr lang="en-US"/>
                        <a:t>104</a:t>
                      </a:r>
                      <a:endParaRPr lang="sk-SK"/>
                    </a:p>
                  </a:txBody>
                  <a:tcPr/>
                </a:tc>
                <a:tc>
                  <a:txBody>
                    <a:bodyPr/>
                    <a:lstStyle/>
                    <a:p>
                      <a:r>
                        <a:rPr lang="en-US"/>
                        <a:t>449</a:t>
                      </a:r>
                      <a:endParaRPr lang="sk-SK"/>
                    </a:p>
                  </a:txBody>
                  <a:tcPr/>
                </a:tc>
                <a:tc>
                  <a:txBody>
                    <a:bodyPr/>
                    <a:lstStyle/>
                    <a:p>
                      <a:r>
                        <a:rPr lang="en-US" dirty="0"/>
                        <a:t>748</a:t>
                      </a:r>
                      <a:endParaRPr lang="sk-SK" dirty="0"/>
                    </a:p>
                  </a:txBody>
                  <a:tcPr/>
                </a:tc>
                <a:extLst>
                  <a:ext uri="{0D108BD9-81ED-4DB2-BD59-A6C34878D82A}">
                    <a16:rowId xmlns:a16="http://schemas.microsoft.com/office/drawing/2014/main" val="805298481"/>
                  </a:ext>
                </a:extLst>
              </a:tr>
            </a:tbl>
          </a:graphicData>
        </a:graphic>
      </p:graphicFrame>
      <p:sp>
        <p:nvSpPr>
          <p:cNvPr id="9" name="TextBox 8">
            <a:extLst>
              <a:ext uri="{FF2B5EF4-FFF2-40B4-BE49-F238E27FC236}">
                <a16:creationId xmlns:a16="http://schemas.microsoft.com/office/drawing/2014/main" id="{2D247417-8179-9B2E-F6CC-9BDE8DD3AA1E}"/>
              </a:ext>
            </a:extLst>
          </p:cNvPr>
          <p:cNvSpPr txBox="1"/>
          <p:nvPr/>
        </p:nvSpPr>
        <p:spPr>
          <a:xfrm>
            <a:off x="7628988" y="1131010"/>
            <a:ext cx="3724812" cy="369332"/>
          </a:xfrm>
          <a:prstGeom prst="rect">
            <a:avLst/>
          </a:prstGeom>
          <a:noFill/>
        </p:spPr>
        <p:txBody>
          <a:bodyPr wrap="square" rtlCol="0">
            <a:spAutoFit/>
          </a:bodyPr>
          <a:lstStyle/>
          <a:p>
            <a:r>
              <a:rPr lang="en-US" dirty="0"/>
              <a:t>Experiment 1, </a:t>
            </a:r>
            <a:r>
              <a:rPr lang="sk-SK" dirty="0"/>
              <a:t>prvotné</a:t>
            </a:r>
            <a:r>
              <a:rPr lang="en-US" dirty="0"/>
              <a:t> testy</a:t>
            </a:r>
            <a:r>
              <a:rPr lang="sk-SK" dirty="0"/>
              <a:t> (1</a:t>
            </a:r>
            <a:r>
              <a:rPr lang="en-US" dirty="0"/>
              <a:t>584</a:t>
            </a:r>
            <a:r>
              <a:rPr lang="sk-SK" dirty="0"/>
              <a:t>)</a:t>
            </a:r>
          </a:p>
        </p:txBody>
      </p:sp>
      <p:sp>
        <p:nvSpPr>
          <p:cNvPr id="10" name="TextBox 9">
            <a:extLst>
              <a:ext uri="{FF2B5EF4-FFF2-40B4-BE49-F238E27FC236}">
                <a16:creationId xmlns:a16="http://schemas.microsoft.com/office/drawing/2014/main" id="{DE47D40F-CB63-B957-C3B9-E904BB36107C}"/>
              </a:ext>
            </a:extLst>
          </p:cNvPr>
          <p:cNvSpPr txBox="1"/>
          <p:nvPr/>
        </p:nvSpPr>
        <p:spPr>
          <a:xfrm>
            <a:off x="7628988" y="2896082"/>
            <a:ext cx="2459392" cy="369332"/>
          </a:xfrm>
          <a:prstGeom prst="rect">
            <a:avLst/>
          </a:prstGeom>
          <a:noFill/>
        </p:spPr>
        <p:txBody>
          <a:bodyPr wrap="square" rtlCol="0">
            <a:spAutoFit/>
          </a:bodyPr>
          <a:lstStyle/>
          <a:p>
            <a:r>
              <a:rPr lang="en-US" dirty="0"/>
              <a:t>Experiment 2</a:t>
            </a:r>
            <a:r>
              <a:rPr lang="sk-SK" dirty="0"/>
              <a:t> (</a:t>
            </a:r>
            <a:r>
              <a:rPr lang="en-US" dirty="0"/>
              <a:t>4583</a:t>
            </a:r>
            <a:r>
              <a:rPr lang="sk-SK" dirty="0"/>
              <a:t>) </a:t>
            </a:r>
          </a:p>
        </p:txBody>
      </p:sp>
      <p:sp>
        <p:nvSpPr>
          <p:cNvPr id="11" name="TextBox 10">
            <a:extLst>
              <a:ext uri="{FF2B5EF4-FFF2-40B4-BE49-F238E27FC236}">
                <a16:creationId xmlns:a16="http://schemas.microsoft.com/office/drawing/2014/main" id="{A170AC2F-B9BF-FB97-8F5A-0C022D41BDDC}"/>
              </a:ext>
            </a:extLst>
          </p:cNvPr>
          <p:cNvSpPr txBox="1"/>
          <p:nvPr/>
        </p:nvSpPr>
        <p:spPr>
          <a:xfrm>
            <a:off x="7646598" y="4455715"/>
            <a:ext cx="2459392" cy="369332"/>
          </a:xfrm>
          <a:prstGeom prst="rect">
            <a:avLst/>
          </a:prstGeom>
          <a:noFill/>
        </p:spPr>
        <p:txBody>
          <a:bodyPr wrap="square" rtlCol="0">
            <a:spAutoFit/>
          </a:bodyPr>
          <a:lstStyle/>
          <a:p>
            <a:r>
              <a:rPr lang="en-US" dirty="0"/>
              <a:t>Experiment 3</a:t>
            </a:r>
            <a:r>
              <a:rPr lang="sk-SK" dirty="0"/>
              <a:t> (1</a:t>
            </a:r>
            <a:r>
              <a:rPr lang="en-US" dirty="0"/>
              <a:t>2208</a:t>
            </a:r>
            <a:r>
              <a:rPr lang="sk-SK" dirty="0"/>
              <a:t>)</a:t>
            </a:r>
          </a:p>
        </p:txBody>
      </p:sp>
      <p:graphicFrame>
        <p:nvGraphicFramePr>
          <p:cNvPr id="3" name="Table 2">
            <a:extLst>
              <a:ext uri="{FF2B5EF4-FFF2-40B4-BE49-F238E27FC236}">
                <a16:creationId xmlns:a16="http://schemas.microsoft.com/office/drawing/2014/main" id="{3D3AABDD-248D-5CDD-82E7-464C1AFF03D9}"/>
              </a:ext>
            </a:extLst>
          </p:cNvPr>
          <p:cNvGraphicFramePr>
            <a:graphicFrameLocks noGrp="1"/>
          </p:cNvGraphicFramePr>
          <p:nvPr>
            <p:extLst>
              <p:ext uri="{D42A27DB-BD31-4B8C-83A1-F6EECF244321}">
                <p14:modId xmlns:p14="http://schemas.microsoft.com/office/powerpoint/2010/main" val="3742271487"/>
              </p:ext>
            </p:extLst>
          </p:nvPr>
        </p:nvGraphicFramePr>
        <p:xfrm>
          <a:off x="838200" y="4818463"/>
          <a:ext cx="6796406" cy="741680"/>
        </p:xfrm>
        <a:graphic>
          <a:graphicData uri="http://schemas.openxmlformats.org/drawingml/2006/table">
            <a:tbl>
              <a:tblPr firstRow="1" bandRow="1">
                <a:tableStyleId>{5C22544A-7EE6-4342-B048-85BDC9FD1C3A}</a:tableStyleId>
              </a:tblPr>
              <a:tblGrid>
                <a:gridCol w="595630">
                  <a:extLst>
                    <a:ext uri="{9D8B030D-6E8A-4147-A177-3AD203B41FA5}">
                      <a16:colId xmlns:a16="http://schemas.microsoft.com/office/drawing/2014/main" val="1351103859"/>
                    </a:ext>
                  </a:extLst>
                </a:gridCol>
                <a:gridCol w="595630">
                  <a:extLst>
                    <a:ext uri="{9D8B030D-6E8A-4147-A177-3AD203B41FA5}">
                      <a16:colId xmlns:a16="http://schemas.microsoft.com/office/drawing/2014/main" val="4059409613"/>
                    </a:ext>
                  </a:extLst>
                </a:gridCol>
                <a:gridCol w="595630">
                  <a:extLst>
                    <a:ext uri="{9D8B030D-6E8A-4147-A177-3AD203B41FA5}">
                      <a16:colId xmlns:a16="http://schemas.microsoft.com/office/drawing/2014/main" val="2843545039"/>
                    </a:ext>
                  </a:extLst>
                </a:gridCol>
                <a:gridCol w="717868">
                  <a:extLst>
                    <a:ext uri="{9D8B030D-6E8A-4147-A177-3AD203B41FA5}">
                      <a16:colId xmlns:a16="http://schemas.microsoft.com/office/drawing/2014/main" val="2533459445"/>
                    </a:ext>
                  </a:extLst>
                </a:gridCol>
                <a:gridCol w="595630">
                  <a:extLst>
                    <a:ext uri="{9D8B030D-6E8A-4147-A177-3AD203B41FA5}">
                      <a16:colId xmlns:a16="http://schemas.microsoft.com/office/drawing/2014/main" val="35331975"/>
                    </a:ext>
                  </a:extLst>
                </a:gridCol>
                <a:gridCol w="717868">
                  <a:extLst>
                    <a:ext uri="{9D8B030D-6E8A-4147-A177-3AD203B41FA5}">
                      <a16:colId xmlns:a16="http://schemas.microsoft.com/office/drawing/2014/main" val="1583205013"/>
                    </a:ext>
                  </a:extLst>
                </a:gridCol>
                <a:gridCol w="595630">
                  <a:extLst>
                    <a:ext uri="{9D8B030D-6E8A-4147-A177-3AD203B41FA5}">
                      <a16:colId xmlns:a16="http://schemas.microsoft.com/office/drawing/2014/main" val="3128462246"/>
                    </a:ext>
                  </a:extLst>
                </a:gridCol>
                <a:gridCol w="595630">
                  <a:extLst>
                    <a:ext uri="{9D8B030D-6E8A-4147-A177-3AD203B41FA5}">
                      <a16:colId xmlns:a16="http://schemas.microsoft.com/office/drawing/2014/main" val="321181636"/>
                    </a:ext>
                  </a:extLst>
                </a:gridCol>
                <a:gridCol w="595630">
                  <a:extLst>
                    <a:ext uri="{9D8B030D-6E8A-4147-A177-3AD203B41FA5}">
                      <a16:colId xmlns:a16="http://schemas.microsoft.com/office/drawing/2014/main" val="3592806870"/>
                    </a:ext>
                  </a:extLst>
                </a:gridCol>
                <a:gridCol w="595630">
                  <a:extLst>
                    <a:ext uri="{9D8B030D-6E8A-4147-A177-3AD203B41FA5}">
                      <a16:colId xmlns:a16="http://schemas.microsoft.com/office/drawing/2014/main" val="727144184"/>
                    </a:ext>
                  </a:extLst>
                </a:gridCol>
                <a:gridCol w="595630">
                  <a:extLst>
                    <a:ext uri="{9D8B030D-6E8A-4147-A177-3AD203B41FA5}">
                      <a16:colId xmlns:a16="http://schemas.microsoft.com/office/drawing/2014/main" val="4274565740"/>
                    </a:ext>
                  </a:extLst>
                </a:gridCol>
              </a:tblGrid>
              <a:tr h="370840">
                <a:tc>
                  <a:txBody>
                    <a:bodyPr/>
                    <a:lstStyle/>
                    <a:p>
                      <a:r>
                        <a:rPr lang="sk-SK"/>
                        <a:t>0</a:t>
                      </a:r>
                    </a:p>
                  </a:txBody>
                  <a:tcPr/>
                </a:tc>
                <a:tc>
                  <a:txBody>
                    <a:bodyPr/>
                    <a:lstStyle/>
                    <a:p>
                      <a:r>
                        <a:rPr lang="sk-SK"/>
                        <a:t>1</a:t>
                      </a:r>
                    </a:p>
                  </a:txBody>
                  <a:tcPr/>
                </a:tc>
                <a:tc>
                  <a:txBody>
                    <a:bodyPr/>
                    <a:lstStyle/>
                    <a:p>
                      <a:r>
                        <a:rPr lang="sk-SK"/>
                        <a:t>2</a:t>
                      </a:r>
                    </a:p>
                  </a:txBody>
                  <a:tcPr/>
                </a:tc>
                <a:tc>
                  <a:txBody>
                    <a:bodyPr/>
                    <a:lstStyle/>
                    <a:p>
                      <a:r>
                        <a:rPr lang="sk-SK"/>
                        <a:t>3</a:t>
                      </a:r>
                    </a:p>
                  </a:txBody>
                  <a:tcPr/>
                </a:tc>
                <a:tc>
                  <a:txBody>
                    <a:bodyPr/>
                    <a:lstStyle/>
                    <a:p>
                      <a:r>
                        <a:rPr lang="sk-SK" dirty="0"/>
                        <a:t>4</a:t>
                      </a:r>
                    </a:p>
                  </a:txBody>
                  <a:tcPr/>
                </a:tc>
                <a:tc>
                  <a:txBody>
                    <a:bodyPr/>
                    <a:lstStyle/>
                    <a:p>
                      <a:r>
                        <a:rPr lang="sk-SK"/>
                        <a:t>5</a:t>
                      </a:r>
                    </a:p>
                  </a:txBody>
                  <a:tcPr/>
                </a:tc>
                <a:tc>
                  <a:txBody>
                    <a:bodyPr/>
                    <a:lstStyle/>
                    <a:p>
                      <a:r>
                        <a:rPr lang="sk-SK"/>
                        <a:t>6</a:t>
                      </a:r>
                    </a:p>
                  </a:txBody>
                  <a:tcPr/>
                </a:tc>
                <a:tc>
                  <a:txBody>
                    <a:bodyPr/>
                    <a:lstStyle/>
                    <a:p>
                      <a:r>
                        <a:rPr lang="sk-SK"/>
                        <a:t>7</a:t>
                      </a:r>
                    </a:p>
                  </a:txBody>
                  <a:tcPr/>
                </a:tc>
                <a:tc>
                  <a:txBody>
                    <a:bodyPr/>
                    <a:lstStyle/>
                    <a:p>
                      <a:r>
                        <a:rPr lang="sk-SK"/>
                        <a:t>8</a:t>
                      </a:r>
                    </a:p>
                  </a:txBody>
                  <a:tcPr/>
                </a:tc>
                <a:tc>
                  <a:txBody>
                    <a:bodyPr/>
                    <a:lstStyle/>
                    <a:p>
                      <a:r>
                        <a:rPr lang="sk-SK"/>
                        <a:t>9</a:t>
                      </a:r>
                    </a:p>
                  </a:txBody>
                  <a:tcPr/>
                </a:tc>
                <a:tc>
                  <a:txBody>
                    <a:bodyPr/>
                    <a:lstStyle/>
                    <a:p>
                      <a:r>
                        <a:rPr lang="sk-SK"/>
                        <a:t>10</a:t>
                      </a:r>
                    </a:p>
                  </a:txBody>
                  <a:tcPr/>
                </a:tc>
                <a:extLst>
                  <a:ext uri="{0D108BD9-81ED-4DB2-BD59-A6C34878D82A}">
                    <a16:rowId xmlns:a16="http://schemas.microsoft.com/office/drawing/2014/main" val="1314549304"/>
                  </a:ext>
                </a:extLst>
              </a:tr>
              <a:tr h="370840">
                <a:tc>
                  <a:txBody>
                    <a:bodyPr/>
                    <a:lstStyle/>
                    <a:p>
                      <a:r>
                        <a:rPr lang="en-US" dirty="0"/>
                        <a:t>640</a:t>
                      </a:r>
                      <a:endParaRPr lang="sk-SK" dirty="0"/>
                    </a:p>
                  </a:txBody>
                  <a:tcPr/>
                </a:tc>
                <a:tc>
                  <a:txBody>
                    <a:bodyPr/>
                    <a:lstStyle/>
                    <a:p>
                      <a:r>
                        <a:rPr lang="en-US" dirty="0"/>
                        <a:t>379</a:t>
                      </a:r>
                      <a:endParaRPr lang="sk-SK" dirty="0"/>
                    </a:p>
                  </a:txBody>
                  <a:tcPr/>
                </a:tc>
                <a:tc>
                  <a:txBody>
                    <a:bodyPr/>
                    <a:lstStyle/>
                    <a:p>
                      <a:r>
                        <a:rPr lang="en-US" dirty="0"/>
                        <a:t>584</a:t>
                      </a:r>
                      <a:endParaRPr lang="sk-SK" dirty="0"/>
                    </a:p>
                  </a:txBody>
                  <a:tcPr/>
                </a:tc>
                <a:tc>
                  <a:txBody>
                    <a:bodyPr/>
                    <a:lstStyle/>
                    <a:p>
                      <a:r>
                        <a:rPr lang="en-US" dirty="0"/>
                        <a:t>2615</a:t>
                      </a:r>
                      <a:endParaRPr lang="sk-SK" dirty="0"/>
                    </a:p>
                  </a:txBody>
                  <a:tcPr/>
                </a:tc>
                <a:tc>
                  <a:txBody>
                    <a:bodyPr/>
                    <a:lstStyle/>
                    <a:p>
                      <a:r>
                        <a:rPr lang="en-US" dirty="0"/>
                        <a:t>222</a:t>
                      </a:r>
                      <a:endParaRPr lang="sk-SK" dirty="0"/>
                    </a:p>
                  </a:txBody>
                  <a:tcPr/>
                </a:tc>
                <a:tc>
                  <a:txBody>
                    <a:bodyPr/>
                    <a:lstStyle/>
                    <a:p>
                      <a:r>
                        <a:rPr lang="en-US" dirty="0"/>
                        <a:t>980</a:t>
                      </a:r>
                      <a:endParaRPr lang="sk-SK" dirty="0"/>
                    </a:p>
                  </a:txBody>
                  <a:tcPr/>
                </a:tc>
                <a:tc>
                  <a:txBody>
                    <a:bodyPr/>
                    <a:lstStyle/>
                    <a:p>
                      <a:r>
                        <a:rPr lang="en-US" dirty="0"/>
                        <a:t>548</a:t>
                      </a:r>
                      <a:endParaRPr lang="sk-SK" dirty="0"/>
                    </a:p>
                  </a:txBody>
                  <a:tcPr/>
                </a:tc>
                <a:tc>
                  <a:txBody>
                    <a:bodyPr/>
                    <a:lstStyle/>
                    <a:p>
                      <a:r>
                        <a:rPr lang="en-US" dirty="0"/>
                        <a:t>122</a:t>
                      </a:r>
                      <a:endParaRPr lang="sk-SK" dirty="0"/>
                    </a:p>
                  </a:txBody>
                  <a:tcPr/>
                </a:tc>
                <a:tc>
                  <a:txBody>
                    <a:bodyPr/>
                    <a:lstStyle/>
                    <a:p>
                      <a:r>
                        <a:rPr lang="sk-SK" dirty="0"/>
                        <a:t>1</a:t>
                      </a:r>
                      <a:r>
                        <a:rPr lang="en-US" dirty="0"/>
                        <a:t>13</a:t>
                      </a:r>
                      <a:endParaRPr lang="sk-SK" dirty="0"/>
                    </a:p>
                  </a:txBody>
                  <a:tcPr/>
                </a:tc>
                <a:tc>
                  <a:txBody>
                    <a:bodyPr/>
                    <a:lstStyle/>
                    <a:p>
                      <a:r>
                        <a:rPr lang="en-US" dirty="0"/>
                        <a:t>531</a:t>
                      </a:r>
                      <a:endParaRPr lang="sk-SK" dirty="0"/>
                    </a:p>
                  </a:txBody>
                  <a:tcPr/>
                </a:tc>
                <a:tc>
                  <a:txBody>
                    <a:bodyPr/>
                    <a:lstStyle/>
                    <a:p>
                      <a:r>
                        <a:rPr lang="en-US" dirty="0"/>
                        <a:t>182</a:t>
                      </a:r>
                      <a:endParaRPr lang="sk-SK" dirty="0"/>
                    </a:p>
                  </a:txBody>
                  <a:tcPr/>
                </a:tc>
                <a:extLst>
                  <a:ext uri="{0D108BD9-81ED-4DB2-BD59-A6C34878D82A}">
                    <a16:rowId xmlns:a16="http://schemas.microsoft.com/office/drawing/2014/main" val="2491265445"/>
                  </a:ext>
                </a:extLst>
              </a:tr>
            </a:tbl>
          </a:graphicData>
        </a:graphic>
      </p:graphicFrame>
      <p:graphicFrame>
        <p:nvGraphicFramePr>
          <p:cNvPr id="4" name="Table 3">
            <a:extLst>
              <a:ext uri="{FF2B5EF4-FFF2-40B4-BE49-F238E27FC236}">
                <a16:creationId xmlns:a16="http://schemas.microsoft.com/office/drawing/2014/main" id="{F72E918F-252A-782C-4138-6A284D68BBCE}"/>
              </a:ext>
            </a:extLst>
          </p:cNvPr>
          <p:cNvGraphicFramePr>
            <a:graphicFrameLocks noGrp="1"/>
          </p:cNvGraphicFramePr>
          <p:nvPr>
            <p:extLst>
              <p:ext uri="{D42A27DB-BD31-4B8C-83A1-F6EECF244321}">
                <p14:modId xmlns:p14="http://schemas.microsoft.com/office/powerpoint/2010/main" val="330607876"/>
              </p:ext>
            </p:extLst>
          </p:nvPr>
        </p:nvGraphicFramePr>
        <p:xfrm>
          <a:off x="4108548" y="5533845"/>
          <a:ext cx="6900864" cy="741680"/>
        </p:xfrm>
        <a:graphic>
          <a:graphicData uri="http://schemas.openxmlformats.org/drawingml/2006/table">
            <a:tbl>
              <a:tblPr firstRow="1" bandRow="1">
                <a:tableStyleId>{5C22544A-7EE6-4342-B048-85BDC9FD1C3A}</a:tableStyleId>
              </a:tblPr>
              <a:tblGrid>
                <a:gridCol w="595630">
                  <a:extLst>
                    <a:ext uri="{9D8B030D-6E8A-4147-A177-3AD203B41FA5}">
                      <a16:colId xmlns:a16="http://schemas.microsoft.com/office/drawing/2014/main" val="1710986431"/>
                    </a:ext>
                  </a:extLst>
                </a:gridCol>
                <a:gridCol w="595630">
                  <a:extLst>
                    <a:ext uri="{9D8B030D-6E8A-4147-A177-3AD203B41FA5}">
                      <a16:colId xmlns:a16="http://schemas.microsoft.com/office/drawing/2014/main" val="404534872"/>
                    </a:ext>
                  </a:extLst>
                </a:gridCol>
                <a:gridCol w="595630">
                  <a:extLst>
                    <a:ext uri="{9D8B030D-6E8A-4147-A177-3AD203B41FA5}">
                      <a16:colId xmlns:a16="http://schemas.microsoft.com/office/drawing/2014/main" val="1244035144"/>
                    </a:ext>
                  </a:extLst>
                </a:gridCol>
                <a:gridCol w="717868">
                  <a:extLst>
                    <a:ext uri="{9D8B030D-6E8A-4147-A177-3AD203B41FA5}">
                      <a16:colId xmlns:a16="http://schemas.microsoft.com/office/drawing/2014/main" val="1050030255"/>
                    </a:ext>
                  </a:extLst>
                </a:gridCol>
                <a:gridCol w="700088">
                  <a:extLst>
                    <a:ext uri="{9D8B030D-6E8A-4147-A177-3AD203B41FA5}">
                      <a16:colId xmlns:a16="http://schemas.microsoft.com/office/drawing/2014/main" val="1808575768"/>
                    </a:ext>
                  </a:extLst>
                </a:gridCol>
                <a:gridCol w="595630">
                  <a:extLst>
                    <a:ext uri="{9D8B030D-6E8A-4147-A177-3AD203B41FA5}">
                      <a16:colId xmlns:a16="http://schemas.microsoft.com/office/drawing/2014/main" val="2656212204"/>
                    </a:ext>
                  </a:extLst>
                </a:gridCol>
                <a:gridCol w="595630">
                  <a:extLst>
                    <a:ext uri="{9D8B030D-6E8A-4147-A177-3AD203B41FA5}">
                      <a16:colId xmlns:a16="http://schemas.microsoft.com/office/drawing/2014/main" val="3993675295"/>
                    </a:ext>
                  </a:extLst>
                </a:gridCol>
                <a:gridCol w="595630">
                  <a:extLst>
                    <a:ext uri="{9D8B030D-6E8A-4147-A177-3AD203B41FA5}">
                      <a16:colId xmlns:a16="http://schemas.microsoft.com/office/drawing/2014/main" val="3782128910"/>
                    </a:ext>
                  </a:extLst>
                </a:gridCol>
                <a:gridCol w="717868">
                  <a:extLst>
                    <a:ext uri="{9D8B030D-6E8A-4147-A177-3AD203B41FA5}">
                      <a16:colId xmlns:a16="http://schemas.microsoft.com/office/drawing/2014/main" val="1785239436"/>
                    </a:ext>
                  </a:extLst>
                </a:gridCol>
                <a:gridCol w="595630">
                  <a:extLst>
                    <a:ext uri="{9D8B030D-6E8A-4147-A177-3AD203B41FA5}">
                      <a16:colId xmlns:a16="http://schemas.microsoft.com/office/drawing/2014/main" val="2850176268"/>
                    </a:ext>
                  </a:extLst>
                </a:gridCol>
                <a:gridCol w="595630">
                  <a:extLst>
                    <a:ext uri="{9D8B030D-6E8A-4147-A177-3AD203B41FA5}">
                      <a16:colId xmlns:a16="http://schemas.microsoft.com/office/drawing/2014/main" val="1890921855"/>
                    </a:ext>
                  </a:extLst>
                </a:gridCol>
              </a:tblGrid>
              <a:tr h="370840">
                <a:tc>
                  <a:txBody>
                    <a:bodyPr/>
                    <a:lstStyle/>
                    <a:p>
                      <a:r>
                        <a:rPr lang="sk-SK"/>
                        <a:t>11</a:t>
                      </a:r>
                    </a:p>
                  </a:txBody>
                  <a:tcPr/>
                </a:tc>
                <a:tc>
                  <a:txBody>
                    <a:bodyPr/>
                    <a:lstStyle/>
                    <a:p>
                      <a:r>
                        <a:rPr lang="sk-SK"/>
                        <a:t>12</a:t>
                      </a:r>
                    </a:p>
                  </a:txBody>
                  <a:tcPr/>
                </a:tc>
                <a:tc>
                  <a:txBody>
                    <a:bodyPr/>
                    <a:lstStyle/>
                    <a:p>
                      <a:r>
                        <a:rPr lang="sk-SK"/>
                        <a:t>13</a:t>
                      </a:r>
                    </a:p>
                  </a:txBody>
                  <a:tcPr/>
                </a:tc>
                <a:tc>
                  <a:txBody>
                    <a:bodyPr/>
                    <a:lstStyle/>
                    <a:p>
                      <a:r>
                        <a:rPr lang="sk-SK"/>
                        <a:t>14</a:t>
                      </a:r>
                    </a:p>
                  </a:txBody>
                  <a:tcPr/>
                </a:tc>
                <a:tc>
                  <a:txBody>
                    <a:bodyPr/>
                    <a:lstStyle/>
                    <a:p>
                      <a:r>
                        <a:rPr lang="sk-SK"/>
                        <a:t>15</a:t>
                      </a:r>
                    </a:p>
                  </a:txBody>
                  <a:tcPr/>
                </a:tc>
                <a:tc>
                  <a:txBody>
                    <a:bodyPr/>
                    <a:lstStyle/>
                    <a:p>
                      <a:r>
                        <a:rPr lang="sk-SK"/>
                        <a:t>16</a:t>
                      </a:r>
                    </a:p>
                  </a:txBody>
                  <a:tcPr/>
                </a:tc>
                <a:tc>
                  <a:txBody>
                    <a:bodyPr/>
                    <a:lstStyle/>
                    <a:p>
                      <a:r>
                        <a:rPr lang="sk-SK"/>
                        <a:t>17</a:t>
                      </a:r>
                    </a:p>
                  </a:txBody>
                  <a:tcPr/>
                </a:tc>
                <a:tc>
                  <a:txBody>
                    <a:bodyPr/>
                    <a:lstStyle/>
                    <a:p>
                      <a:r>
                        <a:rPr lang="sk-SK" dirty="0"/>
                        <a:t>18</a:t>
                      </a:r>
                    </a:p>
                  </a:txBody>
                  <a:tcPr/>
                </a:tc>
                <a:tc>
                  <a:txBody>
                    <a:bodyPr/>
                    <a:lstStyle/>
                    <a:p>
                      <a:r>
                        <a:rPr lang="sk-SK"/>
                        <a:t>19</a:t>
                      </a:r>
                    </a:p>
                  </a:txBody>
                  <a:tcPr/>
                </a:tc>
                <a:tc>
                  <a:txBody>
                    <a:bodyPr/>
                    <a:lstStyle/>
                    <a:p>
                      <a:r>
                        <a:rPr lang="sk-SK"/>
                        <a:t>20</a:t>
                      </a:r>
                    </a:p>
                  </a:txBody>
                  <a:tcPr/>
                </a:tc>
                <a:tc>
                  <a:txBody>
                    <a:bodyPr/>
                    <a:lstStyle/>
                    <a:p>
                      <a:r>
                        <a:rPr lang="sk-SK" dirty="0"/>
                        <a:t>21</a:t>
                      </a:r>
                    </a:p>
                  </a:txBody>
                  <a:tcPr/>
                </a:tc>
                <a:extLst>
                  <a:ext uri="{0D108BD9-81ED-4DB2-BD59-A6C34878D82A}">
                    <a16:rowId xmlns:a16="http://schemas.microsoft.com/office/drawing/2014/main" val="1272670965"/>
                  </a:ext>
                </a:extLst>
              </a:tr>
              <a:tr h="370840">
                <a:tc>
                  <a:txBody>
                    <a:bodyPr/>
                    <a:lstStyle/>
                    <a:p>
                      <a:r>
                        <a:rPr lang="en-US" dirty="0"/>
                        <a:t>761</a:t>
                      </a:r>
                      <a:endParaRPr lang="sk-SK" dirty="0"/>
                    </a:p>
                  </a:txBody>
                  <a:tcPr/>
                </a:tc>
                <a:tc>
                  <a:txBody>
                    <a:bodyPr/>
                    <a:lstStyle/>
                    <a:p>
                      <a:r>
                        <a:rPr lang="en-US" dirty="0"/>
                        <a:t>183</a:t>
                      </a:r>
                      <a:endParaRPr lang="sk-SK" dirty="0"/>
                    </a:p>
                  </a:txBody>
                  <a:tcPr/>
                </a:tc>
                <a:tc>
                  <a:txBody>
                    <a:bodyPr/>
                    <a:lstStyle/>
                    <a:p>
                      <a:r>
                        <a:rPr lang="en-US" dirty="0"/>
                        <a:t>605</a:t>
                      </a:r>
                      <a:endParaRPr lang="sk-SK" dirty="0"/>
                    </a:p>
                  </a:txBody>
                  <a:tcPr/>
                </a:tc>
                <a:tc>
                  <a:txBody>
                    <a:bodyPr/>
                    <a:lstStyle/>
                    <a:p>
                      <a:r>
                        <a:rPr lang="en-US" dirty="0"/>
                        <a:t>1536</a:t>
                      </a:r>
                      <a:endParaRPr lang="sk-SK" dirty="0"/>
                    </a:p>
                  </a:txBody>
                  <a:tcPr/>
                </a:tc>
                <a:tc>
                  <a:txBody>
                    <a:bodyPr/>
                    <a:lstStyle/>
                    <a:p>
                      <a:r>
                        <a:rPr lang="en-US" dirty="0"/>
                        <a:t>496</a:t>
                      </a:r>
                      <a:endParaRPr lang="sk-SK" dirty="0"/>
                    </a:p>
                  </a:txBody>
                  <a:tcPr/>
                </a:tc>
                <a:tc>
                  <a:txBody>
                    <a:bodyPr/>
                    <a:lstStyle/>
                    <a:p>
                      <a:r>
                        <a:rPr lang="en-US" dirty="0"/>
                        <a:t>290</a:t>
                      </a:r>
                      <a:endParaRPr lang="sk-SK" dirty="0"/>
                    </a:p>
                  </a:txBody>
                  <a:tcPr/>
                </a:tc>
                <a:tc>
                  <a:txBody>
                    <a:bodyPr/>
                    <a:lstStyle/>
                    <a:p>
                      <a:r>
                        <a:rPr lang="en-US" dirty="0"/>
                        <a:t>16</a:t>
                      </a:r>
                      <a:r>
                        <a:rPr lang="sk-SK" dirty="0"/>
                        <a:t>4</a:t>
                      </a:r>
                    </a:p>
                  </a:txBody>
                  <a:tcPr/>
                </a:tc>
                <a:tc>
                  <a:txBody>
                    <a:bodyPr/>
                    <a:lstStyle/>
                    <a:p>
                      <a:r>
                        <a:rPr lang="en-US" dirty="0"/>
                        <a:t>151</a:t>
                      </a:r>
                      <a:endParaRPr lang="sk-SK" dirty="0"/>
                    </a:p>
                  </a:txBody>
                  <a:tcPr/>
                </a:tc>
                <a:tc>
                  <a:txBody>
                    <a:bodyPr/>
                    <a:lstStyle/>
                    <a:p>
                      <a:r>
                        <a:rPr lang="en-US" dirty="0"/>
                        <a:t>903</a:t>
                      </a:r>
                      <a:endParaRPr lang="sk-SK" dirty="0"/>
                    </a:p>
                  </a:txBody>
                  <a:tcPr/>
                </a:tc>
                <a:tc>
                  <a:txBody>
                    <a:bodyPr/>
                    <a:lstStyle/>
                    <a:p>
                      <a:r>
                        <a:rPr lang="en-US" dirty="0"/>
                        <a:t>448</a:t>
                      </a:r>
                      <a:endParaRPr lang="sk-SK" dirty="0"/>
                    </a:p>
                  </a:txBody>
                  <a:tcPr/>
                </a:tc>
                <a:tc>
                  <a:txBody>
                    <a:bodyPr/>
                    <a:lstStyle/>
                    <a:p>
                      <a:r>
                        <a:rPr lang="en-US"/>
                        <a:t>748</a:t>
                      </a:r>
                      <a:endParaRPr lang="sk-SK" dirty="0"/>
                    </a:p>
                  </a:txBody>
                  <a:tcPr/>
                </a:tc>
                <a:extLst>
                  <a:ext uri="{0D108BD9-81ED-4DB2-BD59-A6C34878D82A}">
                    <a16:rowId xmlns:a16="http://schemas.microsoft.com/office/drawing/2014/main" val="605371445"/>
                  </a:ext>
                </a:extLst>
              </a:tr>
            </a:tbl>
          </a:graphicData>
        </a:graphic>
      </p:graphicFrame>
    </p:spTree>
    <p:extLst>
      <p:ext uri="{BB962C8B-B14F-4D97-AF65-F5344CB8AC3E}">
        <p14:creationId xmlns:p14="http://schemas.microsoft.com/office/powerpoint/2010/main" val="31978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26FF-E20E-F74C-A7B5-8DF30BAEAC51}"/>
              </a:ext>
            </a:extLst>
          </p:cNvPr>
          <p:cNvSpPr>
            <a:spLocks noGrp="1"/>
          </p:cNvSpPr>
          <p:nvPr>
            <p:ph type="title"/>
          </p:nvPr>
        </p:nvSpPr>
        <p:spPr/>
        <p:txBody>
          <a:bodyPr/>
          <a:lstStyle/>
          <a:p>
            <a:r>
              <a:rPr lang="sk-SK"/>
              <a:t>Pozadie</a:t>
            </a:r>
          </a:p>
        </p:txBody>
      </p:sp>
      <p:sp>
        <p:nvSpPr>
          <p:cNvPr id="3" name="Content Placeholder 2">
            <a:extLst>
              <a:ext uri="{FF2B5EF4-FFF2-40B4-BE49-F238E27FC236}">
                <a16:creationId xmlns:a16="http://schemas.microsoft.com/office/drawing/2014/main" id="{1B0D7807-4B1D-8A59-0B38-D216DF4B91DC}"/>
              </a:ext>
            </a:extLst>
          </p:cNvPr>
          <p:cNvSpPr>
            <a:spLocks noGrp="1"/>
          </p:cNvSpPr>
          <p:nvPr>
            <p:ph idx="1"/>
          </p:nvPr>
        </p:nvSpPr>
        <p:spPr/>
        <p:txBody>
          <a:bodyPr>
            <a:normAutofit/>
          </a:bodyPr>
          <a:lstStyle/>
          <a:p>
            <a:r>
              <a:rPr lang="sk-SK"/>
              <a:t>Klasifikácia v lekárskom zobrazovaní: identifikácia zlomenín kostí, detekcia nádorov, klasifikácia tkanív a častí tela</a:t>
            </a:r>
          </a:p>
          <a:p>
            <a:r>
              <a:rPr lang="sk-SK"/>
              <a:t>Röntgenové zobrazovanie: detailné snímky vnútorných štruktúr, náročná interpretácia, riziko chýb</a:t>
            </a:r>
          </a:p>
          <a:p>
            <a:r>
              <a:rPr lang="sk-SK"/>
              <a:t>Presná klasifikácia röntgenových snímok: včasná a presná diagnóza</a:t>
            </a:r>
          </a:p>
        </p:txBody>
      </p:sp>
      <p:sp>
        <p:nvSpPr>
          <p:cNvPr id="4" name="Slide Number Placeholder 3">
            <a:extLst>
              <a:ext uri="{FF2B5EF4-FFF2-40B4-BE49-F238E27FC236}">
                <a16:creationId xmlns:a16="http://schemas.microsoft.com/office/drawing/2014/main" id="{3D9E647A-3F9E-6250-607B-7901A9F2B4E8}"/>
              </a:ext>
            </a:extLst>
          </p:cNvPr>
          <p:cNvSpPr>
            <a:spLocks noGrp="1"/>
          </p:cNvSpPr>
          <p:nvPr>
            <p:ph type="sldNum" sz="quarter" idx="12"/>
          </p:nvPr>
        </p:nvSpPr>
        <p:spPr/>
        <p:txBody>
          <a:bodyPr/>
          <a:lstStyle/>
          <a:p>
            <a:fld id="{4082E97F-1351-428E-9FAB-1F1D077BE88C}" type="slidenum">
              <a:rPr lang="sk-SK" smtClean="0"/>
              <a:t>3</a:t>
            </a:fld>
            <a:endParaRPr lang="sk-SK" sz="1600"/>
          </a:p>
        </p:txBody>
      </p:sp>
    </p:spTree>
    <p:extLst>
      <p:ext uri="{BB962C8B-B14F-4D97-AF65-F5344CB8AC3E}">
        <p14:creationId xmlns:p14="http://schemas.microsoft.com/office/powerpoint/2010/main" val="385753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FB4E-210A-3991-F02A-2C0E78B94AF0}"/>
              </a:ext>
            </a:extLst>
          </p:cNvPr>
          <p:cNvSpPr>
            <a:spLocks noGrp="1"/>
          </p:cNvSpPr>
          <p:nvPr>
            <p:ph type="title"/>
          </p:nvPr>
        </p:nvSpPr>
        <p:spPr/>
        <p:txBody>
          <a:bodyPr/>
          <a:lstStyle/>
          <a:p>
            <a:r>
              <a:rPr lang="sk-SK"/>
              <a:t>Popis </a:t>
            </a:r>
            <a:r>
              <a:rPr lang="sk-SK" err="1"/>
              <a:t>datasetu</a:t>
            </a:r>
            <a:endParaRPr lang="sk-SK"/>
          </a:p>
        </p:txBody>
      </p:sp>
      <p:sp>
        <p:nvSpPr>
          <p:cNvPr id="3" name="Content Placeholder 2">
            <a:extLst>
              <a:ext uri="{FF2B5EF4-FFF2-40B4-BE49-F238E27FC236}">
                <a16:creationId xmlns:a16="http://schemas.microsoft.com/office/drawing/2014/main" id="{60573324-D830-BF73-BE2E-9E88E39700FF}"/>
              </a:ext>
            </a:extLst>
          </p:cNvPr>
          <p:cNvSpPr>
            <a:spLocks noGrp="1"/>
          </p:cNvSpPr>
          <p:nvPr>
            <p:ph idx="1"/>
          </p:nvPr>
        </p:nvSpPr>
        <p:spPr/>
        <p:txBody>
          <a:bodyPr>
            <a:normAutofit/>
          </a:bodyPr>
          <a:lstStyle/>
          <a:p>
            <a:r>
              <a:rPr lang="sk-SK" err="1"/>
              <a:t>Dataset</a:t>
            </a:r>
            <a:r>
              <a:rPr lang="sk-SK"/>
              <a:t> z </a:t>
            </a:r>
            <a:r>
              <a:rPr lang="sk-SK" err="1"/>
              <a:t>Kaggle</a:t>
            </a:r>
            <a:r>
              <a:rPr lang="sk-SK"/>
              <a:t>: anotované röntgenové snímky rôznych častí tela</a:t>
            </a:r>
          </a:p>
          <a:p>
            <a:endParaRPr lang="sk-SK"/>
          </a:p>
          <a:p>
            <a:r>
              <a:rPr lang="pl-PL"/>
              <a:t>1738 snímok rozdelených do 22 rôznych tried</a:t>
            </a:r>
          </a:p>
          <a:p>
            <a:endParaRPr lang="pl-PL"/>
          </a:p>
          <a:p>
            <a:r>
              <a:rPr lang="sk-SK"/>
              <a:t>Viacnásobne označené snímky (</a:t>
            </a:r>
            <a:r>
              <a:rPr lang="sk-SK" err="1"/>
              <a:t>multilabel</a:t>
            </a:r>
            <a:r>
              <a:rPr lang="sk-SK"/>
              <a:t>)</a:t>
            </a:r>
          </a:p>
        </p:txBody>
      </p:sp>
      <p:sp>
        <p:nvSpPr>
          <p:cNvPr id="4" name="Slide Number Placeholder 3">
            <a:extLst>
              <a:ext uri="{FF2B5EF4-FFF2-40B4-BE49-F238E27FC236}">
                <a16:creationId xmlns:a16="http://schemas.microsoft.com/office/drawing/2014/main" id="{511BF84F-FCCC-B2B9-0B5B-4F8DDBA8B6F3}"/>
              </a:ext>
            </a:extLst>
          </p:cNvPr>
          <p:cNvSpPr>
            <a:spLocks noGrp="1"/>
          </p:cNvSpPr>
          <p:nvPr>
            <p:ph type="sldNum" sz="quarter" idx="12"/>
          </p:nvPr>
        </p:nvSpPr>
        <p:spPr/>
        <p:txBody>
          <a:bodyPr/>
          <a:lstStyle/>
          <a:p>
            <a:fld id="{4082E97F-1351-428E-9FAB-1F1D077BE88C}" type="slidenum">
              <a:rPr lang="sk-SK" smtClean="0"/>
              <a:t>4</a:t>
            </a:fld>
            <a:endParaRPr lang="sk-SK" sz="1600"/>
          </a:p>
        </p:txBody>
      </p:sp>
    </p:spTree>
    <p:extLst>
      <p:ext uri="{BB962C8B-B14F-4D97-AF65-F5344CB8AC3E}">
        <p14:creationId xmlns:p14="http://schemas.microsoft.com/office/powerpoint/2010/main" val="142308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8BBC-2883-08FF-4D31-4065DE4A1918}"/>
              </a:ext>
            </a:extLst>
          </p:cNvPr>
          <p:cNvSpPr>
            <a:spLocks noGrp="1"/>
          </p:cNvSpPr>
          <p:nvPr>
            <p:ph type="title"/>
          </p:nvPr>
        </p:nvSpPr>
        <p:spPr/>
        <p:txBody>
          <a:bodyPr/>
          <a:lstStyle/>
          <a:p>
            <a:r>
              <a:rPr lang="sk-SK" err="1"/>
              <a:t>Dataset</a:t>
            </a:r>
            <a:endParaRPr lang="sk-SK"/>
          </a:p>
        </p:txBody>
      </p:sp>
      <p:graphicFrame>
        <p:nvGraphicFramePr>
          <p:cNvPr id="10" name="Content Placeholder 9">
            <a:extLst>
              <a:ext uri="{FF2B5EF4-FFF2-40B4-BE49-F238E27FC236}">
                <a16:creationId xmlns:a16="http://schemas.microsoft.com/office/drawing/2014/main" id="{5E521BE7-E035-A82C-1393-CC15D003729E}"/>
              </a:ext>
            </a:extLst>
          </p:cNvPr>
          <p:cNvGraphicFramePr>
            <a:graphicFrameLocks noGrp="1"/>
          </p:cNvGraphicFramePr>
          <p:nvPr>
            <p:ph idx="1"/>
            <p:extLst>
              <p:ext uri="{D42A27DB-BD31-4B8C-83A1-F6EECF244321}">
                <p14:modId xmlns:p14="http://schemas.microsoft.com/office/powerpoint/2010/main" val="3034565534"/>
              </p:ext>
            </p:extLst>
          </p:nvPr>
        </p:nvGraphicFramePr>
        <p:xfrm>
          <a:off x="838200" y="1825625"/>
          <a:ext cx="10927470" cy="741680"/>
        </p:xfrm>
        <a:graphic>
          <a:graphicData uri="http://schemas.openxmlformats.org/drawingml/2006/table">
            <a:tbl>
              <a:tblPr firstRow="1" bandRow="1">
                <a:tableStyleId>{073A0DAA-6AF3-43AB-8588-CEC1D06C72B9}</a:tableStyleId>
              </a:tblPr>
              <a:tblGrid>
                <a:gridCol w="477981">
                  <a:extLst>
                    <a:ext uri="{9D8B030D-6E8A-4147-A177-3AD203B41FA5}">
                      <a16:colId xmlns:a16="http://schemas.microsoft.com/office/drawing/2014/main" val="3404155386"/>
                    </a:ext>
                  </a:extLst>
                </a:gridCol>
                <a:gridCol w="477981">
                  <a:extLst>
                    <a:ext uri="{9D8B030D-6E8A-4147-A177-3AD203B41FA5}">
                      <a16:colId xmlns:a16="http://schemas.microsoft.com/office/drawing/2014/main" val="230291638"/>
                    </a:ext>
                  </a:extLst>
                </a:gridCol>
                <a:gridCol w="477981">
                  <a:extLst>
                    <a:ext uri="{9D8B030D-6E8A-4147-A177-3AD203B41FA5}">
                      <a16:colId xmlns:a16="http://schemas.microsoft.com/office/drawing/2014/main" val="3867617782"/>
                    </a:ext>
                  </a:extLst>
                </a:gridCol>
                <a:gridCol w="595630">
                  <a:extLst>
                    <a:ext uri="{9D8B030D-6E8A-4147-A177-3AD203B41FA5}">
                      <a16:colId xmlns:a16="http://schemas.microsoft.com/office/drawing/2014/main" val="915284710"/>
                    </a:ext>
                  </a:extLst>
                </a:gridCol>
                <a:gridCol w="477981">
                  <a:extLst>
                    <a:ext uri="{9D8B030D-6E8A-4147-A177-3AD203B41FA5}">
                      <a16:colId xmlns:a16="http://schemas.microsoft.com/office/drawing/2014/main" val="70079616"/>
                    </a:ext>
                  </a:extLst>
                </a:gridCol>
                <a:gridCol w="477981">
                  <a:extLst>
                    <a:ext uri="{9D8B030D-6E8A-4147-A177-3AD203B41FA5}">
                      <a16:colId xmlns:a16="http://schemas.microsoft.com/office/drawing/2014/main" val="2986377109"/>
                    </a:ext>
                  </a:extLst>
                </a:gridCol>
                <a:gridCol w="477981">
                  <a:extLst>
                    <a:ext uri="{9D8B030D-6E8A-4147-A177-3AD203B41FA5}">
                      <a16:colId xmlns:a16="http://schemas.microsoft.com/office/drawing/2014/main" val="125197567"/>
                    </a:ext>
                  </a:extLst>
                </a:gridCol>
                <a:gridCol w="477981">
                  <a:extLst>
                    <a:ext uri="{9D8B030D-6E8A-4147-A177-3AD203B41FA5}">
                      <a16:colId xmlns:a16="http://schemas.microsoft.com/office/drawing/2014/main" val="365398098"/>
                    </a:ext>
                  </a:extLst>
                </a:gridCol>
                <a:gridCol w="477981">
                  <a:extLst>
                    <a:ext uri="{9D8B030D-6E8A-4147-A177-3AD203B41FA5}">
                      <a16:colId xmlns:a16="http://schemas.microsoft.com/office/drawing/2014/main" val="592060610"/>
                    </a:ext>
                  </a:extLst>
                </a:gridCol>
                <a:gridCol w="477981">
                  <a:extLst>
                    <a:ext uri="{9D8B030D-6E8A-4147-A177-3AD203B41FA5}">
                      <a16:colId xmlns:a16="http://schemas.microsoft.com/office/drawing/2014/main" val="3872748156"/>
                    </a:ext>
                  </a:extLst>
                </a:gridCol>
                <a:gridCol w="477981">
                  <a:extLst>
                    <a:ext uri="{9D8B030D-6E8A-4147-A177-3AD203B41FA5}">
                      <a16:colId xmlns:a16="http://schemas.microsoft.com/office/drawing/2014/main" val="1535264169"/>
                    </a:ext>
                  </a:extLst>
                </a:gridCol>
                <a:gridCol w="595630">
                  <a:extLst>
                    <a:ext uri="{9D8B030D-6E8A-4147-A177-3AD203B41FA5}">
                      <a16:colId xmlns:a16="http://schemas.microsoft.com/office/drawing/2014/main" val="2007382145"/>
                    </a:ext>
                  </a:extLst>
                </a:gridCol>
                <a:gridCol w="477981">
                  <a:extLst>
                    <a:ext uri="{9D8B030D-6E8A-4147-A177-3AD203B41FA5}">
                      <a16:colId xmlns:a16="http://schemas.microsoft.com/office/drawing/2014/main" val="3549745216"/>
                    </a:ext>
                  </a:extLst>
                </a:gridCol>
                <a:gridCol w="477981">
                  <a:extLst>
                    <a:ext uri="{9D8B030D-6E8A-4147-A177-3AD203B41FA5}">
                      <a16:colId xmlns:a16="http://schemas.microsoft.com/office/drawing/2014/main" val="861532934"/>
                    </a:ext>
                  </a:extLst>
                </a:gridCol>
                <a:gridCol w="595630">
                  <a:extLst>
                    <a:ext uri="{9D8B030D-6E8A-4147-A177-3AD203B41FA5}">
                      <a16:colId xmlns:a16="http://schemas.microsoft.com/office/drawing/2014/main" val="361052346"/>
                    </a:ext>
                  </a:extLst>
                </a:gridCol>
                <a:gridCol w="469871">
                  <a:extLst>
                    <a:ext uri="{9D8B030D-6E8A-4147-A177-3AD203B41FA5}">
                      <a16:colId xmlns:a16="http://schemas.microsoft.com/office/drawing/2014/main" val="3812168202"/>
                    </a:ext>
                  </a:extLst>
                </a:gridCol>
                <a:gridCol w="448734">
                  <a:extLst>
                    <a:ext uri="{9D8B030D-6E8A-4147-A177-3AD203B41FA5}">
                      <a16:colId xmlns:a16="http://schemas.microsoft.com/office/drawing/2014/main" val="641395660"/>
                    </a:ext>
                  </a:extLst>
                </a:gridCol>
                <a:gridCol w="474133">
                  <a:extLst>
                    <a:ext uri="{9D8B030D-6E8A-4147-A177-3AD203B41FA5}">
                      <a16:colId xmlns:a16="http://schemas.microsoft.com/office/drawing/2014/main" val="1860351942"/>
                    </a:ext>
                  </a:extLst>
                </a:gridCol>
                <a:gridCol w="440267">
                  <a:extLst>
                    <a:ext uri="{9D8B030D-6E8A-4147-A177-3AD203B41FA5}">
                      <a16:colId xmlns:a16="http://schemas.microsoft.com/office/drawing/2014/main" val="3782800257"/>
                    </a:ext>
                  </a:extLst>
                </a:gridCol>
                <a:gridCol w="482600">
                  <a:extLst>
                    <a:ext uri="{9D8B030D-6E8A-4147-A177-3AD203B41FA5}">
                      <a16:colId xmlns:a16="http://schemas.microsoft.com/office/drawing/2014/main" val="2849073633"/>
                    </a:ext>
                  </a:extLst>
                </a:gridCol>
                <a:gridCol w="516466">
                  <a:extLst>
                    <a:ext uri="{9D8B030D-6E8A-4147-A177-3AD203B41FA5}">
                      <a16:colId xmlns:a16="http://schemas.microsoft.com/office/drawing/2014/main" val="1833619205"/>
                    </a:ext>
                  </a:extLst>
                </a:gridCol>
                <a:gridCol w="572737">
                  <a:extLst>
                    <a:ext uri="{9D8B030D-6E8A-4147-A177-3AD203B41FA5}">
                      <a16:colId xmlns:a16="http://schemas.microsoft.com/office/drawing/2014/main" val="3282406744"/>
                    </a:ext>
                  </a:extLst>
                </a:gridCol>
              </a:tblGrid>
              <a:tr h="370840">
                <a:tc>
                  <a:txBody>
                    <a:bodyPr/>
                    <a:lstStyle/>
                    <a:p>
                      <a:r>
                        <a:rPr lang="sk-SK"/>
                        <a:t>0</a:t>
                      </a:r>
                    </a:p>
                  </a:txBody>
                  <a:tcPr/>
                </a:tc>
                <a:tc>
                  <a:txBody>
                    <a:bodyPr/>
                    <a:lstStyle/>
                    <a:p>
                      <a:r>
                        <a:rPr lang="sk-SK"/>
                        <a:t>1</a:t>
                      </a:r>
                    </a:p>
                  </a:txBody>
                  <a:tcPr/>
                </a:tc>
                <a:tc>
                  <a:txBody>
                    <a:bodyPr/>
                    <a:lstStyle/>
                    <a:p>
                      <a:r>
                        <a:rPr lang="sk-SK"/>
                        <a:t>2</a:t>
                      </a:r>
                    </a:p>
                  </a:txBody>
                  <a:tcPr/>
                </a:tc>
                <a:tc>
                  <a:txBody>
                    <a:bodyPr/>
                    <a:lstStyle/>
                    <a:p>
                      <a:r>
                        <a:rPr lang="sk-SK"/>
                        <a:t>3</a:t>
                      </a:r>
                    </a:p>
                  </a:txBody>
                  <a:tcPr/>
                </a:tc>
                <a:tc>
                  <a:txBody>
                    <a:bodyPr/>
                    <a:lstStyle/>
                    <a:p>
                      <a:r>
                        <a:rPr lang="sk-SK"/>
                        <a:t>4</a:t>
                      </a:r>
                    </a:p>
                  </a:txBody>
                  <a:tcPr/>
                </a:tc>
                <a:tc>
                  <a:txBody>
                    <a:bodyPr/>
                    <a:lstStyle/>
                    <a:p>
                      <a:r>
                        <a:rPr lang="sk-SK"/>
                        <a:t>5</a:t>
                      </a:r>
                    </a:p>
                  </a:txBody>
                  <a:tcPr/>
                </a:tc>
                <a:tc>
                  <a:txBody>
                    <a:bodyPr/>
                    <a:lstStyle/>
                    <a:p>
                      <a:r>
                        <a:rPr lang="sk-SK"/>
                        <a:t>6</a:t>
                      </a:r>
                    </a:p>
                  </a:txBody>
                  <a:tcPr/>
                </a:tc>
                <a:tc>
                  <a:txBody>
                    <a:bodyPr/>
                    <a:lstStyle/>
                    <a:p>
                      <a:r>
                        <a:rPr lang="sk-SK"/>
                        <a:t>7</a:t>
                      </a:r>
                    </a:p>
                  </a:txBody>
                  <a:tcPr/>
                </a:tc>
                <a:tc>
                  <a:txBody>
                    <a:bodyPr/>
                    <a:lstStyle/>
                    <a:p>
                      <a:r>
                        <a:rPr lang="sk-SK"/>
                        <a:t>8</a:t>
                      </a:r>
                    </a:p>
                  </a:txBody>
                  <a:tcPr/>
                </a:tc>
                <a:tc>
                  <a:txBody>
                    <a:bodyPr/>
                    <a:lstStyle/>
                    <a:p>
                      <a:r>
                        <a:rPr lang="sk-SK"/>
                        <a:t>9</a:t>
                      </a:r>
                    </a:p>
                  </a:txBody>
                  <a:tcPr/>
                </a:tc>
                <a:tc>
                  <a:txBody>
                    <a:bodyPr/>
                    <a:lstStyle/>
                    <a:p>
                      <a:r>
                        <a:rPr lang="sk-SK"/>
                        <a:t>10</a:t>
                      </a:r>
                    </a:p>
                  </a:txBody>
                  <a:tcPr/>
                </a:tc>
                <a:tc>
                  <a:txBody>
                    <a:bodyPr/>
                    <a:lstStyle/>
                    <a:p>
                      <a:r>
                        <a:rPr lang="sk-SK"/>
                        <a:t>11</a:t>
                      </a:r>
                    </a:p>
                  </a:txBody>
                  <a:tcPr/>
                </a:tc>
                <a:tc>
                  <a:txBody>
                    <a:bodyPr/>
                    <a:lstStyle/>
                    <a:p>
                      <a:r>
                        <a:rPr lang="sk-SK"/>
                        <a:t>12</a:t>
                      </a:r>
                    </a:p>
                  </a:txBody>
                  <a:tcPr/>
                </a:tc>
                <a:tc>
                  <a:txBody>
                    <a:bodyPr/>
                    <a:lstStyle/>
                    <a:p>
                      <a:r>
                        <a:rPr lang="sk-SK"/>
                        <a:t>13</a:t>
                      </a:r>
                    </a:p>
                  </a:txBody>
                  <a:tcPr/>
                </a:tc>
                <a:tc>
                  <a:txBody>
                    <a:bodyPr/>
                    <a:lstStyle/>
                    <a:p>
                      <a:r>
                        <a:rPr lang="sk-SK"/>
                        <a:t>14</a:t>
                      </a:r>
                    </a:p>
                  </a:txBody>
                  <a:tcPr/>
                </a:tc>
                <a:tc>
                  <a:txBody>
                    <a:bodyPr/>
                    <a:lstStyle/>
                    <a:p>
                      <a:r>
                        <a:rPr lang="sk-SK"/>
                        <a:t>15</a:t>
                      </a:r>
                    </a:p>
                  </a:txBody>
                  <a:tcPr/>
                </a:tc>
                <a:tc>
                  <a:txBody>
                    <a:bodyPr/>
                    <a:lstStyle/>
                    <a:p>
                      <a:r>
                        <a:rPr lang="sk-SK"/>
                        <a:t>16</a:t>
                      </a:r>
                    </a:p>
                  </a:txBody>
                  <a:tcPr/>
                </a:tc>
                <a:tc>
                  <a:txBody>
                    <a:bodyPr/>
                    <a:lstStyle/>
                    <a:p>
                      <a:r>
                        <a:rPr lang="sk-SK"/>
                        <a:t>17</a:t>
                      </a:r>
                    </a:p>
                  </a:txBody>
                  <a:tcPr/>
                </a:tc>
                <a:tc>
                  <a:txBody>
                    <a:bodyPr/>
                    <a:lstStyle/>
                    <a:p>
                      <a:r>
                        <a:rPr lang="sk-SK"/>
                        <a:t>18</a:t>
                      </a:r>
                    </a:p>
                  </a:txBody>
                  <a:tcPr/>
                </a:tc>
                <a:tc>
                  <a:txBody>
                    <a:bodyPr/>
                    <a:lstStyle/>
                    <a:p>
                      <a:r>
                        <a:rPr lang="sk-SK"/>
                        <a:t>19</a:t>
                      </a:r>
                    </a:p>
                  </a:txBody>
                  <a:tcPr/>
                </a:tc>
                <a:tc>
                  <a:txBody>
                    <a:bodyPr/>
                    <a:lstStyle/>
                    <a:p>
                      <a:r>
                        <a:rPr lang="sk-SK"/>
                        <a:t>20</a:t>
                      </a:r>
                    </a:p>
                  </a:txBody>
                  <a:tcPr/>
                </a:tc>
                <a:tc>
                  <a:txBody>
                    <a:bodyPr/>
                    <a:lstStyle/>
                    <a:p>
                      <a:r>
                        <a:rPr lang="sk-SK"/>
                        <a:t>21</a:t>
                      </a:r>
                    </a:p>
                  </a:txBody>
                  <a:tcPr/>
                </a:tc>
                <a:extLst>
                  <a:ext uri="{0D108BD9-81ED-4DB2-BD59-A6C34878D82A}">
                    <a16:rowId xmlns:a16="http://schemas.microsoft.com/office/drawing/2014/main" val="1241600894"/>
                  </a:ext>
                </a:extLst>
              </a:tr>
              <a:tr h="370840">
                <a:tc>
                  <a:txBody>
                    <a:bodyPr/>
                    <a:lstStyle/>
                    <a:p>
                      <a:r>
                        <a:rPr lang="sk-SK"/>
                        <a:t>92</a:t>
                      </a:r>
                    </a:p>
                  </a:txBody>
                  <a:tcPr/>
                </a:tc>
                <a:tc>
                  <a:txBody>
                    <a:bodyPr/>
                    <a:lstStyle/>
                    <a:p>
                      <a:r>
                        <a:rPr lang="sk-SK"/>
                        <a:t>54</a:t>
                      </a:r>
                    </a:p>
                  </a:txBody>
                  <a:tcPr/>
                </a:tc>
                <a:tc>
                  <a:txBody>
                    <a:bodyPr/>
                    <a:lstStyle/>
                    <a:p>
                      <a:r>
                        <a:rPr lang="sk-SK"/>
                        <a:t>81</a:t>
                      </a:r>
                    </a:p>
                  </a:txBody>
                  <a:tcPr/>
                </a:tc>
                <a:tc>
                  <a:txBody>
                    <a:bodyPr/>
                    <a:lstStyle/>
                    <a:p>
                      <a:r>
                        <a:rPr lang="sk-SK"/>
                        <a:t>738</a:t>
                      </a:r>
                    </a:p>
                  </a:txBody>
                  <a:tcPr/>
                </a:tc>
                <a:tc>
                  <a:txBody>
                    <a:bodyPr/>
                    <a:lstStyle/>
                    <a:p>
                      <a:r>
                        <a:rPr lang="sk-SK"/>
                        <a:t>9</a:t>
                      </a:r>
                    </a:p>
                  </a:txBody>
                  <a:tcPr/>
                </a:tc>
                <a:tc>
                  <a:txBody>
                    <a:bodyPr/>
                    <a:lstStyle/>
                    <a:p>
                      <a:r>
                        <a:rPr lang="sk-SK"/>
                        <a:t>25</a:t>
                      </a:r>
                    </a:p>
                  </a:txBody>
                  <a:tcPr/>
                </a:tc>
                <a:tc>
                  <a:txBody>
                    <a:bodyPr/>
                    <a:lstStyle/>
                    <a:p>
                      <a:r>
                        <a:rPr lang="sk-SK"/>
                        <a:t>78</a:t>
                      </a:r>
                    </a:p>
                  </a:txBody>
                  <a:tcPr/>
                </a:tc>
                <a:tc>
                  <a:txBody>
                    <a:bodyPr/>
                    <a:lstStyle/>
                    <a:p>
                      <a:r>
                        <a:rPr lang="sk-SK"/>
                        <a:t>17</a:t>
                      </a:r>
                    </a:p>
                  </a:txBody>
                  <a:tcPr/>
                </a:tc>
                <a:tc>
                  <a:txBody>
                    <a:bodyPr/>
                    <a:lstStyle/>
                    <a:p>
                      <a:r>
                        <a:rPr lang="sk-SK"/>
                        <a:t>15</a:t>
                      </a:r>
                    </a:p>
                  </a:txBody>
                  <a:tcPr/>
                </a:tc>
                <a:tc>
                  <a:txBody>
                    <a:bodyPr/>
                    <a:lstStyle/>
                    <a:p>
                      <a:r>
                        <a:rPr lang="sk-SK"/>
                        <a:t>74</a:t>
                      </a:r>
                    </a:p>
                  </a:txBody>
                  <a:tcPr/>
                </a:tc>
                <a:tc>
                  <a:txBody>
                    <a:bodyPr/>
                    <a:lstStyle/>
                    <a:p>
                      <a:r>
                        <a:rPr lang="sk-SK"/>
                        <a:t>25</a:t>
                      </a:r>
                    </a:p>
                  </a:txBody>
                  <a:tcPr/>
                </a:tc>
                <a:tc>
                  <a:txBody>
                    <a:bodyPr/>
                    <a:lstStyle/>
                    <a:p>
                      <a:r>
                        <a:rPr lang="sk-SK"/>
                        <a:t>110</a:t>
                      </a:r>
                    </a:p>
                  </a:txBody>
                  <a:tcPr/>
                </a:tc>
                <a:tc>
                  <a:txBody>
                    <a:bodyPr/>
                    <a:lstStyle/>
                    <a:p>
                      <a:r>
                        <a:rPr lang="sk-SK"/>
                        <a:t>26</a:t>
                      </a:r>
                    </a:p>
                  </a:txBody>
                  <a:tcPr/>
                </a:tc>
                <a:tc>
                  <a:txBody>
                    <a:bodyPr/>
                    <a:lstStyle/>
                    <a:p>
                      <a:r>
                        <a:rPr lang="sk-SK"/>
                        <a:t>87</a:t>
                      </a:r>
                    </a:p>
                  </a:txBody>
                  <a:tcPr/>
                </a:tc>
                <a:tc>
                  <a:txBody>
                    <a:bodyPr/>
                    <a:lstStyle/>
                    <a:p>
                      <a:r>
                        <a:rPr lang="sk-SK"/>
                        <a:t>120</a:t>
                      </a:r>
                    </a:p>
                  </a:txBody>
                  <a:tcPr/>
                </a:tc>
                <a:tc>
                  <a:txBody>
                    <a:bodyPr/>
                    <a:lstStyle/>
                    <a:p>
                      <a:r>
                        <a:rPr lang="sk-SK"/>
                        <a:t>71</a:t>
                      </a:r>
                    </a:p>
                  </a:txBody>
                  <a:tcPr/>
                </a:tc>
                <a:tc>
                  <a:txBody>
                    <a:bodyPr/>
                    <a:lstStyle/>
                    <a:p>
                      <a:r>
                        <a:rPr lang="sk-SK"/>
                        <a:t>41</a:t>
                      </a:r>
                    </a:p>
                  </a:txBody>
                  <a:tcPr/>
                </a:tc>
                <a:tc>
                  <a:txBody>
                    <a:bodyPr/>
                    <a:lstStyle/>
                    <a:p>
                      <a:r>
                        <a:rPr lang="sk-SK"/>
                        <a:t>23</a:t>
                      </a:r>
                    </a:p>
                  </a:txBody>
                  <a:tcPr/>
                </a:tc>
                <a:tc>
                  <a:txBody>
                    <a:bodyPr/>
                    <a:lstStyle/>
                    <a:p>
                      <a:r>
                        <a:rPr lang="sk-SK"/>
                        <a:t>10</a:t>
                      </a:r>
                    </a:p>
                  </a:txBody>
                  <a:tcPr/>
                </a:tc>
                <a:tc>
                  <a:txBody>
                    <a:bodyPr/>
                    <a:lstStyle/>
                    <a:p>
                      <a:r>
                        <a:rPr lang="sk-SK"/>
                        <a:t>15</a:t>
                      </a:r>
                    </a:p>
                  </a:txBody>
                  <a:tcPr/>
                </a:tc>
                <a:tc>
                  <a:txBody>
                    <a:bodyPr/>
                    <a:lstStyle/>
                    <a:p>
                      <a:r>
                        <a:rPr lang="sk-SK"/>
                        <a:t>64</a:t>
                      </a:r>
                    </a:p>
                  </a:txBody>
                  <a:tcPr/>
                </a:tc>
                <a:tc>
                  <a:txBody>
                    <a:bodyPr/>
                    <a:lstStyle/>
                    <a:p>
                      <a:r>
                        <a:rPr lang="sk-SK"/>
                        <a:t>105</a:t>
                      </a:r>
                    </a:p>
                  </a:txBody>
                  <a:tcPr/>
                </a:tc>
                <a:extLst>
                  <a:ext uri="{0D108BD9-81ED-4DB2-BD59-A6C34878D82A}">
                    <a16:rowId xmlns:a16="http://schemas.microsoft.com/office/drawing/2014/main" val="2471045116"/>
                  </a:ext>
                </a:extLst>
              </a:tr>
            </a:tbl>
          </a:graphicData>
        </a:graphic>
      </p:graphicFrame>
      <p:sp>
        <p:nvSpPr>
          <p:cNvPr id="11" name="TextBox 10">
            <a:extLst>
              <a:ext uri="{FF2B5EF4-FFF2-40B4-BE49-F238E27FC236}">
                <a16:creationId xmlns:a16="http://schemas.microsoft.com/office/drawing/2014/main" id="{3EDC433C-06FD-B33E-53A1-0C99015EB47C}"/>
              </a:ext>
            </a:extLst>
          </p:cNvPr>
          <p:cNvSpPr txBox="1"/>
          <p:nvPr/>
        </p:nvSpPr>
        <p:spPr>
          <a:xfrm>
            <a:off x="934066" y="2792361"/>
            <a:ext cx="3687096" cy="3139321"/>
          </a:xfrm>
          <a:prstGeom prst="rect">
            <a:avLst/>
          </a:prstGeom>
          <a:noFill/>
        </p:spPr>
        <p:txBody>
          <a:bodyPr wrap="square" rtlCol="0">
            <a:spAutoFit/>
          </a:bodyPr>
          <a:lstStyle/>
          <a:p>
            <a:r>
              <a:rPr lang="sk-SK"/>
              <a:t>0 - Brucho</a:t>
            </a:r>
          </a:p>
          <a:p>
            <a:r>
              <a:rPr lang="sk-SK"/>
              <a:t>1 - Členok</a:t>
            </a:r>
          </a:p>
          <a:p>
            <a:r>
              <a:rPr lang="sk-SK"/>
              <a:t>2 - Krčná chrbtica</a:t>
            </a:r>
          </a:p>
          <a:p>
            <a:r>
              <a:rPr lang="sk-SK"/>
              <a:t>3 - Hrudník</a:t>
            </a:r>
          </a:p>
          <a:p>
            <a:r>
              <a:rPr lang="sk-SK"/>
              <a:t>4 - Kľúčna kosť</a:t>
            </a:r>
          </a:p>
          <a:p>
            <a:r>
              <a:rPr lang="sk-SK"/>
              <a:t>5 - Lakeť</a:t>
            </a:r>
          </a:p>
          <a:p>
            <a:r>
              <a:rPr lang="sk-SK"/>
              <a:t>6 - Noha</a:t>
            </a:r>
          </a:p>
          <a:p>
            <a:r>
              <a:rPr lang="sk-SK"/>
              <a:t>7 - Prst</a:t>
            </a:r>
          </a:p>
          <a:p>
            <a:r>
              <a:rPr lang="sk-SK"/>
              <a:t>8 - Predlaktie</a:t>
            </a:r>
          </a:p>
          <a:p>
            <a:r>
              <a:rPr lang="sk-SK"/>
              <a:t>9 - Ruka</a:t>
            </a:r>
          </a:p>
          <a:p>
            <a:r>
              <a:rPr lang="sk-SK"/>
              <a:t>10 - Bedro</a:t>
            </a:r>
          </a:p>
        </p:txBody>
      </p:sp>
      <p:sp>
        <p:nvSpPr>
          <p:cNvPr id="12" name="TextBox 11">
            <a:extLst>
              <a:ext uri="{FF2B5EF4-FFF2-40B4-BE49-F238E27FC236}">
                <a16:creationId xmlns:a16="http://schemas.microsoft.com/office/drawing/2014/main" id="{CFF4D306-1684-E6F4-32FB-1F2288E63083}"/>
              </a:ext>
            </a:extLst>
          </p:cNvPr>
          <p:cNvSpPr txBox="1"/>
          <p:nvPr/>
        </p:nvSpPr>
        <p:spPr>
          <a:xfrm>
            <a:off x="6095991" y="2792361"/>
            <a:ext cx="3687096" cy="3139321"/>
          </a:xfrm>
          <a:prstGeom prst="rect">
            <a:avLst/>
          </a:prstGeom>
          <a:noFill/>
        </p:spPr>
        <p:txBody>
          <a:bodyPr wrap="square" rtlCol="0">
            <a:spAutoFit/>
          </a:bodyPr>
          <a:lstStyle/>
          <a:p>
            <a:r>
              <a:rPr lang="sk-SK"/>
              <a:t>11 - Koleno</a:t>
            </a:r>
          </a:p>
          <a:p>
            <a:r>
              <a:rPr lang="sk-SK"/>
              <a:t>12 - Predkolenie</a:t>
            </a:r>
          </a:p>
          <a:p>
            <a:r>
              <a:rPr lang="sk-SK"/>
              <a:t>13 - Bedrová chrbtica</a:t>
            </a:r>
          </a:p>
          <a:p>
            <a:r>
              <a:rPr lang="sk-SK"/>
              <a:t>14 - Ostatné</a:t>
            </a:r>
          </a:p>
          <a:p>
            <a:r>
              <a:rPr lang="sk-SK"/>
              <a:t>15 - Panva</a:t>
            </a:r>
          </a:p>
          <a:p>
            <a:r>
              <a:rPr lang="sk-SK"/>
              <a:t>16 - Rameno</a:t>
            </a:r>
          </a:p>
          <a:p>
            <a:r>
              <a:rPr lang="sk-SK"/>
              <a:t>17 - Dutiny</a:t>
            </a:r>
          </a:p>
          <a:p>
            <a:r>
              <a:rPr lang="sk-SK"/>
              <a:t>18 - Lebka</a:t>
            </a:r>
          </a:p>
          <a:p>
            <a:r>
              <a:rPr lang="sk-SK"/>
              <a:t>19 - Stehno</a:t>
            </a:r>
          </a:p>
          <a:p>
            <a:r>
              <a:rPr lang="sk-SK"/>
              <a:t>20 - Hrudná chrbtica</a:t>
            </a:r>
          </a:p>
          <a:p>
            <a:r>
              <a:rPr lang="sk-SK"/>
              <a:t>21 - Zápästie</a:t>
            </a:r>
          </a:p>
        </p:txBody>
      </p:sp>
      <p:sp>
        <p:nvSpPr>
          <p:cNvPr id="3" name="Slide Number Placeholder 2">
            <a:extLst>
              <a:ext uri="{FF2B5EF4-FFF2-40B4-BE49-F238E27FC236}">
                <a16:creationId xmlns:a16="http://schemas.microsoft.com/office/drawing/2014/main" id="{9DC2188B-BF0D-0868-ABBE-89383C9BA55D}"/>
              </a:ext>
            </a:extLst>
          </p:cNvPr>
          <p:cNvSpPr>
            <a:spLocks noGrp="1"/>
          </p:cNvSpPr>
          <p:nvPr>
            <p:ph type="sldNum" sz="quarter" idx="12"/>
          </p:nvPr>
        </p:nvSpPr>
        <p:spPr/>
        <p:txBody>
          <a:bodyPr/>
          <a:lstStyle/>
          <a:p>
            <a:fld id="{4082E97F-1351-428E-9FAB-1F1D077BE88C}" type="slidenum">
              <a:rPr lang="sk-SK" smtClean="0"/>
              <a:t>5</a:t>
            </a:fld>
            <a:endParaRPr lang="sk-SK"/>
          </a:p>
        </p:txBody>
      </p:sp>
    </p:spTree>
    <p:extLst>
      <p:ext uri="{BB962C8B-B14F-4D97-AF65-F5344CB8AC3E}">
        <p14:creationId xmlns:p14="http://schemas.microsoft.com/office/powerpoint/2010/main" val="239736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BA3E-9022-BA4F-6BFF-9CF63D937672}"/>
              </a:ext>
            </a:extLst>
          </p:cNvPr>
          <p:cNvSpPr>
            <a:spLocks noGrp="1"/>
          </p:cNvSpPr>
          <p:nvPr>
            <p:ph type="title"/>
          </p:nvPr>
        </p:nvSpPr>
        <p:spPr/>
        <p:txBody>
          <a:bodyPr/>
          <a:lstStyle/>
          <a:p>
            <a:r>
              <a:rPr lang="sk-SK"/>
              <a:t>Prvotné testovania</a:t>
            </a:r>
          </a:p>
        </p:txBody>
      </p:sp>
      <p:graphicFrame>
        <p:nvGraphicFramePr>
          <p:cNvPr id="4" name="Chart 3">
            <a:extLst>
              <a:ext uri="{FF2B5EF4-FFF2-40B4-BE49-F238E27FC236}">
                <a16:creationId xmlns:a16="http://schemas.microsoft.com/office/drawing/2014/main" id="{B9D6558B-ED65-19B4-5D0D-70B5B8BF628C}"/>
              </a:ext>
            </a:extLst>
          </p:cNvPr>
          <p:cNvGraphicFramePr>
            <a:graphicFrameLocks/>
          </p:cNvGraphicFramePr>
          <p:nvPr>
            <p:extLst>
              <p:ext uri="{D42A27DB-BD31-4B8C-83A1-F6EECF244321}">
                <p14:modId xmlns:p14="http://schemas.microsoft.com/office/powerpoint/2010/main" val="2893106481"/>
              </p:ext>
            </p:extLst>
          </p:nvPr>
        </p:nvGraphicFramePr>
        <p:xfrm>
          <a:off x="838200" y="2155369"/>
          <a:ext cx="5257800" cy="41178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23F04DCC-722A-3B2A-8FCC-309600475405}"/>
              </a:ext>
            </a:extLst>
          </p:cNvPr>
          <p:cNvGraphicFramePr>
            <a:graphicFrameLocks/>
          </p:cNvGraphicFramePr>
          <p:nvPr>
            <p:extLst>
              <p:ext uri="{D42A27DB-BD31-4B8C-83A1-F6EECF244321}">
                <p14:modId xmlns:p14="http://schemas.microsoft.com/office/powerpoint/2010/main" val="2106373868"/>
              </p:ext>
            </p:extLst>
          </p:nvPr>
        </p:nvGraphicFramePr>
        <p:xfrm>
          <a:off x="6307393" y="2155369"/>
          <a:ext cx="5046407" cy="40582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Table 5">
            <a:extLst>
              <a:ext uri="{FF2B5EF4-FFF2-40B4-BE49-F238E27FC236}">
                <a16:creationId xmlns:a16="http://schemas.microsoft.com/office/drawing/2014/main" id="{91FBF57D-9C93-022E-64D4-A4D766D84924}"/>
              </a:ext>
            </a:extLst>
          </p:cNvPr>
          <p:cNvGraphicFramePr>
            <a:graphicFrameLocks noGrp="1"/>
          </p:cNvGraphicFramePr>
          <p:nvPr>
            <p:extLst>
              <p:ext uri="{D42A27DB-BD31-4B8C-83A1-F6EECF244321}">
                <p14:modId xmlns:p14="http://schemas.microsoft.com/office/powerpoint/2010/main" val="1755084251"/>
              </p:ext>
            </p:extLst>
          </p:nvPr>
        </p:nvGraphicFramePr>
        <p:xfrm>
          <a:off x="9231947" y="2313733"/>
          <a:ext cx="2121853" cy="609600"/>
        </p:xfrm>
        <a:graphic>
          <a:graphicData uri="http://schemas.openxmlformats.org/drawingml/2006/table">
            <a:tbl>
              <a:tblPr firstRow="1" bandRow="1">
                <a:tableStyleId>{5C22544A-7EE6-4342-B048-85BDC9FD1C3A}</a:tableStyleId>
              </a:tblPr>
              <a:tblGrid>
                <a:gridCol w="595630">
                  <a:extLst>
                    <a:ext uri="{9D8B030D-6E8A-4147-A177-3AD203B41FA5}">
                      <a16:colId xmlns:a16="http://schemas.microsoft.com/office/drawing/2014/main" val="510125520"/>
                    </a:ext>
                  </a:extLst>
                </a:gridCol>
                <a:gridCol w="595630">
                  <a:extLst>
                    <a:ext uri="{9D8B030D-6E8A-4147-A177-3AD203B41FA5}">
                      <a16:colId xmlns:a16="http://schemas.microsoft.com/office/drawing/2014/main" val="1116523174"/>
                    </a:ext>
                  </a:extLst>
                </a:gridCol>
                <a:gridCol w="473393">
                  <a:extLst>
                    <a:ext uri="{9D8B030D-6E8A-4147-A177-3AD203B41FA5}">
                      <a16:colId xmlns:a16="http://schemas.microsoft.com/office/drawing/2014/main" val="1841017109"/>
                    </a:ext>
                  </a:extLst>
                </a:gridCol>
                <a:gridCol w="457200">
                  <a:extLst>
                    <a:ext uri="{9D8B030D-6E8A-4147-A177-3AD203B41FA5}">
                      <a16:colId xmlns:a16="http://schemas.microsoft.com/office/drawing/2014/main" val="1075909706"/>
                    </a:ext>
                  </a:extLst>
                </a:gridCol>
              </a:tblGrid>
              <a:tr h="274320">
                <a:tc>
                  <a:txBody>
                    <a:bodyPr/>
                    <a:lstStyle/>
                    <a:p>
                      <a:r>
                        <a:rPr lang="en-US" sz="1400"/>
                        <a:t>3</a:t>
                      </a:r>
                      <a:endParaRPr lang="sk-SK" sz="1400"/>
                    </a:p>
                  </a:txBody>
                  <a:tcPr/>
                </a:tc>
                <a:tc>
                  <a:txBody>
                    <a:bodyPr/>
                    <a:lstStyle/>
                    <a:p>
                      <a:r>
                        <a:rPr lang="en-US" sz="1400"/>
                        <a:t>11</a:t>
                      </a:r>
                      <a:endParaRPr lang="sk-SK" sz="1400"/>
                    </a:p>
                  </a:txBody>
                  <a:tcPr/>
                </a:tc>
                <a:tc>
                  <a:txBody>
                    <a:bodyPr/>
                    <a:lstStyle/>
                    <a:p>
                      <a:r>
                        <a:rPr lang="en-US" sz="1400"/>
                        <a:t>8</a:t>
                      </a:r>
                      <a:endParaRPr lang="sk-SK" sz="1400"/>
                    </a:p>
                  </a:txBody>
                  <a:tcPr/>
                </a:tc>
                <a:tc>
                  <a:txBody>
                    <a:bodyPr/>
                    <a:lstStyle/>
                    <a:p>
                      <a:r>
                        <a:rPr lang="en-US" sz="1400"/>
                        <a:t>18</a:t>
                      </a:r>
                      <a:endParaRPr lang="sk-SK" sz="1400"/>
                    </a:p>
                  </a:txBody>
                  <a:tcPr/>
                </a:tc>
                <a:extLst>
                  <a:ext uri="{0D108BD9-81ED-4DB2-BD59-A6C34878D82A}">
                    <a16:rowId xmlns:a16="http://schemas.microsoft.com/office/drawing/2014/main" val="3543667528"/>
                  </a:ext>
                </a:extLst>
              </a:tr>
              <a:tr h="274320">
                <a:tc>
                  <a:txBody>
                    <a:bodyPr/>
                    <a:lstStyle/>
                    <a:p>
                      <a:r>
                        <a:rPr lang="en-US" sz="1400"/>
                        <a:t>738</a:t>
                      </a:r>
                      <a:endParaRPr lang="sk-SK" sz="1400"/>
                    </a:p>
                  </a:txBody>
                  <a:tcPr/>
                </a:tc>
                <a:tc>
                  <a:txBody>
                    <a:bodyPr/>
                    <a:lstStyle/>
                    <a:p>
                      <a:r>
                        <a:rPr lang="en-US" sz="1400"/>
                        <a:t>110</a:t>
                      </a:r>
                      <a:endParaRPr lang="sk-SK" sz="1400"/>
                    </a:p>
                  </a:txBody>
                  <a:tcPr/>
                </a:tc>
                <a:tc>
                  <a:txBody>
                    <a:bodyPr/>
                    <a:lstStyle/>
                    <a:p>
                      <a:r>
                        <a:rPr lang="en-US" sz="1400"/>
                        <a:t>15</a:t>
                      </a:r>
                      <a:endParaRPr lang="sk-SK" sz="1400"/>
                    </a:p>
                  </a:txBody>
                  <a:tcPr/>
                </a:tc>
                <a:tc>
                  <a:txBody>
                    <a:bodyPr/>
                    <a:lstStyle/>
                    <a:p>
                      <a:r>
                        <a:rPr lang="en-US" sz="1400"/>
                        <a:t>10</a:t>
                      </a:r>
                      <a:endParaRPr lang="sk-SK" sz="1400"/>
                    </a:p>
                  </a:txBody>
                  <a:tcPr/>
                </a:tc>
                <a:extLst>
                  <a:ext uri="{0D108BD9-81ED-4DB2-BD59-A6C34878D82A}">
                    <a16:rowId xmlns:a16="http://schemas.microsoft.com/office/drawing/2014/main" val="3575444081"/>
                  </a:ext>
                </a:extLst>
              </a:tr>
            </a:tbl>
          </a:graphicData>
        </a:graphic>
      </p:graphicFrame>
      <p:sp>
        <p:nvSpPr>
          <p:cNvPr id="3" name="Slide Number Placeholder 2">
            <a:extLst>
              <a:ext uri="{FF2B5EF4-FFF2-40B4-BE49-F238E27FC236}">
                <a16:creationId xmlns:a16="http://schemas.microsoft.com/office/drawing/2014/main" id="{256DA64D-10F7-3BF6-C8AB-B1B95DDB16F6}"/>
              </a:ext>
            </a:extLst>
          </p:cNvPr>
          <p:cNvSpPr>
            <a:spLocks noGrp="1"/>
          </p:cNvSpPr>
          <p:nvPr>
            <p:ph type="sldNum" sz="quarter" idx="12"/>
          </p:nvPr>
        </p:nvSpPr>
        <p:spPr/>
        <p:txBody>
          <a:bodyPr/>
          <a:lstStyle/>
          <a:p>
            <a:fld id="{4082E97F-1351-428E-9FAB-1F1D077BE88C}" type="slidenum">
              <a:rPr lang="sk-SK" smtClean="0"/>
              <a:t>6</a:t>
            </a:fld>
            <a:endParaRPr lang="sk-SK" sz="1400"/>
          </a:p>
        </p:txBody>
      </p:sp>
    </p:spTree>
    <p:extLst>
      <p:ext uri="{BB962C8B-B14F-4D97-AF65-F5344CB8AC3E}">
        <p14:creationId xmlns:p14="http://schemas.microsoft.com/office/powerpoint/2010/main" val="45849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22CB-1B82-D328-23C0-5D95408D8BA2}"/>
              </a:ext>
            </a:extLst>
          </p:cNvPr>
          <p:cNvSpPr>
            <a:spLocks noGrp="1"/>
          </p:cNvSpPr>
          <p:nvPr>
            <p:ph type="title"/>
          </p:nvPr>
        </p:nvSpPr>
        <p:spPr/>
        <p:txBody>
          <a:bodyPr/>
          <a:lstStyle/>
          <a:p>
            <a:r>
              <a:rPr lang="sk-SK"/>
              <a:t>Počiatočná analýza</a:t>
            </a:r>
          </a:p>
        </p:txBody>
      </p:sp>
      <p:sp>
        <p:nvSpPr>
          <p:cNvPr id="3" name="Content Placeholder 2">
            <a:extLst>
              <a:ext uri="{FF2B5EF4-FFF2-40B4-BE49-F238E27FC236}">
                <a16:creationId xmlns:a16="http://schemas.microsoft.com/office/drawing/2014/main" id="{4DB6C472-F4D6-E733-3132-825CB508DBF0}"/>
              </a:ext>
            </a:extLst>
          </p:cNvPr>
          <p:cNvSpPr>
            <a:spLocks noGrp="1"/>
          </p:cNvSpPr>
          <p:nvPr>
            <p:ph idx="1"/>
          </p:nvPr>
        </p:nvSpPr>
        <p:spPr/>
        <p:txBody>
          <a:bodyPr/>
          <a:lstStyle/>
          <a:p>
            <a:r>
              <a:rPr lang="sk-SK"/>
              <a:t>Problémy a výzvy, ako nekonzistentná presnosť modelov, výrazná nerovnováha tried</a:t>
            </a:r>
            <a:r>
              <a:rPr lang="en-US"/>
              <a:t> </a:t>
            </a:r>
            <a:r>
              <a:rPr lang="sk-SK"/>
              <a:t>a</a:t>
            </a:r>
            <a:r>
              <a:rPr lang="en-US"/>
              <a:t> </a:t>
            </a:r>
            <a:r>
              <a:rPr lang="sk-SK"/>
              <a:t>nízke zastúpenie tried.</a:t>
            </a:r>
          </a:p>
          <a:p>
            <a:endParaRPr lang="sk-SK"/>
          </a:p>
          <a:p>
            <a:r>
              <a:rPr lang="sk-SK"/>
              <a:t>Aby sa tieto problémy riešili, boli navrhnuté nasledovné techniky:</a:t>
            </a:r>
          </a:p>
          <a:p>
            <a:pPr lvl="1"/>
            <a:r>
              <a:rPr lang="sk-SK"/>
              <a:t>Váženie tried</a:t>
            </a:r>
          </a:p>
          <a:p>
            <a:pPr lvl="1"/>
            <a:r>
              <a:rPr lang="sk-SK"/>
              <a:t>Rozšírenie údajov</a:t>
            </a:r>
          </a:p>
          <a:p>
            <a:pPr lvl="1"/>
            <a:r>
              <a:rPr lang="sk-SK"/>
              <a:t>Analýza vplyvu techník rozšírenia údajov</a:t>
            </a:r>
          </a:p>
        </p:txBody>
      </p:sp>
      <p:sp>
        <p:nvSpPr>
          <p:cNvPr id="4" name="Slide Number Placeholder 3">
            <a:extLst>
              <a:ext uri="{FF2B5EF4-FFF2-40B4-BE49-F238E27FC236}">
                <a16:creationId xmlns:a16="http://schemas.microsoft.com/office/drawing/2014/main" id="{F14668F9-4CFF-C637-0850-4A8E04D71781}"/>
              </a:ext>
            </a:extLst>
          </p:cNvPr>
          <p:cNvSpPr>
            <a:spLocks noGrp="1"/>
          </p:cNvSpPr>
          <p:nvPr>
            <p:ph type="sldNum" sz="quarter" idx="12"/>
          </p:nvPr>
        </p:nvSpPr>
        <p:spPr/>
        <p:txBody>
          <a:bodyPr/>
          <a:lstStyle/>
          <a:p>
            <a:fld id="{4082E97F-1351-428E-9FAB-1F1D077BE88C}" type="slidenum">
              <a:rPr lang="sk-SK" smtClean="0"/>
              <a:t>7</a:t>
            </a:fld>
            <a:endParaRPr lang="sk-SK"/>
          </a:p>
        </p:txBody>
      </p:sp>
    </p:spTree>
    <p:extLst>
      <p:ext uri="{BB962C8B-B14F-4D97-AF65-F5344CB8AC3E}">
        <p14:creationId xmlns:p14="http://schemas.microsoft.com/office/powerpoint/2010/main" val="83424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5316-D6B4-7A1C-C429-5FAF369C52C9}"/>
              </a:ext>
            </a:extLst>
          </p:cNvPr>
          <p:cNvSpPr>
            <a:spLocks noGrp="1"/>
          </p:cNvSpPr>
          <p:nvPr>
            <p:ph type="title"/>
          </p:nvPr>
        </p:nvSpPr>
        <p:spPr/>
        <p:txBody>
          <a:bodyPr/>
          <a:lstStyle/>
          <a:p>
            <a:r>
              <a:rPr lang="sk-SK"/>
              <a:t>Techniky rozšírenia údajov</a:t>
            </a:r>
          </a:p>
        </p:txBody>
      </p:sp>
      <p:sp>
        <p:nvSpPr>
          <p:cNvPr id="3" name="Content Placeholder 2">
            <a:extLst>
              <a:ext uri="{FF2B5EF4-FFF2-40B4-BE49-F238E27FC236}">
                <a16:creationId xmlns:a16="http://schemas.microsoft.com/office/drawing/2014/main" id="{F97379A6-2A5A-2DE2-0B71-145C1757CBCF}"/>
              </a:ext>
            </a:extLst>
          </p:cNvPr>
          <p:cNvSpPr>
            <a:spLocks noGrp="1"/>
          </p:cNvSpPr>
          <p:nvPr>
            <p:ph idx="1"/>
          </p:nvPr>
        </p:nvSpPr>
        <p:spPr/>
        <p:txBody>
          <a:bodyPr>
            <a:normAutofit/>
          </a:bodyPr>
          <a:lstStyle/>
          <a:p>
            <a:r>
              <a:rPr lang="sk-SK"/>
              <a:t>Rozšírenie údajov zvyšuje rozmanitosť tréningových dát </a:t>
            </a:r>
          </a:p>
          <a:p>
            <a:r>
              <a:rPr lang="sk-SK"/>
              <a:t>Tri kategórie techník:</a:t>
            </a:r>
          </a:p>
          <a:p>
            <a:pPr lvl="1"/>
            <a:r>
              <a:rPr lang="sk-SK"/>
              <a:t>Geometrické transformácie: rotácia, prevrátenie, škálovanie</a:t>
            </a:r>
          </a:p>
          <a:p>
            <a:pPr lvl="1"/>
            <a:r>
              <a:rPr lang="sk-SK"/>
              <a:t>Zmeny farieb: úpravy kontrastu a jasu</a:t>
            </a:r>
          </a:p>
          <a:p>
            <a:pPr lvl="1"/>
            <a:r>
              <a:rPr lang="sk-SK"/>
              <a:t>Pridanie šumu a rozmazania: simulácia pohybu pacienta, chyby zariadenia</a:t>
            </a:r>
          </a:p>
          <a:p>
            <a:r>
              <a:rPr lang="sk-SK"/>
              <a:t>Simulujú reálne situácie a artefakty</a:t>
            </a:r>
          </a:p>
        </p:txBody>
      </p:sp>
      <p:sp>
        <p:nvSpPr>
          <p:cNvPr id="4" name="Slide Number Placeholder 3">
            <a:extLst>
              <a:ext uri="{FF2B5EF4-FFF2-40B4-BE49-F238E27FC236}">
                <a16:creationId xmlns:a16="http://schemas.microsoft.com/office/drawing/2014/main" id="{F4691719-8C50-747C-825C-395BB6DD444E}"/>
              </a:ext>
            </a:extLst>
          </p:cNvPr>
          <p:cNvSpPr>
            <a:spLocks noGrp="1"/>
          </p:cNvSpPr>
          <p:nvPr>
            <p:ph type="sldNum" sz="quarter" idx="12"/>
          </p:nvPr>
        </p:nvSpPr>
        <p:spPr/>
        <p:txBody>
          <a:bodyPr/>
          <a:lstStyle/>
          <a:p>
            <a:fld id="{4082E97F-1351-428E-9FAB-1F1D077BE88C}" type="slidenum">
              <a:rPr lang="sk-SK" smtClean="0"/>
              <a:t>8</a:t>
            </a:fld>
            <a:endParaRPr lang="sk-SK"/>
          </a:p>
        </p:txBody>
      </p:sp>
    </p:spTree>
    <p:extLst>
      <p:ext uri="{BB962C8B-B14F-4D97-AF65-F5344CB8AC3E}">
        <p14:creationId xmlns:p14="http://schemas.microsoft.com/office/powerpoint/2010/main" val="347057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4A97-492B-CFC3-0280-C1E353113D36}"/>
              </a:ext>
            </a:extLst>
          </p:cNvPr>
          <p:cNvSpPr>
            <a:spLocks noGrp="1"/>
          </p:cNvSpPr>
          <p:nvPr>
            <p:ph type="title"/>
          </p:nvPr>
        </p:nvSpPr>
        <p:spPr/>
        <p:txBody>
          <a:bodyPr/>
          <a:lstStyle/>
          <a:p>
            <a:r>
              <a:rPr lang="sk-SK"/>
              <a:t>Geometrické transformácie</a:t>
            </a:r>
          </a:p>
        </p:txBody>
      </p:sp>
      <p:pic>
        <p:nvPicPr>
          <p:cNvPr id="10" name="Picture 9" descr="A hand x-ray of a person's hand&#10;&#10;Description automatically generated">
            <a:extLst>
              <a:ext uri="{FF2B5EF4-FFF2-40B4-BE49-F238E27FC236}">
                <a16:creationId xmlns:a16="http://schemas.microsoft.com/office/drawing/2014/main" id="{7617D866-7397-CC50-F2D1-146051CE4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5725" y="4231342"/>
            <a:ext cx="2133600" cy="2133600"/>
          </a:xfrm>
          <a:prstGeom prst="rect">
            <a:avLst/>
          </a:prstGeom>
        </p:spPr>
      </p:pic>
      <p:pic>
        <p:nvPicPr>
          <p:cNvPr id="12" name="Picture 11" descr="A hand x-ray of a person's hand&#10;&#10;Description automatically generated">
            <a:extLst>
              <a:ext uri="{FF2B5EF4-FFF2-40B4-BE49-F238E27FC236}">
                <a16:creationId xmlns:a16="http://schemas.microsoft.com/office/drawing/2014/main" id="{7D41AF18-886F-B430-1DBF-67EBBDE21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231342"/>
            <a:ext cx="2133600" cy="2133600"/>
          </a:xfrm>
          <a:prstGeom prst="rect">
            <a:avLst/>
          </a:prstGeom>
        </p:spPr>
      </p:pic>
      <p:pic>
        <p:nvPicPr>
          <p:cNvPr id="29" name="Picture 28" descr="A x-ray of a person's chest&#10;&#10;Description automatically generated">
            <a:extLst>
              <a:ext uri="{FF2B5EF4-FFF2-40B4-BE49-F238E27FC236}">
                <a16:creationId xmlns:a16="http://schemas.microsoft.com/office/drawing/2014/main" id="{8C577C78-B849-780B-3F61-AB2713E1422A}"/>
              </a:ext>
            </a:extLst>
          </p:cNvPr>
          <p:cNvPicPr>
            <a:picLocks noChangeAspect="1"/>
          </p:cNvPicPr>
          <p:nvPr/>
        </p:nvPicPr>
        <p:blipFill rotWithShape="1">
          <a:blip r:embed="rId5">
            <a:extLst>
              <a:ext uri="{28A0092B-C50C-407E-A947-70E740481C1C}">
                <a14:useLocalDpi xmlns:a14="http://schemas.microsoft.com/office/drawing/2010/main" val="0"/>
              </a:ext>
            </a:extLst>
          </a:blip>
          <a:srcRect l="9148" t="8675" r="11197" b="11673"/>
          <a:stretch/>
        </p:blipFill>
        <p:spPr>
          <a:xfrm>
            <a:off x="9220200" y="4231342"/>
            <a:ext cx="2133600" cy="2133600"/>
          </a:xfrm>
          <a:prstGeom prst="rect">
            <a:avLst/>
          </a:prstGeom>
        </p:spPr>
      </p:pic>
      <p:pic>
        <p:nvPicPr>
          <p:cNvPr id="31" name="Picture 30" descr="A x-ray of a person's chest&#10;&#10;Description automatically generated">
            <a:extLst>
              <a:ext uri="{FF2B5EF4-FFF2-40B4-BE49-F238E27FC236}">
                <a16:creationId xmlns:a16="http://schemas.microsoft.com/office/drawing/2014/main" id="{CCEAA00B-BA07-E051-E002-90ECC3E894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2675" y="4231342"/>
            <a:ext cx="2133600" cy="2133600"/>
          </a:xfrm>
          <a:prstGeom prst="rect">
            <a:avLst/>
          </a:prstGeom>
        </p:spPr>
      </p:pic>
      <p:sp>
        <p:nvSpPr>
          <p:cNvPr id="32" name="Arrow: Right 31">
            <a:extLst>
              <a:ext uri="{FF2B5EF4-FFF2-40B4-BE49-F238E27FC236}">
                <a16:creationId xmlns:a16="http://schemas.microsoft.com/office/drawing/2014/main" id="{0447A198-8B24-F5FD-891C-A06E3BAA3B44}"/>
              </a:ext>
            </a:extLst>
          </p:cNvPr>
          <p:cNvSpPr/>
          <p:nvPr/>
        </p:nvSpPr>
        <p:spPr>
          <a:xfrm>
            <a:off x="3093103" y="2576700"/>
            <a:ext cx="681318" cy="766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33" name="Arrow: Right 32">
            <a:extLst>
              <a:ext uri="{FF2B5EF4-FFF2-40B4-BE49-F238E27FC236}">
                <a16:creationId xmlns:a16="http://schemas.microsoft.com/office/drawing/2014/main" id="{5BCFE584-2512-7E14-6C1A-CCBA6D3C04F3}"/>
              </a:ext>
            </a:extLst>
          </p:cNvPr>
          <p:cNvSpPr/>
          <p:nvPr/>
        </p:nvSpPr>
        <p:spPr>
          <a:xfrm>
            <a:off x="3093103" y="4914901"/>
            <a:ext cx="681318" cy="766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34" name="Arrow: Right 33">
            <a:extLst>
              <a:ext uri="{FF2B5EF4-FFF2-40B4-BE49-F238E27FC236}">
                <a16:creationId xmlns:a16="http://schemas.microsoft.com/office/drawing/2014/main" id="{976AE384-B8BE-ABC9-8F30-39D590518C3B}"/>
              </a:ext>
            </a:extLst>
          </p:cNvPr>
          <p:cNvSpPr/>
          <p:nvPr/>
        </p:nvSpPr>
        <p:spPr>
          <a:xfrm>
            <a:off x="8417578" y="2576700"/>
            <a:ext cx="681318" cy="766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35" name="Arrow: Right 34">
            <a:extLst>
              <a:ext uri="{FF2B5EF4-FFF2-40B4-BE49-F238E27FC236}">
                <a16:creationId xmlns:a16="http://schemas.microsoft.com/office/drawing/2014/main" id="{B199C59A-7E57-2CDB-0F83-6FD1ADF31314}"/>
              </a:ext>
            </a:extLst>
          </p:cNvPr>
          <p:cNvSpPr/>
          <p:nvPr/>
        </p:nvSpPr>
        <p:spPr>
          <a:xfrm>
            <a:off x="8417578" y="4914901"/>
            <a:ext cx="681318" cy="76648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sp>
        <p:nvSpPr>
          <p:cNvPr id="3" name="Slide Number Placeholder 2">
            <a:extLst>
              <a:ext uri="{FF2B5EF4-FFF2-40B4-BE49-F238E27FC236}">
                <a16:creationId xmlns:a16="http://schemas.microsoft.com/office/drawing/2014/main" id="{E4599576-7082-6479-427B-28807002F452}"/>
              </a:ext>
            </a:extLst>
          </p:cNvPr>
          <p:cNvSpPr>
            <a:spLocks noGrp="1"/>
          </p:cNvSpPr>
          <p:nvPr>
            <p:ph type="sldNum" sz="quarter" idx="12"/>
          </p:nvPr>
        </p:nvSpPr>
        <p:spPr/>
        <p:txBody>
          <a:bodyPr/>
          <a:lstStyle/>
          <a:p>
            <a:fld id="{4082E97F-1351-428E-9FAB-1F1D077BE88C}" type="slidenum">
              <a:rPr lang="sk-SK" smtClean="0"/>
              <a:t>9</a:t>
            </a:fld>
            <a:endParaRPr lang="sk-SK"/>
          </a:p>
        </p:txBody>
      </p:sp>
      <p:pic>
        <p:nvPicPr>
          <p:cNvPr id="6" name="Picture 5" descr="X-ray of feet and toes&#10;&#10;Description automatically generated">
            <a:extLst>
              <a:ext uri="{FF2B5EF4-FFF2-40B4-BE49-F238E27FC236}">
                <a16:creationId xmlns:a16="http://schemas.microsoft.com/office/drawing/2014/main" id="{BF78CE50-25E9-6BA2-09A3-D00013A29D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5725" y="1893141"/>
            <a:ext cx="2133600" cy="2133600"/>
          </a:xfrm>
          <a:prstGeom prst="rect">
            <a:avLst/>
          </a:prstGeom>
        </p:spPr>
      </p:pic>
      <p:pic>
        <p:nvPicPr>
          <p:cNvPr id="13" name="Picture 12" descr="X-ray of feet and toes&#10;&#10;Description automatically generated">
            <a:extLst>
              <a:ext uri="{FF2B5EF4-FFF2-40B4-BE49-F238E27FC236}">
                <a16:creationId xmlns:a16="http://schemas.microsoft.com/office/drawing/2014/main" id="{38C523CD-9167-CFCB-721D-605B3C1915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1889919"/>
            <a:ext cx="2133600" cy="2133600"/>
          </a:xfrm>
          <a:prstGeom prst="rect">
            <a:avLst/>
          </a:prstGeom>
        </p:spPr>
      </p:pic>
      <p:pic>
        <p:nvPicPr>
          <p:cNvPr id="15" name="Picture 14" descr="A x-ray of a person's shoulder&#10;&#10;Description automatically generated">
            <a:extLst>
              <a:ext uri="{FF2B5EF4-FFF2-40B4-BE49-F238E27FC236}">
                <a16:creationId xmlns:a16="http://schemas.microsoft.com/office/drawing/2014/main" id="{BF2C11F7-48DE-FC6E-39DE-D4DE8B802C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62675" y="1889919"/>
            <a:ext cx="2133600" cy="2133600"/>
          </a:xfrm>
          <a:prstGeom prst="rect">
            <a:avLst/>
          </a:prstGeom>
        </p:spPr>
      </p:pic>
      <p:pic>
        <p:nvPicPr>
          <p:cNvPr id="18" name="Picture 17" descr="A x-ray of a shoulder&#10;&#10;Description automatically generated">
            <a:extLst>
              <a:ext uri="{FF2B5EF4-FFF2-40B4-BE49-F238E27FC236}">
                <a16:creationId xmlns:a16="http://schemas.microsoft.com/office/drawing/2014/main" id="{DFD512A4-F803-C83C-CFD7-52FEB97C66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20200" y="1889919"/>
            <a:ext cx="2133600" cy="2133600"/>
          </a:xfrm>
          <a:prstGeom prst="rect">
            <a:avLst/>
          </a:prstGeom>
        </p:spPr>
      </p:pic>
    </p:spTree>
    <p:extLst>
      <p:ext uri="{BB962C8B-B14F-4D97-AF65-F5344CB8AC3E}">
        <p14:creationId xmlns:p14="http://schemas.microsoft.com/office/powerpoint/2010/main" val="2667142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384</TotalTime>
  <Words>2158</Words>
  <Application>Microsoft Office PowerPoint</Application>
  <PresentationFormat>Widescreen</PresentationFormat>
  <Paragraphs>543</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Arial</vt:lpstr>
      <vt:lpstr>Calibri</vt:lpstr>
      <vt:lpstr>ui-sans-serif</vt:lpstr>
      <vt:lpstr>Wingdings</vt:lpstr>
      <vt:lpstr>Office Theme</vt:lpstr>
      <vt:lpstr>Automatická klasifikácia častí tela na röntgenových snímkach pomocou neurónových sietí</vt:lpstr>
      <vt:lpstr>Úvod a Motivácia</vt:lpstr>
      <vt:lpstr>Pozadie</vt:lpstr>
      <vt:lpstr>Popis datasetu</vt:lpstr>
      <vt:lpstr>Dataset</vt:lpstr>
      <vt:lpstr>Prvotné testovania</vt:lpstr>
      <vt:lpstr>Počiatočná analýza</vt:lpstr>
      <vt:lpstr>Techniky rozšírenia údajov</vt:lpstr>
      <vt:lpstr>Geometrické transformácie</vt:lpstr>
      <vt:lpstr>Zmeny farieb</vt:lpstr>
      <vt:lpstr>Pridanie šumu a rozmazania</vt:lpstr>
      <vt:lpstr>Experiment 1: Váženie tried</vt:lpstr>
      <vt:lpstr>Experiment 1 </vt:lpstr>
      <vt:lpstr>Experiment 1</vt:lpstr>
      <vt:lpstr>Experiment 2: Vplyv rozšírenia údajov</vt:lpstr>
      <vt:lpstr>Experiment 2 </vt:lpstr>
      <vt:lpstr>Experiment 2</vt:lpstr>
      <vt:lpstr>Experiment 3: Originál vs. Augmentácia</vt:lpstr>
      <vt:lpstr>Experiment 3</vt:lpstr>
      <vt:lpstr>Experiment 3</vt:lpstr>
      <vt:lpstr>Experiment 3</vt:lpstr>
      <vt:lpstr>Ciele</vt:lpstr>
      <vt:lpstr>Budúca práca</vt:lpstr>
      <vt:lpstr>Ďakujem za pozornosť</vt:lpstr>
      <vt:lpstr>Otázky</vt:lpstr>
      <vt:lpstr>Odpovede</vt:lpstr>
      <vt:lpstr>Odpovede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Patrik Pejchal</dc:creator>
  <cp:lastModifiedBy>Patrik Pejchal</cp:lastModifiedBy>
  <cp:revision>7</cp:revision>
  <dcterms:created xsi:type="dcterms:W3CDTF">2024-05-21T18:39:30Z</dcterms:created>
  <dcterms:modified xsi:type="dcterms:W3CDTF">2024-06-11T17:19:35Z</dcterms:modified>
</cp:coreProperties>
</file>