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5"/>
  </p:notesMasterIdLst>
  <p:handoutMasterIdLst>
    <p:handoutMasterId r:id="rId36"/>
  </p:handoutMasterIdLst>
  <p:sldIdLst>
    <p:sldId id="312" r:id="rId5"/>
    <p:sldId id="304" r:id="rId6"/>
    <p:sldId id="282" r:id="rId7"/>
    <p:sldId id="353" r:id="rId8"/>
    <p:sldId id="307" r:id="rId9"/>
    <p:sldId id="338" r:id="rId10"/>
    <p:sldId id="345" r:id="rId11"/>
    <p:sldId id="281" r:id="rId12"/>
    <p:sldId id="340" r:id="rId13"/>
    <p:sldId id="343" r:id="rId14"/>
    <p:sldId id="342" r:id="rId15"/>
    <p:sldId id="341" r:id="rId16"/>
    <p:sldId id="336" r:id="rId17"/>
    <p:sldId id="334" r:id="rId18"/>
    <p:sldId id="335" r:id="rId19"/>
    <p:sldId id="333" r:id="rId20"/>
    <p:sldId id="332" r:id="rId21"/>
    <p:sldId id="339" r:id="rId22"/>
    <p:sldId id="331" r:id="rId23"/>
    <p:sldId id="330" r:id="rId24"/>
    <p:sldId id="344" r:id="rId25"/>
    <p:sldId id="317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297" r:id="rId3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10" autoAdjust="0"/>
  </p:normalViewPr>
  <p:slideViewPr>
    <p:cSldViewPr snapToGrid="0" snapToObjects="1">
      <p:cViewPr varScale="1">
        <p:scale>
          <a:sx n="76" d="100"/>
          <a:sy n="76" d="100"/>
        </p:scale>
        <p:origin x="946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4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3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09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88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5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52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78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71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1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44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56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49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23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93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05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42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0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9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5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2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anchor="ctr">
            <a:normAutofit/>
          </a:bodyPr>
          <a:lstStyle/>
          <a:p>
            <a:r>
              <a:rPr lang="en-US" dirty="0"/>
              <a:t>Online shopping system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62D6D-D2A6-FFE1-A1CD-C1305D60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24216" y="1256652"/>
            <a:ext cx="4344695" cy="434469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63" y="1260259"/>
            <a:ext cx="6219931" cy="378211"/>
          </a:xfrm>
        </p:spPr>
        <p:txBody>
          <a:bodyPr/>
          <a:lstStyle/>
          <a:p>
            <a:pPr algn="ctr"/>
            <a:r>
              <a:rPr lang="en-US" dirty="0"/>
              <a:t>In console: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6EE813D-79BC-7C13-9902-1522BAAC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74" y="2225447"/>
            <a:ext cx="7654819" cy="25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1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09" y="26268"/>
            <a:ext cx="7631709" cy="1091627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C3B7F9-439B-7DFB-B75B-2750744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063" y="1137992"/>
            <a:ext cx="6818775" cy="1548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2E5C6-DFE0-4C1C-8EE5-E1AC2BC16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6062" y="2451797"/>
            <a:ext cx="8126729" cy="42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8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847" y="1431671"/>
            <a:ext cx="6219931" cy="378211"/>
          </a:xfrm>
        </p:spPr>
        <p:txBody>
          <a:bodyPr/>
          <a:lstStyle/>
          <a:p>
            <a:pPr algn="ctr"/>
            <a:r>
              <a:rPr lang="en-US" dirty="0"/>
              <a:t>In console: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FC9CDDC-F1C0-BEE7-49CD-C12F2752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47" y="2599621"/>
            <a:ext cx="9661071" cy="22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1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446" y="46365"/>
            <a:ext cx="7631709" cy="1091627"/>
          </a:xfrm>
        </p:spPr>
        <p:txBody>
          <a:bodyPr/>
          <a:lstStyle/>
          <a:p>
            <a:r>
              <a:rPr lang="en-US" dirty="0"/>
              <a:t>ENCAPSULATION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3B7F9-439B-7DFB-B75B-2750744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6012" y="1073432"/>
            <a:ext cx="5155490" cy="1322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083EC6-A346-1668-518F-F0360267DD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65701" y="2435031"/>
            <a:ext cx="2865736" cy="36070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1E83E-1C10-D33F-C140-A5BED87D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01473" y="2435031"/>
            <a:ext cx="3811713" cy="36843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37CF08-0F9C-806E-980F-AAEFD600DB79}"/>
              </a:ext>
            </a:extLst>
          </p:cNvPr>
          <p:cNvSpPr txBox="1">
            <a:spLocks/>
          </p:cNvSpPr>
          <p:nvPr/>
        </p:nvSpPr>
        <p:spPr>
          <a:xfrm>
            <a:off x="1627239" y="6119421"/>
            <a:ext cx="8116529" cy="55575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masis MT Pro Medium" panose="020F0502020204030204" pitchFamily="18" charset="0"/>
                <a:cs typeface="Aparajita" panose="02020603050405020304" pitchFamily="18" charset="0"/>
              </a:rPr>
              <a:t>There is encapsulation in classes: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masis MT Pro Medium" panose="020F0502020204030204" pitchFamily="18" charset="0"/>
                <a:cs typeface="Aparajita" panose="02020603050405020304" pitchFamily="18" charset="0"/>
              </a:rPr>
              <a:t>Shopping cart, order, subcategories, register</a:t>
            </a:r>
          </a:p>
        </p:txBody>
      </p:sp>
    </p:spTree>
    <p:extLst>
      <p:ext uri="{BB962C8B-B14F-4D97-AF65-F5344CB8AC3E}">
        <p14:creationId xmlns:p14="http://schemas.microsoft.com/office/powerpoint/2010/main" val="235271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05" y="294736"/>
            <a:ext cx="7631709" cy="1091627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3B7F9-439B-7DFB-B75B-2750744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8146" y="1586275"/>
            <a:ext cx="8493027" cy="281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83EC6-A346-1668-518F-F0360267DD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8146" y="4369464"/>
            <a:ext cx="7820900" cy="1060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F1E83E-1C10-D33F-C140-A5BED87D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8146" y="5580567"/>
            <a:ext cx="8464589" cy="9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7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4" y="586850"/>
            <a:ext cx="7631709" cy="1091627"/>
          </a:xfrm>
        </p:spPr>
        <p:txBody>
          <a:bodyPr/>
          <a:lstStyle/>
          <a:p>
            <a:r>
              <a:rPr lang="en-US" dirty="0"/>
              <a:t>Custom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3B7F9-439B-7DFB-B75B-2750744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0935" y="1749500"/>
            <a:ext cx="5292814" cy="2175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083EC6-A346-1668-518F-F0360267DD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303"/>
          <a:stretch/>
        </p:blipFill>
        <p:spPr>
          <a:xfrm>
            <a:off x="1592825" y="4076096"/>
            <a:ext cx="7187380" cy="510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DEC26-411C-93C7-DDF2-9C9C2EC85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418" y="4636146"/>
            <a:ext cx="7286193" cy="3897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C565FD-9358-697A-E3BD-1F646F11F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350" y="5216643"/>
            <a:ext cx="7311245" cy="1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3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25" y="832657"/>
            <a:ext cx="7631709" cy="1091627"/>
          </a:xfrm>
        </p:spPr>
        <p:txBody>
          <a:bodyPr/>
          <a:lstStyle/>
          <a:p>
            <a:r>
              <a:rPr lang="en-US" dirty="0"/>
              <a:t>Polymorphism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B7EA-1847-F09B-36D7-E1EBC5EA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05" y="2787823"/>
            <a:ext cx="10845521" cy="12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6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25" y="478695"/>
            <a:ext cx="7631709" cy="1091627"/>
          </a:xfrm>
        </p:spPr>
        <p:txBody>
          <a:bodyPr/>
          <a:lstStyle/>
          <a:p>
            <a:r>
              <a:rPr lang="en-US" dirty="0"/>
              <a:t>Sorting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F025-AAC8-1CD6-2278-D9720F93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865" y="2944167"/>
            <a:ext cx="8863568" cy="310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F8755-7F2D-D52C-C1BF-181BFCE92F53}"/>
              </a:ext>
            </a:extLst>
          </p:cNvPr>
          <p:cNvSpPr txBox="1">
            <a:spLocks/>
          </p:cNvSpPr>
          <p:nvPr/>
        </p:nvSpPr>
        <p:spPr>
          <a:xfrm>
            <a:off x="1409457" y="1892381"/>
            <a:ext cx="6026323" cy="55575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202C8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Sorting is done descending according to Product rating</a:t>
            </a:r>
          </a:p>
        </p:txBody>
      </p:sp>
    </p:spTree>
    <p:extLst>
      <p:ext uri="{BB962C8B-B14F-4D97-AF65-F5344CB8AC3E}">
        <p14:creationId xmlns:p14="http://schemas.microsoft.com/office/powerpoint/2010/main" val="79653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7" y="2190557"/>
            <a:ext cx="3567313" cy="1091627"/>
          </a:xfrm>
        </p:spPr>
        <p:txBody>
          <a:bodyPr/>
          <a:lstStyle/>
          <a:p>
            <a:pPr algn="ctr"/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console: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ADFBBEA-AC30-AAC1-B452-90C537BE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2" y="1138237"/>
            <a:ext cx="5883666" cy="49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2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87" y="545735"/>
            <a:ext cx="7631709" cy="641634"/>
          </a:xfrm>
        </p:spPr>
        <p:txBody>
          <a:bodyPr/>
          <a:lstStyle/>
          <a:p>
            <a:r>
              <a:rPr lang="en-US" dirty="0"/>
              <a:t>Exception handling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DADE0-43F2-1BC4-754A-B9B61390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90" y="1218638"/>
            <a:ext cx="7631710" cy="3675234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DBCD76AC-6C51-BF6F-182B-72CF1B1052AA}"/>
              </a:ext>
            </a:extLst>
          </p:cNvPr>
          <p:cNvSpPr txBox="1">
            <a:spLocks/>
          </p:cNvSpPr>
          <p:nvPr/>
        </p:nvSpPr>
        <p:spPr>
          <a:xfrm>
            <a:off x="-1537400" y="3307438"/>
            <a:ext cx="7887958" cy="2046237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 console: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F025-AAC8-1CD6-2278-D9720F9385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4788" y="5487542"/>
            <a:ext cx="9190132" cy="6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MEMBERS CONTRIBUTION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UML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INHERITANCE AND CUSTOM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</a:t>
            </a:r>
          </a:p>
        </p:txBody>
      </p:sp>
      <p:pic>
        <p:nvPicPr>
          <p:cNvPr id="1026" name="Picture 2" descr="Faculty of Engineering - Ain Shams University, News, اللجان الانتخابيه">
            <a:extLst>
              <a:ext uri="{FF2B5EF4-FFF2-40B4-BE49-F238E27FC236}">
                <a16:creationId xmlns:a16="http://schemas.microsoft.com/office/drawing/2014/main" id="{7A7D475E-36BC-79EB-66D8-A60F4356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0563" y="1197184"/>
            <a:ext cx="2211688" cy="22116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1" y="382874"/>
            <a:ext cx="7631709" cy="1091627"/>
          </a:xfrm>
        </p:spPr>
        <p:txBody>
          <a:bodyPr/>
          <a:lstStyle/>
          <a:p>
            <a:r>
              <a:rPr lang="en-US" dirty="0"/>
              <a:t>Exception handling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D7F1-91B4-E1F6-FA34-230C14F42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2" y="1587483"/>
            <a:ext cx="1102196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7" y="2190557"/>
            <a:ext cx="3567313" cy="1091627"/>
          </a:xfrm>
        </p:spPr>
        <p:txBody>
          <a:bodyPr/>
          <a:lstStyle/>
          <a:p>
            <a:pPr algn="ctr"/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console: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6B34C27-13B8-C1A2-B475-08FB91DA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528" y="2190557"/>
            <a:ext cx="5561785" cy="15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4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A8445-E7C7-FF71-97B5-752281BA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531" y="2172956"/>
            <a:ext cx="5723586" cy="1904316"/>
          </a:xfrm>
        </p:spPr>
        <p:txBody>
          <a:bodyPr/>
          <a:lstStyle/>
          <a:p>
            <a:r>
              <a:rPr lang="en-US" sz="54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74E71D4B-AD02-23E4-175B-9D7B1817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32" y="1578639"/>
            <a:ext cx="7077075" cy="5067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20700E3-8CBE-455C-CAC1-11731177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8982"/>
            <a:ext cx="9174145" cy="1091627"/>
          </a:xfrm>
        </p:spPr>
        <p:txBody>
          <a:bodyPr/>
          <a:lstStyle/>
          <a:p>
            <a:r>
              <a:rPr lang="en-US" dirty="0"/>
              <a:t>first scene will be registration scene</a:t>
            </a:r>
          </a:p>
        </p:txBody>
      </p:sp>
    </p:spTree>
    <p:extLst>
      <p:ext uri="{BB962C8B-B14F-4D97-AF65-F5344CB8AC3E}">
        <p14:creationId xmlns:p14="http://schemas.microsoft.com/office/powerpoint/2010/main" val="106192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71D4B-AD02-23E4-175B-9D7B1817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21032" y="3012937"/>
            <a:ext cx="7077075" cy="219870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20700E3-8CBE-455C-CAC1-11731177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8" y="1192367"/>
            <a:ext cx="9174145" cy="1091627"/>
          </a:xfrm>
        </p:spPr>
        <p:txBody>
          <a:bodyPr/>
          <a:lstStyle/>
          <a:p>
            <a:r>
              <a:rPr lang="en-US" dirty="0"/>
              <a:t>When register button is pressed so the window opens as shown:</a:t>
            </a:r>
          </a:p>
        </p:txBody>
      </p:sp>
    </p:spTree>
    <p:extLst>
      <p:ext uri="{BB962C8B-B14F-4D97-AF65-F5344CB8AC3E}">
        <p14:creationId xmlns:p14="http://schemas.microsoft.com/office/powerpoint/2010/main" val="208429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71D4B-AD02-23E4-175B-9D7B1817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5223" y="1699339"/>
            <a:ext cx="4818568" cy="345932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20700E3-8CBE-455C-CAC1-11731177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7" y="257870"/>
            <a:ext cx="9174145" cy="1091627"/>
          </a:xfrm>
        </p:spPr>
        <p:txBody>
          <a:bodyPr/>
          <a:lstStyle/>
          <a:p>
            <a:r>
              <a:rPr lang="en-US" dirty="0"/>
              <a:t>Asking user to login:</a:t>
            </a:r>
          </a:p>
        </p:txBody>
      </p:sp>
      <p:pic>
        <p:nvPicPr>
          <p:cNvPr id="3" name="Picture 2" descr="A screenshot of a login page&#10;&#10;Description automatically generated">
            <a:extLst>
              <a:ext uri="{FF2B5EF4-FFF2-40B4-BE49-F238E27FC236}">
                <a16:creationId xmlns:a16="http://schemas.microsoft.com/office/drawing/2014/main" id="{238FA49F-1191-B1F7-BEB8-41BB246F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309" y="1648845"/>
            <a:ext cx="4964468" cy="35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71D4B-AD02-23E4-175B-9D7B1817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36915" y="1716454"/>
            <a:ext cx="6759782" cy="480492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20700E3-8CBE-455C-CAC1-11731177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7" y="257870"/>
            <a:ext cx="9244483" cy="1441469"/>
          </a:xfrm>
        </p:spPr>
        <p:txBody>
          <a:bodyPr/>
          <a:lstStyle/>
          <a:p>
            <a:r>
              <a:rPr lang="en-US" dirty="0"/>
              <a:t>After login subcategories scene appears</a:t>
            </a:r>
          </a:p>
        </p:txBody>
      </p:sp>
    </p:spTree>
    <p:extLst>
      <p:ext uri="{BB962C8B-B14F-4D97-AF65-F5344CB8AC3E}">
        <p14:creationId xmlns:p14="http://schemas.microsoft.com/office/powerpoint/2010/main" val="2529680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71D4B-AD02-23E4-175B-9D7B1817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1320" y="1716454"/>
            <a:ext cx="6690971" cy="480492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20700E3-8CBE-455C-CAC1-11731177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7" y="257870"/>
            <a:ext cx="9244483" cy="1441469"/>
          </a:xfrm>
        </p:spPr>
        <p:txBody>
          <a:bodyPr/>
          <a:lstStyle/>
          <a:p>
            <a:r>
              <a:rPr lang="en-US" dirty="0"/>
              <a:t>Product scene that should print the available products</a:t>
            </a:r>
          </a:p>
        </p:txBody>
      </p:sp>
    </p:spTree>
    <p:extLst>
      <p:ext uri="{BB962C8B-B14F-4D97-AF65-F5344CB8AC3E}">
        <p14:creationId xmlns:p14="http://schemas.microsoft.com/office/powerpoint/2010/main" val="139317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71D4B-AD02-23E4-175B-9D7B1817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1320" y="1573020"/>
            <a:ext cx="6690971" cy="477024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20700E3-8CBE-455C-CAC1-11731177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7" y="-123967"/>
            <a:ext cx="9244483" cy="1441469"/>
          </a:xfrm>
        </p:spPr>
        <p:txBody>
          <a:bodyPr/>
          <a:lstStyle/>
          <a:p>
            <a:r>
              <a:rPr lang="en-US" dirty="0"/>
              <a:t>Clicking home:</a:t>
            </a:r>
          </a:p>
        </p:txBody>
      </p:sp>
    </p:spTree>
    <p:extLst>
      <p:ext uri="{BB962C8B-B14F-4D97-AF65-F5344CB8AC3E}">
        <p14:creationId xmlns:p14="http://schemas.microsoft.com/office/powerpoint/2010/main" val="270465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71D4B-AD02-23E4-175B-9D7B1817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8361" y="1573020"/>
            <a:ext cx="6576888" cy="477024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20700E3-8CBE-455C-CAC1-11731177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7" y="-123967"/>
            <a:ext cx="9244483" cy="1441469"/>
          </a:xfrm>
        </p:spPr>
        <p:txBody>
          <a:bodyPr/>
          <a:lstStyle/>
          <a:p>
            <a:r>
              <a:rPr lang="en-US" dirty="0"/>
              <a:t>Clicking Logout:</a:t>
            </a:r>
          </a:p>
        </p:txBody>
      </p:sp>
    </p:spTree>
    <p:extLst>
      <p:ext uri="{BB962C8B-B14F-4D97-AF65-F5344CB8AC3E}">
        <p14:creationId xmlns:p14="http://schemas.microsoft.com/office/powerpoint/2010/main" val="173544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597" y="-301221"/>
            <a:ext cx="7965461" cy="994164"/>
          </a:xfrm>
        </p:spPr>
        <p:txBody>
          <a:bodyPr/>
          <a:lstStyle/>
          <a:p>
            <a:pPr algn="ctr"/>
            <a:r>
              <a:rPr lang="en-US" sz="2800" dirty="0"/>
              <a:t>TEAM MEMBERS CONTRIBUTION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7920E6-DB61-B576-A182-BD8107A70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57696"/>
              </p:ext>
            </p:extLst>
          </p:nvPr>
        </p:nvGraphicFramePr>
        <p:xfrm>
          <a:off x="3014509" y="865294"/>
          <a:ext cx="8267636" cy="58479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74882">
                  <a:extLst>
                    <a:ext uri="{9D8B030D-6E8A-4147-A177-3AD203B41FA5}">
                      <a16:colId xmlns:a16="http://schemas.microsoft.com/office/drawing/2014/main" val="719222272"/>
                    </a:ext>
                  </a:extLst>
                </a:gridCol>
                <a:gridCol w="2596377">
                  <a:extLst>
                    <a:ext uri="{9D8B030D-6E8A-4147-A177-3AD203B41FA5}">
                      <a16:colId xmlns:a16="http://schemas.microsoft.com/office/drawing/2014/main" val="2942115463"/>
                    </a:ext>
                  </a:extLst>
                </a:gridCol>
                <a:gridCol w="2596377">
                  <a:extLst>
                    <a:ext uri="{9D8B030D-6E8A-4147-A177-3AD203B41FA5}">
                      <a16:colId xmlns:a16="http://schemas.microsoft.com/office/drawing/2014/main" val="1816119875"/>
                    </a:ext>
                  </a:extLst>
                </a:gridCol>
              </a:tblGrid>
              <a:tr h="5139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ID</a:t>
                      </a:r>
                      <a:endParaRPr lang="en-US" sz="20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CONTRIUBTION</a:t>
                      </a:r>
                      <a:endParaRPr lang="en-US" sz="20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95804"/>
                  </a:ext>
                </a:extLst>
              </a:tr>
              <a:tr h="124633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OMAR MAMON HAMED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2100767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PAYMENT INTERFACE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PAYMENT METHODS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CATEGORIES CLASS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PRODUCT CLASS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GUI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parajita" panose="020B0502040204020203" pitchFamily="18" charset="0"/>
                        <a:ea typeface="+mn-ea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00048"/>
                  </a:ext>
                </a:extLst>
              </a:tr>
              <a:tr h="782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MARIAM HANY MAHMOUD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2100437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LOGIN CLASS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START CLASS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USER CLASS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parajita" panose="020B0502040204020203" pitchFamily="18" charset="0"/>
                        <a:ea typeface="+mn-ea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32674"/>
                  </a:ext>
                </a:extLst>
              </a:tr>
              <a:tr h="78258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SHAHED MOHAMED ABDELSALAM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2100898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ADMIN CLASS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CUSTOMER CLASS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START CLASS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parajita" panose="020B0502040204020203" pitchFamily="18" charset="0"/>
                        <a:ea typeface="+mn-ea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17727"/>
                  </a:ext>
                </a:extLst>
              </a:tr>
              <a:tr h="782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NOURAN SALAH IBRAHIM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2100532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ORDER CLASS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START CLASS</a:t>
                      </a:r>
                    </a:p>
                    <a:p>
                      <a:pPr algn="l"/>
                      <a:r>
                        <a:rPr lang="en-US" sz="1600" kern="120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SUBCATEGORIES CLASS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parajita" panose="020B0502040204020203" pitchFamily="18" charset="0"/>
                        <a:ea typeface="+mn-ea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63743"/>
                  </a:ext>
                </a:extLst>
              </a:tr>
              <a:tr h="1186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HABIBA EL-SAYED MOWAFY</a:t>
                      </a:r>
                    </a:p>
                    <a:p>
                      <a:pPr algn="ctr"/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2100792</a:t>
                      </a:r>
                      <a:endParaRPr lang="en-US" sz="1800" dirty="0"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PAYMENT INTERFACE 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PAYMENT METHODS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REGISTER CLASS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SHOPPING CART CLASS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parajita" panose="020B0502040204020203" pitchFamily="18" charset="0"/>
                          <a:ea typeface="+mn-ea"/>
                          <a:cs typeface="Aparajita" panose="020B0502040204020203" pitchFamily="18" charset="0"/>
                        </a:rPr>
                        <a:t>GUI</a:t>
                      </a:r>
                    </a:p>
                    <a:p>
                      <a:pPr algn="l"/>
                      <a:endParaRPr lang="en-US" sz="1600" kern="1200" dirty="0">
                        <a:solidFill>
                          <a:schemeClr val="dk1"/>
                        </a:solidFill>
                        <a:latin typeface="Aparajita" panose="020B0502040204020203" pitchFamily="18" charset="0"/>
                        <a:ea typeface="+mn-ea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5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63" y="1854617"/>
            <a:ext cx="5715000" cy="2727709"/>
          </a:xfrm>
        </p:spPr>
        <p:txBody>
          <a:bodyPr/>
          <a:lstStyle/>
          <a:p>
            <a:pPr algn="ctr"/>
            <a:r>
              <a:rPr lang="en-US" sz="6000" dirty="0"/>
              <a:t>Thank 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F4D8-2781-40A9-D071-141424CD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222" y="1085220"/>
            <a:ext cx="3009480" cy="1185707"/>
          </a:xfrm>
        </p:spPr>
        <p:txBody>
          <a:bodyPr/>
          <a:lstStyle/>
          <a:p>
            <a:r>
              <a:rPr lang="en-US" dirty="0"/>
              <a:t>File Tree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72FFB14-7BF2-0740-D410-60325E0FC7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459" r="1459"/>
          <a:stretch/>
        </p:blipFill>
        <p:spPr/>
      </p:pic>
    </p:spTree>
    <p:extLst>
      <p:ext uri="{BB962C8B-B14F-4D97-AF65-F5344CB8AC3E}">
        <p14:creationId xmlns:p14="http://schemas.microsoft.com/office/powerpoint/2010/main" val="238432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014" y="594212"/>
            <a:ext cx="5723586" cy="4739104"/>
          </a:xfrm>
        </p:spPr>
        <p:txBody>
          <a:bodyPr/>
          <a:lstStyle/>
          <a:p>
            <a:r>
              <a:rPr lang="en-US" sz="54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BC9789-D471-F73A-AA61-EC69257FC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89" y="407232"/>
            <a:ext cx="9920722" cy="64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4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CD1552E5-1FBE-89A2-7244-E9F43C6A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76" y="411982"/>
            <a:ext cx="10424567" cy="64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7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FB72462-70E2-09CE-ED21-DE4038AA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448516"/>
            <a:ext cx="10912509" cy="64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09" y="26268"/>
            <a:ext cx="7631709" cy="1091627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C3B7F9-439B-7DFB-B75B-2750744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9718" y="1137992"/>
            <a:ext cx="6438514" cy="128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2E5C6-DFE0-4C1C-8EE5-E1AC2BC16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4862" y="2611947"/>
            <a:ext cx="8940479" cy="36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5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</TotalTime>
  <Words>214</Words>
  <Application>Microsoft Office PowerPoint</Application>
  <PresentationFormat>Widescreen</PresentationFormat>
  <Paragraphs>95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Amasis MT Pro Medium</vt:lpstr>
      <vt:lpstr>Aparajita</vt:lpstr>
      <vt:lpstr>Arial</vt:lpstr>
      <vt:lpstr>Arial Black</vt:lpstr>
      <vt:lpstr>Calibri</vt:lpstr>
      <vt:lpstr>Sabon Next LT</vt:lpstr>
      <vt:lpstr>Custom</vt:lpstr>
      <vt:lpstr>Online shopping system</vt:lpstr>
      <vt:lpstr>agenda</vt:lpstr>
      <vt:lpstr>TEAM MEMBERS CONTRIBUTION</vt:lpstr>
      <vt:lpstr>File Tree</vt:lpstr>
      <vt:lpstr>UML DIAGRAM</vt:lpstr>
      <vt:lpstr>PowerPoint Presentation</vt:lpstr>
      <vt:lpstr>PowerPoint Presentation</vt:lpstr>
      <vt:lpstr>PowerPoint Presentation</vt:lpstr>
      <vt:lpstr>ENCAPSULATION</vt:lpstr>
      <vt:lpstr>In console:</vt:lpstr>
      <vt:lpstr>ENCAPSULATION</vt:lpstr>
      <vt:lpstr>In console:</vt:lpstr>
      <vt:lpstr>ENCAPSULATION </vt:lpstr>
      <vt:lpstr>inheritance</vt:lpstr>
      <vt:lpstr>Custom interface</vt:lpstr>
      <vt:lpstr>Polymorphism  </vt:lpstr>
      <vt:lpstr>Sorting method</vt:lpstr>
      <vt:lpstr>In  console:</vt:lpstr>
      <vt:lpstr>Exception handling </vt:lpstr>
      <vt:lpstr>Exception handling #2</vt:lpstr>
      <vt:lpstr>In  console:</vt:lpstr>
      <vt:lpstr>UML DIAGRAM</vt:lpstr>
      <vt:lpstr>first scene will be registration scene</vt:lpstr>
      <vt:lpstr>When register button is pressed so the window opens as shown:</vt:lpstr>
      <vt:lpstr>Asking user to login:</vt:lpstr>
      <vt:lpstr>After login subcategories scene appears</vt:lpstr>
      <vt:lpstr>Product scene that should print the available products</vt:lpstr>
      <vt:lpstr>Clicking home:</vt:lpstr>
      <vt:lpstr>Clicking Logout: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Shahed mohamed abd elsalam mohamed 2100898</dc:creator>
  <cp:lastModifiedBy>Omar Mamon Hamed 2100767</cp:lastModifiedBy>
  <cp:revision>77</cp:revision>
  <dcterms:created xsi:type="dcterms:W3CDTF">2024-05-12T13:46:17Z</dcterms:created>
  <dcterms:modified xsi:type="dcterms:W3CDTF">2024-05-13T11:19:37Z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