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Solar cell sun Tracker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672-207C-45C5-BCEE-A99CB0DE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ที่มาของโครงงาน/หลักการและเหตุผล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B546-2448-4920-BDD8-9052CD3A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เนื่องจากแสงแดดไม่สามารถอยู่ในตำแหน่งเดิมได้ตลอดเวลาจึงจำเป็นต้องหาทางให้โซล่า</a:t>
            </a:r>
            <a:r>
              <a:rPr lang="th-TH" dirty="0" err="1"/>
              <a:t>เซล</a:t>
            </a:r>
            <a:r>
              <a:rPr lang="th-TH" dirty="0"/>
              <a:t>รับแสงแดดได้เต็มที่</a:t>
            </a:r>
            <a:endParaRPr lang="en-US" dirty="0"/>
          </a:p>
          <a:p>
            <a:r>
              <a:rPr lang="th-TH" dirty="0"/>
              <a:t>เพื่อสามารถเก็บเกี่ยวพลังงานแสงอาทิตย์ให้ได้มากที่สุดใน 1 วัน</a:t>
            </a:r>
          </a:p>
          <a:p>
            <a:r>
              <a:rPr lang="th-TH" dirty="0"/>
              <a:t>ระบบจะทำการหันไปยังจุดที่มีแสงแดดเพื่อรับพลังงาน</a:t>
            </a:r>
          </a:p>
          <a:p>
            <a:r>
              <a:rPr lang="th-TH" dirty="0"/>
              <a:t>ระบบจะหมุนจากหน้าไปหลัง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AF41-209B-4F4D-B4F1-9C2EBAC1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อุปกรณ์และซอฟต์แวร์ที่ใช้ในการพัฒนา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1F79-CFB6-4380-8FAC-5034FFA4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  <a:endParaRPr lang="th-TH" dirty="0"/>
          </a:p>
          <a:p>
            <a:r>
              <a:rPr lang="en-US" dirty="0"/>
              <a:t>Servos (Tower Pro MG996R)</a:t>
            </a:r>
            <a:endParaRPr lang="th-TH" dirty="0"/>
          </a:p>
          <a:p>
            <a:r>
              <a:rPr lang="en-US" dirty="0"/>
              <a:t>Photo resistor</a:t>
            </a:r>
            <a:endParaRPr lang="th-TH" dirty="0"/>
          </a:p>
          <a:p>
            <a:r>
              <a:rPr lang="en-US" dirty="0"/>
              <a:t>Resistor 10k ohm</a:t>
            </a:r>
            <a:endParaRPr lang="th-TH" dirty="0"/>
          </a:p>
          <a:p>
            <a:r>
              <a:rPr lang="en-US" dirty="0"/>
              <a:t>2.5 to 5v boost converter – USB </a:t>
            </a:r>
            <a:r>
              <a:rPr lang="en-US" dirty="0" err="1"/>
              <a:t>Adbated</a:t>
            </a:r>
            <a:endParaRPr lang="th-TH" dirty="0"/>
          </a:p>
          <a:p>
            <a:r>
              <a:rPr lang="en-US" dirty="0"/>
              <a:t>Solar </a:t>
            </a:r>
            <a:r>
              <a:rPr lang="en-US" dirty="0" err="1"/>
              <a:t>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0D4F-0C29-4BB4-AFE8-21DA7670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การออกแบบภาพรวม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74DD9-08D7-401C-B8A5-AF975361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1" y="2171700"/>
            <a:ext cx="3157179" cy="2208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70462-7918-49DE-ABB2-E072200B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5" y="2202120"/>
            <a:ext cx="3197586" cy="2208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3DE9D-4389-4A53-B6FD-F0211E6C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294" y="2288179"/>
            <a:ext cx="2861106" cy="2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0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255F-5EC1-4D69-9263-211B456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D89E8C-DEE3-4AB5-A22A-AE5A80EF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51" y="1778467"/>
            <a:ext cx="8181418" cy="4462592"/>
          </a:xfrm>
        </p:spPr>
      </p:pic>
    </p:spTree>
    <p:extLst>
      <p:ext uri="{BB962C8B-B14F-4D97-AF65-F5344CB8AC3E}">
        <p14:creationId xmlns:p14="http://schemas.microsoft.com/office/powerpoint/2010/main" val="4525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B883-5AE9-4912-8F45-3FDB90F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6C4C9-8970-4989-88B5-466C91E0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9" y="2141058"/>
            <a:ext cx="8647726" cy="4716942"/>
          </a:xfrm>
        </p:spPr>
      </p:pic>
    </p:spTree>
    <p:extLst>
      <p:ext uri="{BB962C8B-B14F-4D97-AF65-F5344CB8AC3E}">
        <p14:creationId xmlns:p14="http://schemas.microsoft.com/office/powerpoint/2010/main" val="17469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60C6-E9FF-42C4-A283-31710EF9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D64E2-FBDB-4C61-A8B4-821538914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246" y="1634776"/>
            <a:ext cx="2668558" cy="4770506"/>
          </a:xfrm>
        </p:spPr>
      </p:pic>
    </p:spTree>
    <p:extLst>
      <p:ext uri="{BB962C8B-B14F-4D97-AF65-F5344CB8AC3E}">
        <p14:creationId xmlns:p14="http://schemas.microsoft.com/office/powerpoint/2010/main" val="37080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220</TotalTime>
  <Words>110</Words>
  <Application>Microsoft Office PowerPoint</Application>
  <PresentationFormat>Widescreen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Solar cell sun Tracker</vt:lpstr>
      <vt:lpstr>ที่มาของโครงงาน/หลักการและเหตุผล</vt:lpstr>
      <vt:lpstr>อุปกรณ์และซอฟต์แวร์ที่ใช้ในการพัฒนา</vt:lpstr>
      <vt:lpstr>การออกแบบภาพรวม</vt:lpstr>
      <vt:lpstr> Diagram</vt:lpstr>
      <vt:lpstr> Diagram</vt:lpstr>
      <vt:lpstr> Flowchart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cell sun Tracker</dc:title>
  <dc:creator>MrLucifer</dc:creator>
  <cp:lastModifiedBy>MrLucifer</cp:lastModifiedBy>
  <cp:revision>11</cp:revision>
  <dcterms:created xsi:type="dcterms:W3CDTF">2021-07-07T01:22:26Z</dcterms:created>
  <dcterms:modified xsi:type="dcterms:W3CDTF">2021-07-18T16:41:48Z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