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2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2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41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1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2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6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4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1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0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0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44E30F-A2F3-4BB7-9804-B33E8032373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6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AB864-C7B7-E42F-0E55-8AB7FE43E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060"/>
            <a:ext cx="8825658" cy="1267120"/>
          </a:xfrm>
        </p:spPr>
        <p:txBody>
          <a:bodyPr/>
          <a:lstStyle/>
          <a:p>
            <a:pPr algn="ctr"/>
            <a:r>
              <a:rPr lang="en-IN" dirty="0"/>
              <a:t>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798FBD-FBB5-5653-F113-564D52768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4384080"/>
            <a:ext cx="4941045" cy="402780"/>
          </a:xfrm>
        </p:spPr>
        <p:txBody>
          <a:bodyPr/>
          <a:lstStyle/>
          <a:p>
            <a:r>
              <a:rPr lang="en-IN" sz="2000" dirty="0"/>
              <a:t>Group Member</a:t>
            </a:r>
          </a:p>
          <a:p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7BBDC1-CF77-1C43-7ACB-78C9DAD37CDD}"/>
              </a:ext>
            </a:extLst>
          </p:cNvPr>
          <p:cNvSpPr txBox="1">
            <a:spLocks/>
          </p:cNvSpPr>
          <p:nvPr/>
        </p:nvSpPr>
        <p:spPr>
          <a:xfrm>
            <a:off x="992395" y="2714180"/>
            <a:ext cx="8825658" cy="40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/>
              <a:t>Group 2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4EC294C-B32F-C153-C9C2-1CF79CEB523D}"/>
              </a:ext>
            </a:extLst>
          </p:cNvPr>
          <p:cNvSpPr txBox="1">
            <a:spLocks/>
          </p:cNvSpPr>
          <p:nvPr/>
        </p:nvSpPr>
        <p:spPr>
          <a:xfrm>
            <a:off x="6024880" y="4384080"/>
            <a:ext cx="4941045" cy="402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IN" dirty="0"/>
              <a:t>Professor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D75E83F-183C-4C36-3EAF-2533B02F6228}"/>
              </a:ext>
            </a:extLst>
          </p:cNvPr>
          <p:cNvSpPr txBox="1">
            <a:spLocks/>
          </p:cNvSpPr>
          <p:nvPr/>
        </p:nvSpPr>
        <p:spPr>
          <a:xfrm>
            <a:off x="772160" y="4786860"/>
            <a:ext cx="4785361" cy="135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Chris Binu Zacharia</a:t>
            </a:r>
          </a:p>
          <a:p>
            <a:r>
              <a:rPr lang="en-US" sz="2000" dirty="0"/>
              <a:t>Prince </a:t>
            </a:r>
            <a:r>
              <a:rPr lang="en-US" sz="2000" dirty="0" err="1"/>
              <a:t>Prince</a:t>
            </a:r>
            <a:endParaRPr lang="en-US" sz="2000" dirty="0"/>
          </a:p>
          <a:p>
            <a:r>
              <a:rPr lang="en-US" sz="2000" dirty="0" err="1"/>
              <a:t>Urvil</a:t>
            </a:r>
            <a:r>
              <a:rPr lang="en-US" sz="2000" dirty="0"/>
              <a:t> Shah</a:t>
            </a:r>
          </a:p>
          <a:p>
            <a:r>
              <a:rPr lang="en-US" sz="2000" dirty="0"/>
              <a:t>Archi </a:t>
            </a:r>
            <a:r>
              <a:rPr lang="en-US" sz="2000" dirty="0" err="1"/>
              <a:t>Chambial</a:t>
            </a:r>
            <a:endParaRPr lang="en-IN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6D798E-F320-73E9-A492-E2C7867B0216}"/>
              </a:ext>
            </a:extLst>
          </p:cNvPr>
          <p:cNvSpPr txBox="1">
            <a:spLocks/>
          </p:cNvSpPr>
          <p:nvPr/>
        </p:nvSpPr>
        <p:spPr>
          <a:xfrm>
            <a:off x="8582791" y="4786860"/>
            <a:ext cx="2470523" cy="40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/>
              <a:t>Rohit </a:t>
            </a:r>
            <a:r>
              <a:rPr lang="en-US" sz="2000" dirty="0" err="1"/>
              <a:t>kumar</a:t>
            </a:r>
            <a:r>
              <a:rPr lang="en-US" sz="2000" dirty="0"/>
              <a:t> Singh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086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AdvancedSearch_TwinklingWatermelonAndDrama_SuccessfulSearch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advanced search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("https://mydramalist.com/search");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Enter a search keyword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("//*[@id=\"advanced-search\"]/div[2]/div/div/div/input"));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searchQuery</a:t>
            </a:r>
            <a:r>
              <a:rPr lang="en-IN" sz="1000" dirty="0"/>
              <a:t> = "Twinkling Watermelon";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("arguments[0].value = 'Twinkling Watermelon';", </a:t>
            </a:r>
            <a:r>
              <a:rPr lang="en-IN" sz="1000" dirty="0" err="1"/>
              <a:t>searchInput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on Title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titleMenu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("//*[@id=\"advanced-search\"]/div[3]/div[2]/div[1]/a")));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</a:t>
            </a:r>
            <a:r>
              <a:rPr lang="en-IN" sz="1000" dirty="0" err="1"/>
              <a:t>scrollIntoView</a:t>
            </a:r>
            <a:r>
              <a:rPr lang="en-IN" sz="1000" dirty="0"/>
              <a:t>(true);", </a:t>
            </a:r>
            <a:r>
              <a:rPr lang="en-IN" sz="1000" dirty="0" err="1"/>
              <a:t>titleMenu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titleMenu</a:t>
            </a:r>
            <a:r>
              <a:rPr lang="en-IN" sz="1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25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   // Click the "Dramas" filter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dramasFilter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("//*[@id=\"advanced-search\"]/div[4]/div[1]/div[2]/a[1]"));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dramasFilter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the "Search" button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("//*[@id=\"advanced-search\"]/div[5]/div/div/button[1]"));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searchButton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for the search results to be visible or for the URL to change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driver.Url.Contains</a:t>
            </a:r>
            <a:r>
              <a:rPr lang="en-IN" sz="1000" dirty="0"/>
              <a:t>("/search") &amp;&amp;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for the specific search result to be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("mdl-739603")));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the search results contain the expected title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resultTitle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("#mdl-739603 &gt; div &gt; div &gt; div.col-xs-9.row-cell.content &gt; h6 &gt; a:nth-child(1)"));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resultTitle.Text.Contains</a:t>
            </a:r>
            <a:r>
              <a:rPr lang="en-IN" sz="1000" dirty="0"/>
              <a:t>("Twinkling Watermelon"), "Expected result title not found.");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1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Actor Search: Lee Jong Suk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Navigate to advanced search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Enter "Lee Jong Suk" in search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Select "People" and "Korean"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Click search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Verifications: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Correct search results page loaded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Lee Jong Suk's profile appears in results</a:t>
            </a:r>
          </a:p>
        </p:txBody>
      </p:sp>
    </p:spTree>
    <p:extLst>
      <p:ext uri="{BB962C8B-B14F-4D97-AF65-F5344CB8AC3E}">
        <p14:creationId xmlns:p14="http://schemas.microsoft.com/office/powerpoint/2010/main" val="143612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 public void </a:t>
            </a:r>
            <a:r>
              <a:rPr lang="en-IN" sz="1000" dirty="0" err="1"/>
              <a:t>AdvancedSearch_LeeJongSukAndKorean_SuccessfulSearch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 // Navigate to the advanced search page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("https://mydramalist.com/search");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Enter a search keyword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("//*[@id=\"advanced-search\"]/div[2]/div/div/div/input"));</a:t>
            </a:r>
          </a:p>
          <a:p>
            <a:pPr marL="0" indent="0">
              <a:buNone/>
            </a:pPr>
            <a:r>
              <a:rPr lang="en-IN" sz="1000" dirty="0"/>
              <a:t> 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("arguments[0].value = 'Lee Jong Suk';", </a:t>
            </a:r>
            <a:r>
              <a:rPr lang="en-IN" sz="1000" dirty="0" err="1"/>
              <a:t>searchInput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Click on </a:t>
            </a:r>
            <a:r>
              <a:rPr lang="en-IN" sz="1000" dirty="0" err="1"/>
              <a:t>Pepole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pepoleMenu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("//*[@id=\"advanced-search\"]/div[3]/div[2]/div[2]/a")));</a:t>
            </a:r>
          </a:p>
          <a:p>
            <a:pPr marL="0" indent="0">
              <a:buNone/>
            </a:pPr>
            <a:r>
              <a:rPr lang="en-IN" sz="1000" dirty="0"/>
              <a:t> 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</a:t>
            </a:r>
            <a:r>
              <a:rPr lang="en-IN" sz="1000" dirty="0" err="1"/>
              <a:t>scrollIntoView</a:t>
            </a:r>
            <a:r>
              <a:rPr lang="en-IN" sz="1000" dirty="0"/>
              <a:t>(true);", </a:t>
            </a:r>
            <a:r>
              <a:rPr lang="en-IN" sz="1000" dirty="0" err="1"/>
              <a:t>pepoleMenu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pepoleMenu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3221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// Click the "Korean" filter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koreanFilter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("//*[@id=\"advanced-search\"]/div[4]/div[1]/div[2]/a[1]"));</a:t>
            </a:r>
          </a:p>
          <a:p>
            <a:pPr marL="0" indent="0">
              <a:buNone/>
            </a:pPr>
            <a:r>
              <a:rPr lang="en-IN" sz="1000" dirty="0"/>
              <a:t> 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koreanFilter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Click the "Search" button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("//*[@id=\"advanced-search\"]/div[5]/div/div/button[1]"));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searchButton.Click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for the search results to be visible or for the URL to change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driver.Url.Contains</a:t>
            </a:r>
            <a:r>
              <a:rPr lang="en-IN" sz="1000" dirty="0"/>
              <a:t>("/search") &amp;&amp;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</a:p>
          <a:p>
            <a:pPr marL="0" indent="0">
              <a:buNone/>
            </a:pPr>
            <a:r>
              <a:rPr lang="en-IN" sz="1000" dirty="0"/>
              <a:t> // Wait until the search results are visible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("#content &gt; div &gt; </a:t>
            </a:r>
            <a:r>
              <a:rPr lang="en-IN" sz="1000" dirty="0" err="1"/>
              <a:t>div.container</a:t>
            </a:r>
            <a:r>
              <a:rPr lang="en-IN" sz="1000" dirty="0"/>
              <a:t>-fluid &gt; div &gt; div.col-lg-8.col-md-8 &gt; div &gt; </a:t>
            </a:r>
            <a:r>
              <a:rPr lang="en-IN" sz="1000" dirty="0" err="1"/>
              <a:t>div:nth-child</a:t>
            </a:r>
            <a:r>
              <a:rPr lang="en-IN" sz="1000" dirty="0"/>
              <a:t>(1) &gt; div &gt; div &gt; div.col-xs-9.row-cell.content &gt; h6 &gt; a")));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Verify the search results contain the expected title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resultTitle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("#content &gt; div &gt; </a:t>
            </a:r>
            <a:r>
              <a:rPr lang="en-IN" sz="1000" dirty="0" err="1"/>
              <a:t>div.container</a:t>
            </a:r>
            <a:r>
              <a:rPr lang="en-IN" sz="1000" dirty="0"/>
              <a:t>-fluid &gt; div &gt; div.col-lg-8.col-md-8 &gt; div &gt; </a:t>
            </a:r>
            <a:r>
              <a:rPr lang="en-IN" sz="1000" dirty="0" err="1"/>
              <a:t>div:nth-child</a:t>
            </a:r>
            <a:r>
              <a:rPr lang="en-IN" sz="1000" dirty="0"/>
              <a:t>(1) &gt; div &gt; div &gt; div.col-xs-9.row-cell.content &gt; h6 &gt; a"));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resultTitle.Text.Contains</a:t>
            </a:r>
            <a:r>
              <a:rPr lang="en-IN" sz="1000" dirty="0"/>
              <a:t>("Lee Jong Suk"), </a:t>
            </a:r>
            <a:r>
              <a:rPr lang="en-IN" sz="1000" dirty="0" err="1"/>
              <a:t>resultTitle.Text</a:t>
            </a:r>
            <a:r>
              <a:rPr lang="en-IN" sz="1000" dirty="0"/>
              <a:t> + "Expected result title not found.");</a:t>
            </a:r>
          </a:p>
          <a:p>
            <a:pPr marL="0" indent="0">
              <a:buNone/>
            </a:pPr>
            <a:r>
              <a:rPr lang="en-IN" sz="1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932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Singer Search: IU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advanced search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"IU" in search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"People" and "Female"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search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Verifications: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Correct search results page loaded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IU's profile appears in results</a:t>
            </a:r>
          </a:p>
        </p:txBody>
      </p:sp>
    </p:spTree>
    <p:extLst>
      <p:ext uri="{BB962C8B-B14F-4D97-AF65-F5344CB8AC3E}">
        <p14:creationId xmlns:p14="http://schemas.microsoft.com/office/powerpoint/2010/main" val="94002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AdvancedSearch_IUAndFemale_SuccessfulSearch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advanced search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("https://mydramalist.com/search");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Enter a search keyword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("//*[@id=\"advanced-search\"]/div[2]/div/div/div/input"));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searchInput.SendKeys</a:t>
            </a:r>
            <a:r>
              <a:rPr lang="en-IN" sz="1000" dirty="0"/>
              <a:t>("IU");</a:t>
            </a:r>
          </a:p>
          <a:p>
            <a:pPr marL="0" indent="0">
              <a:buNone/>
            </a:pPr>
            <a:r>
              <a:rPr lang="en-IN" sz="1000" dirty="0"/>
              <a:t> </a:t>
            </a:r>
          </a:p>
          <a:p>
            <a:pPr marL="0" indent="0">
              <a:buNone/>
            </a:pPr>
            <a:r>
              <a:rPr lang="en-IN" sz="1000" dirty="0"/>
              <a:t>    // Click on </a:t>
            </a:r>
            <a:r>
              <a:rPr lang="en-IN" sz="1000" dirty="0" err="1"/>
              <a:t>Pepole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pepoleMenu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("//*[@id=\"advanced-search\"]/div[3]/div[2]/div[2]/a")));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</a:t>
            </a:r>
            <a:r>
              <a:rPr lang="en-IN" sz="1000" dirty="0" err="1"/>
              <a:t>scrollIntoView</a:t>
            </a:r>
            <a:r>
              <a:rPr lang="en-IN" sz="1000" dirty="0"/>
              <a:t>(true);", </a:t>
            </a:r>
            <a:r>
              <a:rPr lang="en-IN" sz="1000" dirty="0" err="1"/>
              <a:t>pepoleMenu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pepoleMenu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9210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Click the "Female" Option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femaleOption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("//*[@id=\"advanced-search\"]/div[4]/div[2]/div[2]/a[2]"));</a:t>
            </a:r>
          </a:p>
          <a:p>
            <a:pPr marL="0" indent="0">
              <a:buNone/>
            </a:pPr>
            <a:r>
              <a:rPr lang="en-IN" sz="1000" dirty="0"/>
              <a:t>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femaleOption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the "Search" button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("//*[@id=\"advanced-search\"]/div[5]/div/div/button[1]"));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searchButton.Click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for the search results to be visible or for the URL to change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driver.Url.Contains</a:t>
            </a:r>
            <a:r>
              <a:rPr lang="en-IN" sz="1000" dirty="0"/>
              <a:t>("/search") &amp;&amp;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search results are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("#content &gt; div &gt; </a:t>
            </a:r>
            <a:r>
              <a:rPr lang="en-IN" sz="1000" dirty="0" err="1"/>
              <a:t>div.container</a:t>
            </a:r>
            <a:r>
              <a:rPr lang="en-IN" sz="1000" dirty="0"/>
              <a:t>-fluid &gt; div &gt; div.col-lg-8.col-md-8 &gt; div &gt; </a:t>
            </a:r>
            <a:r>
              <a:rPr lang="en-IN" sz="1000" dirty="0" err="1"/>
              <a:t>div:nth-child</a:t>
            </a:r>
            <a:r>
              <a:rPr lang="en-IN" sz="1000" dirty="0"/>
              <a:t>(1) &gt; div &gt; div &gt; div.col-xs-9.row-cell.content &gt; h6 &gt; a")));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the search results contain the expected title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resultTitle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("#content &gt; div &gt; </a:t>
            </a:r>
            <a:r>
              <a:rPr lang="en-IN" sz="1000" dirty="0" err="1"/>
              <a:t>div.container</a:t>
            </a:r>
            <a:r>
              <a:rPr lang="en-IN" sz="1000" dirty="0"/>
              <a:t>-fluid &gt; div &gt; div.col-lg-8.col-md-8 &gt; div &gt; </a:t>
            </a:r>
            <a:r>
              <a:rPr lang="en-IN" sz="1000" dirty="0" err="1"/>
              <a:t>div:nth-child</a:t>
            </a:r>
            <a:r>
              <a:rPr lang="en-IN" sz="1000" dirty="0"/>
              <a:t>(1) &gt; div &gt; div &gt; div.col-xs-9.row-cell.content &gt; h6 &gt; a"));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resultTitle.Text.Contains</a:t>
            </a:r>
            <a:r>
              <a:rPr lang="en-IN" sz="1000" dirty="0"/>
              <a:t>("IU"), </a:t>
            </a:r>
            <a:r>
              <a:rPr lang="en-IN" sz="1000" dirty="0" err="1"/>
              <a:t>resultTitle.Text</a:t>
            </a:r>
            <a:r>
              <a:rPr lang="en-IN" sz="1000" dirty="0"/>
              <a:t> + "Expected result title not found.");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75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Article Search: MDL Interviews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advanced search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"MDL" in search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"Article" and "Interviews"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search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Verifications: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Correct search results page loaded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MDL interview articles appear in results</a:t>
            </a:r>
          </a:p>
        </p:txBody>
      </p:sp>
    </p:spTree>
    <p:extLst>
      <p:ext uri="{BB962C8B-B14F-4D97-AF65-F5344CB8AC3E}">
        <p14:creationId xmlns:p14="http://schemas.microsoft.com/office/powerpoint/2010/main" val="15026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 public void </a:t>
            </a:r>
            <a:r>
              <a:rPr lang="en-IN" sz="1000" dirty="0" err="1"/>
              <a:t>AdvancedSearch_MDLAndInterviews_SuccessfulSearch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 // Navigate to the advanced search page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("https://mydramalist.com/search");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search input is visible</a:t>
            </a:r>
          </a:p>
          <a:p>
            <a:pPr marL="0" indent="0">
              <a:buNone/>
            </a:pPr>
            <a:r>
              <a:rPr lang="en-IN" sz="1000" dirty="0"/>
              <a:t>     //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("//*[@id=\"advanced-search\"]/div[2]/div/div/div/input")));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Enter a search keyword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("//*[@id=\"advanced-search\"]/div[2]/div/div/div/input"));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searchInput.SendKeys</a:t>
            </a:r>
            <a:r>
              <a:rPr lang="en-IN" sz="1000" dirty="0"/>
              <a:t>("MDL");</a:t>
            </a:r>
          </a:p>
          <a:p>
            <a:pPr marL="0" indent="0">
              <a:buNone/>
            </a:pPr>
            <a:r>
              <a:rPr lang="en-IN" sz="1000" dirty="0"/>
              <a:t>     // Click on Article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articleMenu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("//*[@id=\"advanced-search\"]/div[3]/div[2]/div[3]/a")));</a:t>
            </a:r>
          </a:p>
          <a:p>
            <a:pPr marL="0" indent="0">
              <a:buNone/>
            </a:pPr>
            <a:r>
              <a:rPr lang="en-IN" sz="1000" dirty="0"/>
              <a:t> 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</a:t>
            </a:r>
            <a:r>
              <a:rPr lang="en-IN" sz="1000" dirty="0" err="1"/>
              <a:t>scrollIntoView</a:t>
            </a:r>
            <a:r>
              <a:rPr lang="en-IN" sz="1000" dirty="0"/>
              <a:t>(true);", </a:t>
            </a:r>
            <a:r>
              <a:rPr lang="en-IN" sz="1000" dirty="0" err="1"/>
              <a:t>articleMenu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articleMenu</a:t>
            </a:r>
            <a:r>
              <a:rPr lang="en-IN" sz="1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825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AFE2-84C1-0E23-BB7D-A290EE54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026-0814-D05A-ACDF-FFC4DD09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/>
              <a:t>MyDramaList</a:t>
            </a:r>
            <a:r>
              <a:rPr lang="en-US" sz="2200" dirty="0"/>
              <a:t>: </a:t>
            </a:r>
          </a:p>
          <a:p>
            <a:pPr marL="685800" lvl="1">
              <a:lnSpc>
                <a:spcPct val="150000"/>
              </a:lnSpc>
            </a:pPr>
            <a:r>
              <a:rPr lang="en-US" sz="2200" dirty="0"/>
              <a:t>A comprehensive database for Asian dramas and movies Offers information on shows, movies, actors, and more</a:t>
            </a:r>
          </a:p>
          <a:p>
            <a:pPr marL="685800" lvl="1">
              <a:lnSpc>
                <a:spcPct val="150000"/>
              </a:lnSpc>
            </a:pPr>
            <a:r>
              <a:rPr lang="en-US" sz="2200" dirty="0"/>
              <a:t>Popular platform for fans of Asian entertainment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0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    // Click the "Interviews" Option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interviewsOption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("//*[@id=\"advanced-search\"]/div[4]/div[1]/div[2]/a[1]"));</a:t>
            </a:r>
          </a:p>
          <a:p>
            <a:pPr marL="0" indent="0">
              <a:buNone/>
            </a:pPr>
            <a:r>
              <a:rPr lang="en-IN" sz="1000" dirty="0"/>
              <a:t>    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("arguments[0].click();", </a:t>
            </a:r>
            <a:r>
              <a:rPr lang="en-IN" sz="1000" dirty="0" err="1"/>
              <a:t>interviewsOption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Click the "Search" button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("//*[@id=\"advanced-search\"]/div[5]/div/div/button[1]"));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searchButton.Click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for the search results to be visible or for the URL to change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driver.Url.Contains</a:t>
            </a:r>
            <a:r>
              <a:rPr lang="en-IN" sz="1000" dirty="0"/>
              <a:t>("/search") &amp;&amp;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search results are visible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("#content &gt; div &gt; </a:t>
            </a:r>
            <a:r>
              <a:rPr lang="en-IN" sz="1000" dirty="0" err="1"/>
              <a:t>div.container</a:t>
            </a:r>
            <a:r>
              <a:rPr lang="en-IN" sz="1000" dirty="0"/>
              <a:t>-fluid &gt; div &gt; div.col-lg-8.col-md-8 &gt; div &gt; </a:t>
            </a:r>
            <a:r>
              <a:rPr lang="en-IN" sz="1000" dirty="0" err="1"/>
              <a:t>div:nth-child</a:t>
            </a:r>
            <a:r>
              <a:rPr lang="en-IN" sz="1000" dirty="0"/>
              <a:t>(1) &gt; div &gt; </a:t>
            </a:r>
            <a:r>
              <a:rPr lang="en-IN" sz="1000" dirty="0" err="1"/>
              <a:t>div.list</a:t>
            </a:r>
            <a:r>
              <a:rPr lang="en-IN" sz="1000" dirty="0"/>
              <a:t>-body &gt; h6 &gt; a")));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Verify the search results contain the expected title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resultTitle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("#content &gt; div &gt; </a:t>
            </a:r>
            <a:r>
              <a:rPr lang="en-IN" sz="1000" dirty="0" err="1"/>
              <a:t>div.container</a:t>
            </a:r>
            <a:r>
              <a:rPr lang="en-IN" sz="1000" dirty="0"/>
              <a:t>-fluid &gt; div &gt; div.col-lg-8.col-md-8 &gt; div &gt; </a:t>
            </a:r>
            <a:r>
              <a:rPr lang="en-IN" sz="1000" dirty="0" err="1"/>
              <a:t>div:nth-child</a:t>
            </a:r>
            <a:r>
              <a:rPr lang="en-IN" sz="1000" dirty="0"/>
              <a:t>(1) &gt; div &gt; </a:t>
            </a:r>
            <a:r>
              <a:rPr lang="en-IN" sz="1000" dirty="0" err="1"/>
              <a:t>div.list</a:t>
            </a:r>
            <a:r>
              <a:rPr lang="en-IN" sz="1000" dirty="0"/>
              <a:t>-body &gt; h6 &gt; a"));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resultTitle.Text.Contains</a:t>
            </a:r>
            <a:r>
              <a:rPr lang="en-IN" sz="1000" dirty="0"/>
              <a:t>("MDL"), </a:t>
            </a:r>
            <a:r>
              <a:rPr lang="en-IN" sz="1000" dirty="0" err="1"/>
              <a:t>resultTitle.Text</a:t>
            </a:r>
            <a:r>
              <a:rPr lang="en-IN" sz="1000" dirty="0"/>
              <a:t> + "Expected result title not found.");</a:t>
            </a:r>
          </a:p>
          <a:p>
            <a:pPr marL="0" indent="0">
              <a:buNone/>
            </a:pPr>
            <a:r>
              <a:rPr lang="en-IN" sz="1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1127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Shows Listing Page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 Tested: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Shows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Popular Shows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Variety Shows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Newest Shows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Upcoming Shows</a:t>
            </a:r>
          </a:p>
        </p:txBody>
      </p:sp>
    </p:spTree>
    <p:extLst>
      <p:ext uri="{BB962C8B-B14F-4D97-AF65-F5344CB8AC3E}">
        <p14:creationId xmlns:p14="http://schemas.microsoft.com/office/powerpoint/2010/main" val="53848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Shows Listing Page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Navigate to specific listing page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Wait for page to load completely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Locate show elements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Verifications: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Page loads successfully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List items are displayed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Each item contains title, description, ranking (where applicable), and score</a:t>
            </a:r>
          </a:p>
        </p:txBody>
      </p:sp>
    </p:spTree>
    <p:extLst>
      <p:ext uri="{BB962C8B-B14F-4D97-AF65-F5344CB8AC3E}">
        <p14:creationId xmlns:p14="http://schemas.microsoft.com/office/powerpoint/2010/main" val="2283678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4000" dirty="0"/>
              <a:t>Shows Listing Page Tests – Top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TopShows_NA_SuccessfullyDisplayed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Top Shows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("https://mydramalist.com/shows/top");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Ensure that shows are found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9788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4000" dirty="0"/>
              <a:t>Shows Listing Page Tests – Top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Find title, description, ranking,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rankingElement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(".ranking span"));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// Verify that title, description, ranking, and score are displayed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rankingElement.Displayed</a:t>
            </a:r>
            <a:r>
              <a:rPr lang="en-IN" sz="1000" dirty="0"/>
              <a:t>, "Show ranking is not displayed.");</a:t>
            </a:r>
          </a:p>
          <a:p>
            <a:pPr marL="0" indent="0">
              <a:buNone/>
            </a:pPr>
            <a:r>
              <a:rPr lang="en-IN" sz="1000" dirty="0"/>
              <a:t>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32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Shows Listing Page Tests – Popular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MostPopularShows_NA_SuccessfullyDisplayed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Most Popular Shows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("https://mydramalist.com/shows/popular");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Ensure that shows are found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3186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Shows Listing Page Tests – Popular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Find title, description, ranking,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rankingElement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(".ranking span"));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// Verify that title, description, ranking, and score are displayed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rankingElement.Displayed</a:t>
            </a:r>
            <a:r>
              <a:rPr lang="en-IN" sz="1000" dirty="0"/>
              <a:t>, "Show ranking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432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Shows Listing Page Tests – Variety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 public void </a:t>
            </a:r>
            <a:r>
              <a:rPr lang="en-IN" sz="1000" dirty="0" err="1"/>
              <a:t>VarietyShows_NA_SuccessfullyDisplayed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 // Navigate to the Variety Shows page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("https://mydramalist.com/shows/variety");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Ensure that shows are found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6803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Shows Listing Page Tests – Variety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 {</a:t>
            </a:r>
          </a:p>
          <a:p>
            <a:pPr marL="0" indent="0">
              <a:buNone/>
            </a:pPr>
            <a:r>
              <a:rPr lang="en-IN" sz="1000" dirty="0"/>
              <a:t>         // Find title, description, ranking,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rankingElement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(".ranking span"));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 // Verify that title, description, ranking, and score are displayed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rankingElement.Displayed</a:t>
            </a:r>
            <a:r>
              <a:rPr lang="en-IN" sz="1000" dirty="0"/>
              <a:t>, "Show ranking is not displayed.");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}</a:t>
            </a:r>
          </a:p>
          <a:p>
            <a:pPr marL="0" indent="0">
              <a:buNone/>
            </a:pPr>
            <a:r>
              <a:rPr lang="en-IN" sz="1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2663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Shows Listing Page Tests – Newest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NewestShows_NA_SuccessfullyDisplayed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Newest Shows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("https://mydramalist.com/shows/newest");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Ensure that shows are found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291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F778-626B-CF52-75D9-AD38356B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E910-7142-927E-0013-B7692FAE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Ensure website functionality across key features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Maintain consistent user experience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Quickly identify potential bugs or issues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Support efficient regression testing during updates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3811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Shows Listing Page Tests – Newest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Find title, description,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// Verify that title, description, ranking, and score are displayed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01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400" dirty="0"/>
              <a:t>Shows Listing Page Tests – Upcoming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UpcomingShows_NA_SuccessfullyDisplayed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Upcoming Shows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("https://mydramalist.com/shows/upcoming");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Ensure that shows are found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7287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400" dirty="0"/>
              <a:t>Shows Listing Page Tests – Upcoming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Find title, description,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// Verify that title, description, ranking, and score are displayed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883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Movie Listing Page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 Tested: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Movies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Popular Movies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Upcoming Movies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Newest Movies</a:t>
            </a:r>
          </a:p>
        </p:txBody>
      </p:sp>
    </p:spTree>
    <p:extLst>
      <p:ext uri="{BB962C8B-B14F-4D97-AF65-F5344CB8AC3E}">
        <p14:creationId xmlns:p14="http://schemas.microsoft.com/office/powerpoint/2010/main" val="953313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Movies Listing Page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Navigate to specific movie listing page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Wait for page to load completely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Locate movie elements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Verifications: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Page loads successfully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List items are displayed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Each item contains title, description, ranking (where applicable), and score</a:t>
            </a:r>
          </a:p>
        </p:txBody>
      </p:sp>
    </p:spTree>
    <p:extLst>
      <p:ext uri="{BB962C8B-B14F-4D97-AF65-F5344CB8AC3E}">
        <p14:creationId xmlns:p14="http://schemas.microsoft.com/office/powerpoint/2010/main" val="204379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Movies Listing Page Tests –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TopMovies_NA_SuccessfullyDisplayed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top </a:t>
            </a:r>
            <a:r>
              <a:rPr lang="en-IN" sz="1000" dirty="0" err="1"/>
              <a:t>moviews</a:t>
            </a:r>
            <a:r>
              <a:rPr lang="en-IN" sz="1000" dirty="0"/>
              <a:t>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("https://mydramalist.com/movies/top");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Ensure that shows are found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20218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Movies Listing Page Tests –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Find title, description, ranking,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rankingElement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(".ranking span"));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// Verify that title, description, ranking, and score are displayed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rankingElement.Displayed</a:t>
            </a:r>
            <a:r>
              <a:rPr lang="en-IN" sz="1000" dirty="0"/>
              <a:t>, "Show ranking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676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Movies Listing Page Tests –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MostPopularMovies_NA_SuccessfullyDisplayed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Most Popular Movies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("https://mydramalist.com/movies/popular");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Ensure that shows are found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98754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Movies Listing Page Tests –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Find title, description, ranking,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rankingElement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(".ranking span"));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// Verify that title, description, ranking, and score are displayed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rankingElement.Displayed</a:t>
            </a:r>
            <a:r>
              <a:rPr lang="en-IN" sz="1000" dirty="0"/>
              <a:t>, "Show ranking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501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400" dirty="0"/>
              <a:t>Movies Listing Page Tests – 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 public void </a:t>
            </a:r>
            <a:r>
              <a:rPr lang="en-IN" sz="1000" dirty="0" err="1"/>
              <a:t>UpcomingMovies_NA_SuccessfullyDisplayed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 // Navigate to the Upcoming Movies page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("https://mydramalist.com/movies/upcoming");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Ensure that shows are found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6255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3150-E797-FC91-7876-C63F397D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3C88-2A78-2A64-07CB-39042F0B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Programming Language: C#</a:t>
            </a:r>
          </a:p>
          <a:p>
            <a:pPr>
              <a:lnSpc>
                <a:spcPct val="150000"/>
              </a:lnSpc>
            </a:pPr>
            <a:r>
              <a:rPr lang="en-IN" dirty="0"/>
              <a:t>Testing Framework: </a:t>
            </a:r>
            <a:r>
              <a:rPr lang="en-IN" dirty="0" err="1"/>
              <a:t>Nunit</a:t>
            </a:r>
            <a:endParaRPr lang="en-I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Provides assertions and test structure</a:t>
            </a:r>
          </a:p>
          <a:p>
            <a:pPr>
              <a:lnSpc>
                <a:spcPct val="150000"/>
              </a:lnSpc>
            </a:pPr>
            <a:r>
              <a:rPr lang="en-IN" dirty="0"/>
              <a:t>Web Automation Tool: Selenium WebDriver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Allows interaction with web elements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Simulates user actions</a:t>
            </a:r>
          </a:p>
          <a:p>
            <a:pPr>
              <a:lnSpc>
                <a:spcPct val="150000"/>
              </a:lnSpc>
            </a:pPr>
            <a:r>
              <a:rPr lang="en-IN" dirty="0"/>
              <a:t>Browser: Firefox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Tests run using </a:t>
            </a:r>
            <a:r>
              <a:rPr lang="en-IN" sz="1600" dirty="0" err="1"/>
              <a:t>FirefoxDriver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10067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400" dirty="0"/>
              <a:t>Movies Listing Page Tests – 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 {</a:t>
            </a:r>
          </a:p>
          <a:p>
            <a:pPr marL="0" indent="0">
              <a:buNone/>
            </a:pPr>
            <a:r>
              <a:rPr lang="en-IN" sz="1000" dirty="0"/>
              <a:t>         // Find title, description,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 // Verify that title, description, and score are displayed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}</a:t>
            </a:r>
          </a:p>
          <a:p>
            <a:pPr marL="0" indent="0">
              <a:buNone/>
            </a:pPr>
            <a:r>
              <a:rPr lang="en-IN" sz="1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80411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Movies Listing Page Tests – Newest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NewestMovies_NA_SuccessfullyDisplayed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Newest Movies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("https://mydramalist.com/movies/newest");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shows section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resultBody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("//*[@id=\"content\"]/div/div[2]/div/div[1]/div"));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all show elements on the page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showElements</a:t>
            </a:r>
            <a:r>
              <a:rPr lang="en-IN" sz="1000" dirty="0"/>
              <a:t> = </a:t>
            </a:r>
            <a:r>
              <a:rPr lang="en-IN" sz="1000" dirty="0" err="1"/>
              <a:t>resultBody.FindElements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(".box-body"));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Ensure that shows are found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ClassicAssert.IsNotEmpty</a:t>
            </a:r>
            <a:r>
              <a:rPr lang="en-IN" sz="1000" dirty="0"/>
              <a:t>(</a:t>
            </a:r>
            <a:r>
              <a:rPr lang="en-IN" sz="1000" dirty="0" err="1"/>
              <a:t>showElements</a:t>
            </a:r>
            <a:r>
              <a:rPr lang="en-IN" sz="1000" dirty="0"/>
              <a:t>, "No shows found on the page.");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8155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sz="3600" dirty="0"/>
              <a:t>Movies Listing Page Tests – Newest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0640"/>
            <a:ext cx="8946541" cy="5374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foreach (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showElement</a:t>
            </a:r>
            <a:r>
              <a:rPr lang="en-IN" sz="1000" dirty="0"/>
              <a:t> in </a:t>
            </a:r>
            <a:r>
              <a:rPr lang="en-IN" sz="1000" dirty="0" err="1"/>
              <a:t>showElements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Find title, description, and score elements within each show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titleElement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(".text-</a:t>
            </a:r>
            <a:r>
              <a:rPr lang="en-IN" sz="1000" dirty="0" err="1"/>
              <a:t>primary.title</a:t>
            </a:r>
            <a:r>
              <a:rPr lang="en-IN" sz="1000" dirty="0"/>
              <a:t> a"));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(".row-</a:t>
            </a:r>
            <a:r>
              <a:rPr lang="en-IN" sz="1000" dirty="0" err="1"/>
              <a:t>cell.content</a:t>
            </a:r>
            <a:r>
              <a:rPr lang="en-IN" sz="1000" dirty="0"/>
              <a:t> p"));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scoreElement</a:t>
            </a:r>
            <a:r>
              <a:rPr lang="en-IN" sz="1000" dirty="0"/>
              <a:t> = </a:t>
            </a:r>
            <a:r>
              <a:rPr lang="en-IN" sz="1000" dirty="0" err="1"/>
              <a:t>showElement.FindElement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(".score"));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// Verify that title, description, and score are displayed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titleElement.Displayed</a:t>
            </a:r>
            <a:r>
              <a:rPr lang="en-IN" sz="1000" dirty="0"/>
              <a:t>, "Show title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descriptionElement.Displayed</a:t>
            </a:r>
            <a:r>
              <a:rPr lang="en-IN" sz="1000" dirty="0"/>
              <a:t>, "Show description is not displayed.");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scoreElement.Displayed</a:t>
            </a:r>
            <a:r>
              <a:rPr lang="en-IN" sz="1000" dirty="0"/>
              <a:t>, "Show score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137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Show Details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"Goblin" Show Page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Navigate to "Goblin" show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Wait for page elements to load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Verifications: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Rating: Displays "8.8"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Show Name: Contains "</a:t>
            </a:r>
            <a:r>
              <a:rPr lang="ko-KR" altLang="en-US" dirty="0"/>
              <a:t>도깨비</a:t>
            </a:r>
            <a:r>
              <a:rPr lang="en-US" altLang="ko-KR" dirty="0"/>
              <a:t>" (</a:t>
            </a:r>
            <a:r>
              <a:rPr lang="en-IN" dirty="0"/>
              <a:t>Korean title)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Description: Includes snippet "Kim Shin was once an unbeatable general"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Main Image: Present and displays correctly</a:t>
            </a:r>
          </a:p>
        </p:txBody>
      </p:sp>
    </p:spTree>
    <p:extLst>
      <p:ext uri="{BB962C8B-B14F-4D97-AF65-F5344CB8AC3E}">
        <p14:creationId xmlns:p14="http://schemas.microsoft.com/office/powerpoint/2010/main" val="672412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Show Details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640"/>
            <a:ext cx="8946541" cy="5547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 </a:t>
            </a:r>
            <a:r>
              <a:rPr lang="en-IN" sz="1000" dirty="0" err="1"/>
              <a:t>ShowDetails_NA_SuccessfullyDisplayed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Goblin </a:t>
            </a:r>
            <a:r>
              <a:rPr lang="en-IN" sz="1000" dirty="0" err="1"/>
              <a:t>ahow</a:t>
            </a:r>
            <a:r>
              <a:rPr lang="en-IN" sz="1000" dirty="0"/>
              <a:t>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("https://mydramalist.com/18452-goblin");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the rating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("//div[@class='box deep-orange']")));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ratingElement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("//div[@class='box deep-orange']"));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actualRating</a:t>
            </a:r>
            <a:r>
              <a:rPr lang="en-IN" sz="1000" dirty="0"/>
              <a:t> = </a:t>
            </a:r>
            <a:r>
              <a:rPr lang="en-IN" sz="1000" dirty="0" err="1"/>
              <a:t>ratingElement.Text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expectedRating</a:t>
            </a:r>
            <a:r>
              <a:rPr lang="en-IN" sz="1000" dirty="0"/>
              <a:t> = "8.8";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ClassicAssert.AreEqual</a:t>
            </a:r>
            <a:r>
              <a:rPr lang="en-IN" sz="1000" dirty="0"/>
              <a:t>(</a:t>
            </a:r>
            <a:r>
              <a:rPr lang="en-IN" sz="1000" dirty="0" err="1"/>
              <a:t>expectedRating</a:t>
            </a:r>
            <a:r>
              <a:rPr lang="en-IN" sz="1000" dirty="0"/>
              <a:t>, </a:t>
            </a:r>
            <a:r>
              <a:rPr lang="en-IN" sz="1000" dirty="0" err="1"/>
              <a:t>actualRating</a:t>
            </a:r>
            <a:r>
              <a:rPr lang="en-IN" sz="1000" dirty="0"/>
              <a:t>, $"Expected rating: {</a:t>
            </a:r>
            <a:r>
              <a:rPr lang="en-IN" sz="1000" dirty="0" err="1"/>
              <a:t>expectedRating</a:t>
            </a:r>
            <a:r>
              <a:rPr lang="en-IN" sz="1000" dirty="0"/>
              <a:t>}, Actual rating: {</a:t>
            </a:r>
            <a:r>
              <a:rPr lang="en-IN" sz="1000" dirty="0" err="1"/>
              <a:t>actualRating</a:t>
            </a:r>
            <a:r>
              <a:rPr lang="en-IN" sz="1000" dirty="0"/>
              <a:t>}");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the name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("//a[@href='/18452-goblin' and contains(text(), '</a:t>
            </a:r>
            <a:r>
              <a:rPr lang="ko-KR" altLang="en-US" sz="1000" dirty="0"/>
              <a:t>도깨비</a:t>
            </a:r>
            <a:r>
              <a:rPr lang="en-US" altLang="ko-KR" sz="1000" dirty="0"/>
              <a:t>')]")));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nameElement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("//a[@href='/18452-goblin' and contains(text(), '</a:t>
            </a:r>
            <a:r>
              <a:rPr lang="ko-KR" altLang="en-US" sz="1000" dirty="0"/>
              <a:t>도깨비</a:t>
            </a:r>
            <a:r>
              <a:rPr lang="en-US" altLang="ko-KR" sz="1000" dirty="0"/>
              <a:t>')]"));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IN" sz="1000" dirty="0"/>
              <a:t>string </a:t>
            </a:r>
            <a:r>
              <a:rPr lang="en-IN" sz="1000" dirty="0" err="1"/>
              <a:t>actualName</a:t>
            </a:r>
            <a:r>
              <a:rPr lang="en-IN" sz="1000" dirty="0"/>
              <a:t> = </a:t>
            </a:r>
            <a:r>
              <a:rPr lang="en-IN" sz="1000" dirty="0" err="1"/>
              <a:t>nameElement.Text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expectedName</a:t>
            </a:r>
            <a:r>
              <a:rPr lang="en-IN" sz="1000" dirty="0"/>
              <a:t> = "</a:t>
            </a:r>
            <a:r>
              <a:rPr lang="ko-KR" altLang="en-US" sz="1000" dirty="0"/>
              <a:t>도깨비</a:t>
            </a:r>
            <a:r>
              <a:rPr lang="en-US" altLang="ko-KR" sz="1000" dirty="0"/>
              <a:t>";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actualName.Contains</a:t>
            </a:r>
            <a:r>
              <a:rPr lang="en-IN" sz="1000" dirty="0"/>
              <a:t>(</a:t>
            </a:r>
            <a:r>
              <a:rPr lang="en-IN" sz="1000" dirty="0" err="1"/>
              <a:t>expectedName</a:t>
            </a:r>
            <a:r>
              <a:rPr lang="en-IN" sz="1000" dirty="0"/>
              <a:t>), $"Expected name to contain: {</a:t>
            </a:r>
            <a:r>
              <a:rPr lang="en-IN" sz="1000" dirty="0" err="1"/>
              <a:t>expectedName</a:t>
            </a:r>
            <a:r>
              <a:rPr lang="en-IN" sz="1000" dirty="0"/>
              <a:t>}, Actual name: {</a:t>
            </a:r>
            <a:r>
              <a:rPr lang="en-IN" sz="1000" dirty="0" err="1"/>
              <a:t>actualName</a:t>
            </a:r>
            <a:r>
              <a:rPr lang="en-IN" sz="1000" dirty="0"/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1231374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Show Details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640"/>
            <a:ext cx="8946541" cy="5547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the description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("//div[@class='show-synopsis']//p/span")));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descriptionElement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("//div[@class='show-synopsis']//p/span"));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actualDescription</a:t>
            </a:r>
            <a:r>
              <a:rPr lang="en-IN" sz="1000" dirty="0"/>
              <a:t> = </a:t>
            </a:r>
            <a:r>
              <a:rPr lang="en-IN" sz="1000" dirty="0" err="1"/>
              <a:t>descriptionElement.Text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expectedDescriptionSnippet</a:t>
            </a:r>
            <a:r>
              <a:rPr lang="en-IN" sz="1000" dirty="0"/>
              <a:t> = "Kim Shin was once an unbeatable general";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actualDescription.Contains</a:t>
            </a:r>
            <a:r>
              <a:rPr lang="en-IN" sz="1000" dirty="0"/>
              <a:t>(</a:t>
            </a:r>
            <a:r>
              <a:rPr lang="en-IN" sz="1000" dirty="0" err="1"/>
              <a:t>expectedDescriptionSnippet</a:t>
            </a:r>
            <a:r>
              <a:rPr lang="en-IN" sz="1000" dirty="0"/>
              <a:t>), $"Expected description to contain snippet: \"{</a:t>
            </a:r>
            <a:r>
              <a:rPr lang="en-IN" sz="1000" dirty="0" err="1"/>
              <a:t>expectedDescriptionSnippet</a:t>
            </a:r>
            <a:r>
              <a:rPr lang="en-IN" sz="1000" dirty="0"/>
              <a:t>}\", Actual description: {</a:t>
            </a:r>
            <a:r>
              <a:rPr lang="en-IN" sz="1000" dirty="0" err="1"/>
              <a:t>actualDescription</a:t>
            </a:r>
            <a:r>
              <a:rPr lang="en-IN" sz="1000" dirty="0"/>
              <a:t>}");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the image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</a:t>
            </a:r>
            <a:r>
              <a:rPr lang="en-IN" sz="1000" dirty="0" err="1"/>
              <a:t>img</a:t>
            </a:r>
            <a:r>
              <a:rPr lang="en-IN" sz="1000" dirty="0"/>
              <a:t>[@class='img-responsive' and contains(@src, 'JkD8Xc.jpg')]")));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imageElement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</a:t>
            </a:r>
            <a:r>
              <a:rPr lang="en-IN" sz="1000" dirty="0" err="1"/>
              <a:t>img</a:t>
            </a:r>
            <a:r>
              <a:rPr lang="en-IN" sz="1000" dirty="0"/>
              <a:t>[@class='img-responsive' and contains(@src, 'JkD8Xc.jpg')]"));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imageElement.Displayed</a:t>
            </a:r>
            <a:r>
              <a:rPr lang="en-IN" sz="1000" dirty="0"/>
              <a:t>, "Expected image to be displayed.");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07194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People Details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Gong Yoo's Profile Page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Navigate to Gong Yoo's profile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Wait for page elements to load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Verifications: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Name: Displays "Gong Yoo"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Profile Image: Present and displays correctly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Personal Details: </a:t>
            </a:r>
          </a:p>
          <a:p>
            <a:pPr marL="457200" lvl="1" indent="0">
              <a:buNone/>
            </a:pPr>
            <a:r>
              <a:rPr lang="en-IN" dirty="0"/>
              <a:t>	- First Name: "Ji Cheol" </a:t>
            </a:r>
          </a:p>
          <a:p>
            <a:pPr marL="457200" lvl="1" indent="0">
              <a:buNone/>
            </a:pPr>
            <a:r>
              <a:rPr lang="en-IN" dirty="0"/>
              <a:t>	- Family Name: "Gong"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471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People Details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640"/>
            <a:ext cx="8946541" cy="5547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PeopleDetails_NA_SuccessfullyDisplayed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Gong Yoo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("https://mydramalist.com/people/440-gong-yoo");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for and verify the name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("//h1[@class='film-title m-b-0 m-r-0']")));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nameElement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("//h1[@class='film-title m-b-0 m-r-0']"));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actualName</a:t>
            </a:r>
            <a:r>
              <a:rPr lang="en-IN" sz="1000" dirty="0"/>
              <a:t> = </a:t>
            </a:r>
            <a:r>
              <a:rPr lang="en-IN" sz="1000" dirty="0" err="1"/>
              <a:t>nameElement.Text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expectedName</a:t>
            </a:r>
            <a:r>
              <a:rPr lang="en-IN" sz="1000" dirty="0"/>
              <a:t> = "Gong Yoo";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ClassicAssert.AreEqual</a:t>
            </a:r>
            <a:r>
              <a:rPr lang="en-IN" sz="1000" dirty="0"/>
              <a:t>(</a:t>
            </a:r>
            <a:r>
              <a:rPr lang="en-IN" sz="1000" dirty="0" err="1"/>
              <a:t>expectedName</a:t>
            </a:r>
            <a:r>
              <a:rPr lang="en-IN" sz="1000" dirty="0"/>
              <a:t>, </a:t>
            </a:r>
            <a:r>
              <a:rPr lang="en-IN" sz="1000" dirty="0" err="1"/>
              <a:t>actualName</a:t>
            </a:r>
            <a:r>
              <a:rPr lang="en-IN" sz="1000" dirty="0"/>
              <a:t>, $"Expected name: {</a:t>
            </a:r>
            <a:r>
              <a:rPr lang="en-IN" sz="1000" dirty="0" err="1"/>
              <a:t>expectedName</a:t>
            </a:r>
            <a:r>
              <a:rPr lang="en-IN" sz="1000" dirty="0"/>
              <a:t>}, Actual name: {</a:t>
            </a:r>
            <a:r>
              <a:rPr lang="en-IN" sz="1000" dirty="0" err="1"/>
              <a:t>actualName</a:t>
            </a:r>
            <a:r>
              <a:rPr lang="en-IN" sz="1000" dirty="0"/>
              <a:t>}");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the image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</a:t>
            </a:r>
            <a:r>
              <a:rPr lang="en-IN" sz="1000" dirty="0" err="1"/>
              <a:t>img</a:t>
            </a:r>
            <a:r>
              <a:rPr lang="en-IN" sz="1000" dirty="0"/>
              <a:t>[@class='img-responsive' and contains(@src, 'kwW2w_5c.jpg')]")));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imageElement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</a:t>
            </a:r>
            <a:r>
              <a:rPr lang="en-IN" sz="1000" dirty="0" err="1"/>
              <a:t>img</a:t>
            </a:r>
            <a:r>
              <a:rPr lang="en-IN" sz="1000" dirty="0"/>
              <a:t>[@class='img-responsive' and contains(@src, 'kwW2w_5c.jpg')]"));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imageElement.Displayed</a:t>
            </a:r>
            <a:r>
              <a:rPr lang="en-IN" sz="1000" dirty="0"/>
              <a:t>, "Expected image to be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78862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People Details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640"/>
            <a:ext cx="8946541" cy="5547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Verify the personal details</a:t>
            </a:r>
          </a:p>
          <a:p>
            <a:pPr marL="0" indent="0">
              <a:buNone/>
            </a:pPr>
            <a:r>
              <a:rPr lang="en-IN" sz="1000" dirty="0"/>
              <a:t>    // First Name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firstNameElement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("//li[b[text()='First Name:']]"));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actualFirstName</a:t>
            </a:r>
            <a:r>
              <a:rPr lang="en-IN" sz="1000" dirty="0"/>
              <a:t> = </a:t>
            </a:r>
            <a:r>
              <a:rPr lang="en-IN" sz="1000" dirty="0" err="1"/>
              <a:t>firstNameElement.Text.Replace</a:t>
            </a:r>
            <a:r>
              <a:rPr lang="en-IN" sz="1000" dirty="0"/>
              <a:t>("First Name: ", "").Trim();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expectedFirstName</a:t>
            </a:r>
            <a:r>
              <a:rPr lang="en-IN" sz="1000" dirty="0"/>
              <a:t> = "Ji Cheol";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actualFirstName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</a:t>
            </a:r>
            <a:r>
              <a:rPr lang="en-IN" sz="1000" dirty="0" err="1"/>
              <a:t>expectedFirstName</a:t>
            </a:r>
            <a:r>
              <a:rPr lang="en-IN" sz="1000" dirty="0"/>
              <a:t>), $"Expected First Name: {</a:t>
            </a:r>
            <a:r>
              <a:rPr lang="en-IN" sz="1000" dirty="0" err="1"/>
              <a:t>expectedFirstName</a:t>
            </a:r>
            <a:r>
              <a:rPr lang="en-IN" sz="1000" dirty="0"/>
              <a:t>}, Actual First Name: {</a:t>
            </a:r>
            <a:r>
              <a:rPr lang="en-IN" sz="1000" dirty="0" err="1"/>
              <a:t>actualFirstName</a:t>
            </a:r>
            <a:r>
              <a:rPr lang="en-IN" sz="1000" dirty="0"/>
              <a:t>}");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Family Name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familyNameElement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("//li[b[text()='Family Name:']]"));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actualFamilyName</a:t>
            </a:r>
            <a:r>
              <a:rPr lang="en-IN" sz="1000" dirty="0"/>
              <a:t> = </a:t>
            </a:r>
            <a:r>
              <a:rPr lang="en-IN" sz="1000" dirty="0" err="1"/>
              <a:t>familyNameElement.Text.Replace</a:t>
            </a:r>
            <a:r>
              <a:rPr lang="en-IN" sz="1000" dirty="0"/>
              <a:t>("Family Name: ", "").Trim();</a:t>
            </a:r>
          </a:p>
          <a:p>
            <a:pPr marL="0" indent="0">
              <a:buNone/>
            </a:pPr>
            <a:r>
              <a:rPr lang="en-IN" sz="1000" dirty="0"/>
              <a:t>    string </a:t>
            </a:r>
            <a:r>
              <a:rPr lang="en-IN" sz="1000" dirty="0" err="1"/>
              <a:t>expectedFamilyName</a:t>
            </a:r>
            <a:r>
              <a:rPr lang="en-IN" sz="1000" dirty="0"/>
              <a:t> = "Gong";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actualFamilyName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</a:t>
            </a:r>
            <a:r>
              <a:rPr lang="en-IN" sz="1000" dirty="0" err="1"/>
              <a:t>expectedFamilyName</a:t>
            </a:r>
            <a:r>
              <a:rPr lang="en-IN" sz="1000" dirty="0"/>
              <a:t>), $"Expected Family Name: {</a:t>
            </a:r>
            <a:r>
              <a:rPr lang="en-IN" sz="1000" dirty="0" err="1"/>
              <a:t>expectedFamilyName</a:t>
            </a:r>
            <a:r>
              <a:rPr lang="en-IN" sz="1000" dirty="0"/>
              <a:t>}, Actual Family Name: {</a:t>
            </a:r>
            <a:r>
              <a:rPr lang="en-IN" sz="1000" dirty="0" err="1"/>
              <a:t>actualFamilyName</a:t>
            </a:r>
            <a:r>
              <a:rPr lang="en-IN" sz="1000" dirty="0"/>
              <a:t>}");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391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4BF06-8B58-F677-80D4-2AE611A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78" y="2728735"/>
            <a:ext cx="9404723" cy="1400530"/>
          </a:xfrm>
        </p:spPr>
        <p:txBody>
          <a:bodyPr/>
          <a:lstStyle/>
          <a:p>
            <a:pPr algn="ctr"/>
            <a:r>
              <a:rPr lang="en-IN" sz="7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11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6946-8E40-3724-C366-68F54FCC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Test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9963-919D-D0E7-7D44-2AB2CFEE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6400"/>
            <a:ext cx="8946541" cy="457199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Search Functionality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Basic search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Results 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Advanced Search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Multiple criteria (e.g., title, people, articles)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Filters (e.g., drama type, gender)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Listing Pages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Shows: Top, Popular, Variety, Newest, Upcoming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Movies: Top, Popular, Upcoming, Newest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Show Details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Verification of key information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People Details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Actor/Actress profile information checks</a:t>
            </a:r>
          </a:p>
        </p:txBody>
      </p:sp>
    </p:spTree>
    <p:extLst>
      <p:ext uri="{BB962C8B-B14F-4D97-AF65-F5344CB8AC3E}">
        <p14:creationId xmlns:p14="http://schemas.microsoft.com/office/powerpoint/2010/main" val="282460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Search Functionality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Search Test: "Crash Landing on You"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homepage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search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search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Verifications: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Correct search results page loaded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Expected title appears in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78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Search Functionality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 public void </a:t>
            </a:r>
            <a:r>
              <a:rPr lang="en-IN" sz="1000" dirty="0" err="1"/>
              <a:t>Search_CrashLandingOnYou_SuccessfulSearch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 // Navigate to </a:t>
            </a:r>
            <a:r>
              <a:rPr lang="en-IN" sz="1000" dirty="0" err="1"/>
              <a:t>MyDramaList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("https://mydramalist.com/");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Find the search input field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("/html/body/div[1]/div[2]/div[1]/div/div/div/form/div/div/input"));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Enter a search query</a:t>
            </a:r>
          </a:p>
          <a:p>
            <a:pPr marL="0" indent="0">
              <a:buNone/>
            </a:pPr>
            <a:r>
              <a:rPr lang="en-IN" sz="1000" dirty="0"/>
              <a:t>     string </a:t>
            </a:r>
            <a:r>
              <a:rPr lang="en-IN" sz="1000" dirty="0" err="1"/>
              <a:t>searchQuery</a:t>
            </a:r>
            <a:r>
              <a:rPr lang="en-IN" sz="1000" dirty="0"/>
              <a:t> = "Crash Landing on You";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searchInput.SendKeys</a:t>
            </a:r>
            <a:r>
              <a:rPr lang="en-IN" sz="1000" dirty="0"/>
              <a:t>(</a:t>
            </a:r>
            <a:r>
              <a:rPr lang="en-IN" sz="1000" dirty="0" err="1"/>
              <a:t>searchQuery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747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Search Functionality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1760"/>
            <a:ext cx="8946541" cy="4866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Find the search button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("/html/body/div[1]/div[2]/div[1]/div/div/div/form/div/div/span/button"));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Click the search button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searchButton.Click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for the search results to be visible or for the URL to change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driver.Url.Contains</a:t>
            </a:r>
            <a:r>
              <a:rPr lang="en-IN" sz="1000" dirty="0"/>
              <a:t>("/search") &amp;&amp; (string)((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 == "complete");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for the specific search result to be visible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("mdl-35729")));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Verify that the search result contains the expected title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resultTitle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("#mdl-35729 .title a"));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ClassicAssert.IsTrue</a:t>
            </a:r>
            <a:r>
              <a:rPr lang="en-IN" sz="1000" dirty="0"/>
              <a:t>(</a:t>
            </a:r>
            <a:r>
              <a:rPr lang="en-IN" sz="1000" dirty="0" err="1"/>
              <a:t>resultTitle.Text.Contains</a:t>
            </a:r>
            <a:r>
              <a:rPr lang="en-IN" sz="1000" dirty="0"/>
              <a:t>("Crash Landing on You"), "Expected result title not found.");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3908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en-IN" dirty="0"/>
              <a:t>Advanced Search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Drama Search: "Twinkling Watermelon"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Navigate to advanced search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Enter "Twinkling Watermelon" in search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Select "Title" and "Dramas"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Click search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Verifications: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Correct search results page loaded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"Twinkling Watermelon" appears in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21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</TotalTime>
  <Words>6665</Words>
  <Application>Microsoft Office PowerPoint</Application>
  <PresentationFormat>Widescreen</PresentationFormat>
  <Paragraphs>716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Century Gothic</vt:lpstr>
      <vt:lpstr>Wingdings</vt:lpstr>
      <vt:lpstr>Wingdings 3</vt:lpstr>
      <vt:lpstr>Ion</vt:lpstr>
      <vt:lpstr>Final Project</vt:lpstr>
      <vt:lpstr>Introduction</vt:lpstr>
      <vt:lpstr>Objective</vt:lpstr>
      <vt:lpstr>Test Environment</vt:lpstr>
      <vt:lpstr>Overview of Test Categories</vt:lpstr>
      <vt:lpstr>Search Functionality Tests</vt:lpstr>
      <vt:lpstr>Search Functionality Tests</vt:lpstr>
      <vt:lpstr>Search Functionality Tests</vt:lpstr>
      <vt:lpstr>Advanced Search Tests</vt:lpstr>
      <vt:lpstr>Advanced Search Tests</vt:lpstr>
      <vt:lpstr>Advanced Search Tests</vt:lpstr>
      <vt:lpstr>Advanced Search Tests</vt:lpstr>
      <vt:lpstr>Advanced Search Tests</vt:lpstr>
      <vt:lpstr>Advanced Search Tests</vt:lpstr>
      <vt:lpstr>Advanced Search Tests</vt:lpstr>
      <vt:lpstr>Advanced Search Tests</vt:lpstr>
      <vt:lpstr>Advanced Search Tests</vt:lpstr>
      <vt:lpstr>Advanced Search Tests</vt:lpstr>
      <vt:lpstr>Advanced Search Tests</vt:lpstr>
      <vt:lpstr>Advanced Search Tests</vt:lpstr>
      <vt:lpstr>Shows Listing Page Tests</vt:lpstr>
      <vt:lpstr>Shows Listing Page Tests</vt:lpstr>
      <vt:lpstr>Shows Listing Page Tests – Top Shows</vt:lpstr>
      <vt:lpstr>Shows Listing Page Tests – Top Shows</vt:lpstr>
      <vt:lpstr>Shows Listing Page Tests – Popular Shows</vt:lpstr>
      <vt:lpstr>Shows Listing Page Tests – Popular Shows</vt:lpstr>
      <vt:lpstr>Shows Listing Page Tests – Variety Shows</vt:lpstr>
      <vt:lpstr>Shows Listing Page Tests – Variety Shows</vt:lpstr>
      <vt:lpstr>Shows Listing Page Tests – Newest Shows</vt:lpstr>
      <vt:lpstr>Shows Listing Page Tests – Newest Shows</vt:lpstr>
      <vt:lpstr>Shows Listing Page Tests – Upcoming Shows</vt:lpstr>
      <vt:lpstr>Shows Listing Page Tests – Upcoming Shows</vt:lpstr>
      <vt:lpstr>Movie Listing Page Tests</vt:lpstr>
      <vt:lpstr>Movies Listing Page Tests</vt:lpstr>
      <vt:lpstr>Movies Listing Page Tests – Top</vt:lpstr>
      <vt:lpstr>Movies Listing Page Tests – Top</vt:lpstr>
      <vt:lpstr>Movies Listing Page Tests – Popular</vt:lpstr>
      <vt:lpstr>Movies Listing Page Tests – Popular</vt:lpstr>
      <vt:lpstr>Movies Listing Page Tests – Upcoming</vt:lpstr>
      <vt:lpstr>Movies Listing Page Tests – Upcoming</vt:lpstr>
      <vt:lpstr>Movies Listing Page Tests – Newest</vt:lpstr>
      <vt:lpstr>Movies Listing Page Tests – Newest</vt:lpstr>
      <vt:lpstr>Show Details Test</vt:lpstr>
      <vt:lpstr>Show Details Test</vt:lpstr>
      <vt:lpstr>Show Details Test</vt:lpstr>
      <vt:lpstr>People Details Test</vt:lpstr>
      <vt:lpstr>People Details Test</vt:lpstr>
      <vt:lpstr>People Details Test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Ramani</dc:creator>
  <cp:lastModifiedBy>Mohit Ramani</cp:lastModifiedBy>
  <cp:revision>24</cp:revision>
  <dcterms:created xsi:type="dcterms:W3CDTF">2024-08-07T13:36:53Z</dcterms:created>
  <dcterms:modified xsi:type="dcterms:W3CDTF">2024-08-07T20:07:42Z</dcterms:modified>
</cp:coreProperties>
</file>