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8" r:id="rId7"/>
    <p:sldId id="258" r:id="rId8"/>
    <p:sldId id="263" r:id="rId9"/>
    <p:sldId id="259" r:id="rId10"/>
    <p:sldId id="264" r:id="rId11"/>
    <p:sldId id="260" r:id="rId12"/>
    <p:sldId id="261" r:id="rId13"/>
    <p:sldId id="262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00:40:54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976 0 24575,'-15'39'0,"13"-30"0,-1-1 0,-1 1 0,0-1 0,0 1 0,-8 10 0,-48 67 0,-46 59 0,-61 82 0,41-68 0,42-56 0,-53 94 0,50-70 0,60-92 0,2 1 0,1 2 0,-21 46 0,8 5-1365,30-72-5461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00:40:56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24575,'9'3'0,"0"1"0,-1 1 0,0-1 0,0 2 0,0-1 0,0 1 0,-1 0 0,10 9 0,2 3 0,32 28 0,-1 2 0,80 101 0,-119-132 0,18 35 0,-21-37 0,0 0 0,1-1 0,18 23 0,-10-18 0,0 0 0,-1 2 0,-1 0 0,-1 0 0,-1 1 0,11 25 0,117 232 0,-14-30 0,-127-249 0,131 230 0,-102-182 0,12 29-1365,-29-54-5461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00:40:58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1412 24575,'8'0'0,"0"1"0,0 0 0,0 0 0,0 0 0,0 1 0,0 0 0,0 1 0,-1 0 0,1 0 0,-1 1 0,0 0 0,0 0 0,10 8 0,1 3 0,-1 1 0,-1 1 0,19 24 0,18 20 0,-31-41 0,1 0 0,29 17 0,-25-18 0,34 30 0,-57-45 0,0 0 0,0 0 0,1-1 0,-1 1 0,1-1 0,0 0 0,0-1 0,0 1 0,1-1 0,-1 0 0,10 2 0,-11-4 0,0 1 0,0-1 0,0 0 0,0-1 0,0 1 0,0-1 0,0 0 0,0 0 0,0 0 0,0 0 0,0-1 0,-1 1 0,1-1 0,-1 0 0,1 0 0,-1 0 0,5-5 0,1-1 0,0 0 0,0-1 0,-1 0 0,0-1 0,9-14 0,29-58 0,-22 37 0,-23 43 0,170-329 0,-166 320 0,13-31 0,25-43 0,-37 77 0,-1-1 0,0-1 0,-1 1 0,0 0 0,0-1 0,-1 0 0,-1 0 0,1 0 0,-1 0 0,-1-1 0,0-11 0,0 16 0,-1-1 0,1 1 0,0 0 0,1-1 0,-1 1 0,1 0 0,0-1 0,4-6 0,29-46 0,-16 28 0,107-205 0,-117 220 0,0 1 0,1 1 0,20-22 0,-16 19 0,21-31 0,-35 48 0,162-248 0,-120 190-12,45-55-1341,-74 99-5473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00:41:00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610 0 24575,'1'1'0,"1"-1"0,-1 0 0,1 1 0,-1 0 0,1-1 0,-1 1 0,1 0 0,-1 0 0,0 0 0,1 0 0,-1 0 0,0 0 0,0 0 0,0 1 0,0-1 0,0 0 0,0 1 0,0-1 0,0 0 0,-1 1 0,1-1 0,0 1 0,-1-1 0,1 1 0,-1 0 0,0-1 0,1 1 0,-1 2 0,2 8 0,0 1 0,1 17 0,-3-25 0,1 11 0,-1 0 0,-1 0 0,0 0 0,-1 0 0,0 0 0,-2-1 0,0 1 0,0-1 0,-2 0 0,0 0 0,-8 15 0,-68 151 0,67-146 0,-37 57 0,19-34 0,-12 27 0,20-35 0,-2-2 0,-58 79 0,63-97 0,-32 58 0,-5 9 0,27-56 0,19-27 0,2 2 0,-16 24 0,16-20-1365,2-4-5461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00:41:02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24575,'1'5'0,"0"-1"0,0 0 0,0 1 0,1-1 0,-1 0 0,1 0 0,0 0 0,1 0 0,-1 0 0,4 5 0,5 8 0,104 185 0,-49-101 0,-32-54 0,35 64 0,-36-54 0,2-2 0,3-1 0,58 63 0,-16-22 0,-21-24 0,5 11 0,-17-18 0,-23-31 0,34 62 0,-27-40 0,-6-16 0,40 50 0,-48-66 0,24 44 0,-16-24 0,-13-23-455,-1 1 0,12 35 0,-16-39-6371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9T00:41:05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1790 24575,'36'62'0,"3"-1"0,2-3 0,2-1 0,3-2 0,61 56 0,-105-109 0,-1-1 0,1 1 0,0 0 0,0-1 0,-1 1 0,1-1 0,1 1 0,-1-1 0,0 0 0,0 0 0,0 0 0,0 0 0,3 0 0,-3-1 0,-1 0 0,0 0 0,1-1 0,-1 1 0,0-1 0,1 1 0,-1-1 0,0 0 0,0 1 0,0-1 0,0 0 0,1 0 0,-1 0 0,0 1 0,0-1 0,-1 0 0,1-1 0,0 1 0,0 0 0,0 0 0,-1 0 0,1 0 0,0-2 0,17-30 0,22-59 0,-17 35 0,140-384 0,-144 380 0,3 0 0,3 1 0,34-58 0,-20 41 0,34-94 0,10-24 0,-53 126 0,-19 42 0,24-44 0,153-247 0,-146 246-455,-3-3 0,38-99 0,-69 153-6371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73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169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0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5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7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16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858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66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0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52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CA61-4349-4026-B192-FB1506C6139F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93390-F804-4548-B306-C2FCE02FBB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Past Midterm Exam Solutions </a:t>
            </a:r>
          </a:p>
        </p:txBody>
      </p:sp>
    </p:spTree>
    <p:extLst>
      <p:ext uri="{BB962C8B-B14F-4D97-AF65-F5344CB8AC3E}">
        <p14:creationId xmlns:p14="http://schemas.microsoft.com/office/powerpoint/2010/main" val="2307975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9330"/>
            <a:ext cx="10490846" cy="39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23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6669" y="1193048"/>
            <a:ext cx="3172262" cy="23144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09" y="3710690"/>
            <a:ext cx="10484782" cy="162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79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8752"/>
            <a:ext cx="7902534" cy="4351338"/>
          </a:xfrm>
          <a:prstGeom prst="rect">
            <a:avLst/>
          </a:prstGeom>
        </p:spPr>
      </p:pic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996" y="537266"/>
            <a:ext cx="3172262" cy="231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11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662" y="2961793"/>
            <a:ext cx="10726576" cy="220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77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5600"/>
            <a:ext cx="9202817" cy="4577812"/>
          </a:xfrm>
        </p:spPr>
      </p:pic>
    </p:spTree>
    <p:extLst>
      <p:ext uri="{BB962C8B-B14F-4D97-AF65-F5344CB8AC3E}">
        <p14:creationId xmlns:p14="http://schemas.microsoft.com/office/powerpoint/2010/main" val="2482907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Rules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54" y="2242045"/>
            <a:ext cx="7024692" cy="3377994"/>
          </a:xfrm>
        </p:spPr>
      </p:pic>
    </p:spTree>
    <p:extLst>
      <p:ext uri="{BB962C8B-B14F-4D97-AF65-F5344CB8AC3E}">
        <p14:creationId xmlns:p14="http://schemas.microsoft.com/office/powerpoint/2010/main" val="217445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 is regular, then D is also regular.</a:t>
            </a:r>
          </a:p>
          <a:p>
            <a:endParaRPr lang="en-US" dirty="0"/>
          </a:p>
          <a:p>
            <a:r>
              <a:rPr lang="en-US" dirty="0"/>
              <a:t>If C is not regular, then D cannot be regular.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99" y="3683759"/>
            <a:ext cx="11055177" cy="1534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43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 is regular, then D = (AC ∩ BC) always holds.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29" y="2678963"/>
            <a:ext cx="10235542" cy="3398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847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C is regular, then D = (AC ∩ BC) never holds.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52" y="3011585"/>
            <a:ext cx="10582031" cy="197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2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C is not regular, then D = (AC ∩ BC) never holds.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81" y="3027317"/>
            <a:ext cx="10605837" cy="224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79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2692"/>
            <a:ext cx="9058484" cy="4028234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E4CFA637-B419-123D-8497-3BA78405BE14}"/>
              </a:ext>
            </a:extLst>
          </p:cNvPr>
          <p:cNvGrpSpPr/>
          <p:nvPr/>
        </p:nvGrpSpPr>
        <p:grpSpPr>
          <a:xfrm>
            <a:off x="1677367" y="2453586"/>
            <a:ext cx="575280" cy="1391760"/>
            <a:chOff x="1677367" y="2453586"/>
            <a:chExt cx="575280" cy="1391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2F2174D-3C14-74AE-EFC9-2AAFC1357726}"/>
                    </a:ext>
                  </a:extLst>
                </p14:cNvPr>
                <p14:cNvContentPartPr/>
                <p14:nvPr/>
              </p14:nvContentPartPr>
              <p14:xfrm>
                <a:off x="1733887" y="2512626"/>
                <a:ext cx="351720" cy="519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2F2174D-3C14-74AE-EFC9-2AAFC135772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27767" y="2506506"/>
                  <a:ext cx="36396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83A67B-D2FA-8808-6271-856295F19130}"/>
                    </a:ext>
                  </a:extLst>
                </p14:cNvPr>
                <p14:cNvContentPartPr/>
                <p14:nvPr/>
              </p14:nvContentPartPr>
              <p14:xfrm>
                <a:off x="1723087" y="2453586"/>
                <a:ext cx="367920" cy="555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83A67B-D2FA-8808-6271-856295F1913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16967" y="2447466"/>
                  <a:ext cx="38016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1D767A9-6376-024F-E542-5012EE382F2B}"/>
                    </a:ext>
                  </a:extLst>
                </p14:cNvPr>
                <p14:cNvContentPartPr/>
                <p14:nvPr/>
              </p14:nvContentPartPr>
              <p14:xfrm>
                <a:off x="1677367" y="3202026"/>
                <a:ext cx="575280" cy="643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1D767A9-6376-024F-E542-5012EE382F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671247" y="3195906"/>
                  <a:ext cx="587520" cy="65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929C4B5-7AE3-8609-582E-D1B3844155FC}"/>
              </a:ext>
            </a:extLst>
          </p:cNvPr>
          <p:cNvGrpSpPr/>
          <p:nvPr/>
        </p:nvGrpSpPr>
        <p:grpSpPr>
          <a:xfrm>
            <a:off x="1611487" y="4354746"/>
            <a:ext cx="491400" cy="1448640"/>
            <a:chOff x="1611487" y="4354746"/>
            <a:chExt cx="491400" cy="144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9DA1C4-4D4D-236E-EA2D-B7C1689F1111}"/>
                    </a:ext>
                  </a:extLst>
                </p14:cNvPr>
                <p14:cNvContentPartPr/>
                <p14:nvPr/>
              </p14:nvContentPartPr>
              <p14:xfrm>
                <a:off x="1800127" y="4394346"/>
                <a:ext cx="232920" cy="480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9DA1C4-4D4D-236E-EA2D-B7C1689F111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794007" y="4388226"/>
                  <a:ext cx="24516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D724222-1DDC-91D5-8AAD-8A8D3EF028DC}"/>
                    </a:ext>
                  </a:extLst>
                </p14:cNvPr>
                <p14:cNvContentPartPr/>
                <p14:nvPr/>
              </p14:nvContentPartPr>
              <p14:xfrm>
                <a:off x="1703647" y="4354746"/>
                <a:ext cx="399240" cy="6058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D724222-1DDC-91D5-8AAD-8A8D3EF028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7527" y="4348626"/>
                  <a:ext cx="4114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50BE44F-13EF-1B9C-595C-283C2BAF1B75}"/>
                    </a:ext>
                  </a:extLst>
                </p14:cNvPr>
                <p14:cNvContentPartPr/>
                <p14:nvPr/>
              </p14:nvContentPartPr>
              <p14:xfrm>
                <a:off x="1611487" y="5006346"/>
                <a:ext cx="490680" cy="79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50BE44F-13EF-1B9C-595C-283C2BAF1B7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605367" y="5000226"/>
                  <a:ext cx="502920" cy="809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2820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464707" cy="10007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9299" y="2814786"/>
            <a:ext cx="9222508" cy="349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0570585090E245987BBB9F4744D520" ma:contentTypeVersion="6" ma:contentTypeDescription="Create a new document." ma:contentTypeScope="" ma:versionID="beef1ed5a7df52182fe6f8e509eef89a">
  <xsd:schema xmlns:xsd="http://www.w3.org/2001/XMLSchema" xmlns:xs="http://www.w3.org/2001/XMLSchema" xmlns:p="http://schemas.microsoft.com/office/2006/metadata/properties" xmlns:ns2="29290b32-cd99-445e-b844-efa750d03fd7" xmlns:ns3="7d1eea49-dcd7-4cec-8d49-cbb99b63c622" targetNamespace="http://schemas.microsoft.com/office/2006/metadata/properties" ma:root="true" ma:fieldsID="0d39e3fd106756797480b48c6a04089c" ns2:_="" ns3:_="">
    <xsd:import namespace="29290b32-cd99-445e-b844-efa750d03fd7"/>
    <xsd:import namespace="7d1eea49-dcd7-4cec-8d49-cbb99b63c6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290b32-cd99-445e-b844-efa750d03fd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1eea49-dcd7-4cec-8d49-cbb99b63c62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d1eea49-dcd7-4cec-8d49-cbb99b63c622">
      <UserInfo>
        <DisplayName>COMPSCI 2AC3 W23:Automata and Computability Members</DisplayName>
        <AccountId>22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C98C706-3500-468C-848B-CD675E20C058}"/>
</file>

<file path=customXml/itemProps2.xml><?xml version="1.0" encoding="utf-8"?>
<ds:datastoreItem xmlns:ds="http://schemas.openxmlformats.org/officeDocument/2006/customXml" ds:itemID="{048F7F98-5DF5-4883-8DE6-29719CE68D5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92F131E-02E7-44E2-864D-E54AEB27DB0E}">
  <ds:schemaRefs>
    <ds:schemaRef ds:uri="http://schemas.microsoft.com/office/2006/metadata/properties"/>
    <ds:schemaRef ds:uri="http://schemas.microsoft.com/office/infopath/2007/PartnerControls"/>
    <ds:schemaRef ds:uri="317c10bd-847b-4380-8e2d-5425f7d83143"/>
    <ds:schemaRef ds:uri="e991e650-7bcc-4640-82c7-7c3160ec7da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86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Past Midterm Exam Solutions </vt:lpstr>
      <vt:lpstr>Question 1</vt:lpstr>
      <vt:lpstr>Some Rules</vt:lpstr>
      <vt:lpstr>PowerPoint Presentation</vt:lpstr>
      <vt:lpstr>PowerPoint Presentation</vt:lpstr>
      <vt:lpstr>PowerPoint Presentation</vt:lpstr>
      <vt:lpstr>PowerPoint Presentation</vt:lpstr>
      <vt:lpstr>Question 2</vt:lpstr>
      <vt:lpstr>Question 3</vt:lpstr>
      <vt:lpstr>Question 4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Exam Solutions</dc:title>
  <dc:creator>ASUS</dc:creator>
  <cp:lastModifiedBy>Ghazalsadat Ghaemi Javid</cp:lastModifiedBy>
  <cp:revision>13</cp:revision>
  <dcterms:created xsi:type="dcterms:W3CDTF">2022-03-01T00:56:25Z</dcterms:created>
  <dcterms:modified xsi:type="dcterms:W3CDTF">2024-02-29T00:41:11Z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0x010100BA0570585090E245987BBB9F4744D520</vt:lpwstr>
  </property>
  <property fmtid="{D5CDD505-2E9C-101B-9397-08002B2CF9AE}" pid="3" name="MediaServiceImageTags">
    <vt:lpwstr/>
  </property>
</Properties>
</file>