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notesMasterIdLst>
    <p:notesMasterId r:id="rId9"/>
  </p:notesMasterIdLst>
  <p:sldIdLst>
    <p:sldId id="256" r:id="rId2"/>
    <p:sldId id="270" r:id="rId3"/>
    <p:sldId id="271" r:id="rId4"/>
    <p:sldId id="277" r:id="rId5"/>
    <p:sldId id="272" r:id="rId6"/>
    <p:sldId id="273" r:id="rId7"/>
    <p:sldId id="275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20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8" y="12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82CC9E-1094-974D-925D-A95AB8E6E5C1}" type="datetimeFigureOut">
              <a:rPr kumimoji="1" lang="zh-CN" altLang="en-US" smtClean="0"/>
              <a:t>11/28/15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E1C63-3C3F-4647-8220-55A6CF981D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8100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Hello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everyone,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today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topic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foreign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exchange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market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prediction.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whole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project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mainly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predict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direction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foreign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exchange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machine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learning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methods.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E1C63-3C3F-4647-8220-55A6CF981DF7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6136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So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project?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because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foreign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exchange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market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global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financial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market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traded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24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hours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day,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six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days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week.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result,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produce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large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amount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everyday.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It’s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hard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predict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direction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foreign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exchange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rates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manually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analyzing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such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big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machine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learning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methods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solve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problem.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I</a:t>
            </a:r>
            <a:r>
              <a:rPr kumimoji="1" lang="en-US" altLang="zh-CN" dirty="0" smtClean="0"/>
              <a:t>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problem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solved,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help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traders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make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decisions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under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guide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exchange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forecast,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which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minimize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risks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maximize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returns.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E1C63-3C3F-4647-8220-55A6CF981DF7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458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predict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direction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foreign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exchange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rates,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</a:t>
            </a:r>
            <a:r>
              <a:rPr kumimoji="1" lang="en-US" altLang="zh-CN" dirty="0" smtClean="0"/>
              <a:t>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first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step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preprocess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dataset.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Firstly</a:t>
            </a:r>
            <a:r>
              <a:rPr kumimoji="1" lang="zh-CN" altLang="en-US" dirty="0" smtClean="0"/>
              <a:t>, </a:t>
            </a: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generate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direction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labels.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example,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next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record’s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bid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price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 larger than current record’s bid price, we can set the label</a:t>
            </a:r>
            <a:r>
              <a:rPr kumimoji="1" lang="en-US" altLang="zh-CN" baseline="0" dirty="0" smtClean="0"/>
              <a:t> as 1, which means an increasing direction. Similarly,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label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0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means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decreasing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direction.</a:t>
            </a:r>
          </a:p>
          <a:p>
            <a:endParaRPr kumimoji="1" lang="en-US" altLang="zh-CN" baseline="0" dirty="0" smtClean="0"/>
          </a:p>
          <a:p>
            <a:r>
              <a:rPr kumimoji="1" lang="en-US" altLang="zh-CN" baseline="0" dirty="0" smtClean="0"/>
              <a:t>Then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need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to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generate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some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features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to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train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machine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learning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models.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Here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generate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5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features: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diff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is</a:t>
            </a:r>
            <a:r>
              <a:rPr kumimoji="1" lang="zh-CN" altLang="en-US" baseline="0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difference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between 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last record bid price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 the first record bid</a:t>
            </a:r>
            <a:r>
              <a:rPr lang="zh-CN" altLang="en-US" dirty="0" smtClean="0"/>
              <a:t> </a:t>
            </a:r>
            <a:r>
              <a:rPr lang="en-US" altLang="zh-CN" dirty="0" smtClean="0"/>
              <a:t>price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5</a:t>
            </a:r>
            <a:r>
              <a:rPr lang="zh-CN" altLang="en-US" dirty="0" smtClean="0"/>
              <a:t> </a:t>
            </a:r>
            <a:r>
              <a:rPr lang="en-US" altLang="zh-CN" dirty="0" smtClean="0"/>
              <a:t>minutes</a:t>
            </a:r>
            <a:r>
              <a:rPr lang="en-US" altLang="zh-CN" dirty="0" smtClean="0"/>
              <a:t>;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range is 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difference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between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 max bid price</a:t>
            </a:r>
            <a:r>
              <a:rPr lang="zh-CN" altLang="en-US" dirty="0" smtClean="0"/>
              <a:t> 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 min bid</a:t>
            </a:r>
            <a:r>
              <a:rPr lang="zh-CN" altLang="en-US" dirty="0" smtClean="0"/>
              <a:t> </a:t>
            </a:r>
            <a:r>
              <a:rPr lang="en-US" altLang="zh-CN" dirty="0" smtClean="0"/>
              <a:t>price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5</a:t>
            </a:r>
            <a:r>
              <a:rPr lang="zh-CN" altLang="en-US" dirty="0" smtClean="0"/>
              <a:t> </a:t>
            </a:r>
            <a:r>
              <a:rPr lang="en-US" altLang="zh-CN" dirty="0" smtClean="0"/>
              <a:t>minutes</a:t>
            </a:r>
            <a:r>
              <a:rPr lang="en-US" altLang="zh-CN" dirty="0" smtClean="0"/>
              <a:t>;</a:t>
            </a:r>
            <a:r>
              <a:rPr lang="zh-CN" altLang="en-US" dirty="0" smtClean="0"/>
              <a:t> </a:t>
            </a:r>
            <a:r>
              <a:rPr lang="en-US" altLang="zh-CN" dirty="0" smtClean="0"/>
              <a:t>spread is 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difference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between</a:t>
            </a:r>
            <a:r>
              <a:rPr lang="zh-CN" altLang="en-US" dirty="0" smtClean="0"/>
              <a:t> </a:t>
            </a:r>
            <a:r>
              <a:rPr lang="en-US" altLang="zh-CN" dirty="0" smtClean="0"/>
              <a:t>ask price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bid</a:t>
            </a:r>
            <a:r>
              <a:rPr lang="zh-CN" altLang="en-US" dirty="0" smtClean="0"/>
              <a:t> </a:t>
            </a:r>
            <a:r>
              <a:rPr lang="en-US" altLang="zh-CN" dirty="0" smtClean="0"/>
              <a:t>price</a:t>
            </a:r>
            <a:r>
              <a:rPr lang="en-US" altLang="zh-CN" dirty="0" smtClean="0"/>
              <a:t>;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bidMean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average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bid</a:t>
            </a:r>
            <a:r>
              <a:rPr lang="zh-CN" altLang="en-US" dirty="0" smtClean="0"/>
              <a:t> </a:t>
            </a:r>
            <a:r>
              <a:rPr lang="en-US" altLang="zh-CN" dirty="0" smtClean="0"/>
              <a:t>price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5</a:t>
            </a:r>
            <a:r>
              <a:rPr lang="zh-CN" altLang="en-US" dirty="0" smtClean="0"/>
              <a:t> </a:t>
            </a:r>
            <a:r>
              <a:rPr lang="en-US" altLang="zh-CN" dirty="0" smtClean="0"/>
              <a:t>minutes</a:t>
            </a:r>
            <a:r>
              <a:rPr lang="en-US" altLang="zh-CN" dirty="0" smtClean="0"/>
              <a:t>;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askMean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average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ask</a:t>
            </a:r>
            <a:r>
              <a:rPr lang="zh-CN" altLang="en-US" dirty="0" smtClean="0"/>
              <a:t> </a:t>
            </a:r>
            <a:r>
              <a:rPr lang="en-US" altLang="zh-CN" dirty="0" smtClean="0"/>
              <a:t>price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5</a:t>
            </a:r>
            <a:r>
              <a:rPr lang="zh-CN" altLang="en-US" dirty="0" smtClean="0"/>
              <a:t> </a:t>
            </a:r>
            <a:r>
              <a:rPr lang="en-US" altLang="zh-CN" dirty="0" smtClean="0"/>
              <a:t>minutes</a:t>
            </a:r>
            <a:r>
              <a:rPr lang="zh-CN" altLang="zh-CN" dirty="0" smtClean="0"/>
              <a:t>. </a:t>
            </a:r>
            <a:r>
              <a:rPr lang="en-US" altLang="zh-CN" dirty="0" smtClean="0"/>
              <a:t>Because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these</a:t>
            </a:r>
            <a:r>
              <a:rPr lang="zh-CN" altLang="en-US" dirty="0" smtClean="0"/>
              <a:t> </a:t>
            </a:r>
            <a:r>
              <a:rPr lang="en-US" altLang="zh-CN" dirty="0" smtClean="0"/>
              <a:t>features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continuous,</a:t>
            </a:r>
            <a:r>
              <a:rPr lang="zh-CN" altLang="en-US" dirty="0" smtClean="0"/>
              <a:t> </a:t>
            </a:r>
            <a:r>
              <a:rPr lang="en-US" altLang="zh-CN" dirty="0" smtClean="0"/>
              <a:t>so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convert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these</a:t>
            </a:r>
            <a:r>
              <a:rPr lang="zh-CN" altLang="en-US" dirty="0" smtClean="0"/>
              <a:t> </a:t>
            </a:r>
            <a:r>
              <a:rPr lang="en-US" altLang="zh-CN" dirty="0" smtClean="0"/>
              <a:t>features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binary</a:t>
            </a:r>
            <a:r>
              <a:rPr lang="zh-CN" altLang="en-US" dirty="0" smtClean="0"/>
              <a:t> </a:t>
            </a:r>
            <a:r>
              <a:rPr lang="en-US" altLang="zh-CN" dirty="0" smtClean="0"/>
              <a:t>values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generating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thresholds.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whole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dataset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split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into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training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data(80%)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testing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data(20%).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training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train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model,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testing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evaluating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performance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model.</a:t>
            </a:r>
            <a:endParaRPr lang="en-US" altLang="zh-CN" dirty="0" smtClean="0"/>
          </a:p>
          <a:p>
            <a:endParaRPr kumimoji="1" lang="en-US" altLang="zh-CN" baseline="0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E1C63-3C3F-4647-8220-55A6CF981DF7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4191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project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Spark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Pipeline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implement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machine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learning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workflow.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first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have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tried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MapReduce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which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also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platform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speed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big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tasks.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But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took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much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compared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Spark.</a:t>
            </a:r>
            <a:r>
              <a:rPr kumimoji="1" lang="zh-CN" altLang="en-US" dirty="0" smtClean="0"/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Spark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MLLib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enables large in-memory parallel learning work to be done, so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choose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Spark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Pipeline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connected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Cassandra.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Cassandra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en-US" altLang="zh-CN" dirty="0" smtClean="0"/>
              <a:t> a </a:t>
            </a:r>
            <a:r>
              <a:rPr lang="en-US" altLang="zh-CN" dirty="0" err="1" smtClean="0"/>
              <a:t>NoSQL</a:t>
            </a:r>
            <a:r>
              <a:rPr lang="en-US" altLang="zh-CN" dirty="0" smtClean="0"/>
              <a:t> database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which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help</a:t>
            </a:r>
            <a:r>
              <a:rPr lang="zh-CN" altLang="en-US" dirty="0" smtClean="0"/>
              <a:t> </a:t>
            </a:r>
            <a:r>
              <a:rPr lang="en-US" altLang="zh-CN" dirty="0" smtClean="0"/>
              <a:t>us</a:t>
            </a:r>
            <a:r>
              <a:rPr lang="zh-CN" altLang="en-US" dirty="0" smtClean="0"/>
              <a:t> </a:t>
            </a:r>
            <a:r>
              <a:rPr lang="en-US" altLang="zh-CN" dirty="0" smtClean="0"/>
              <a:t>manipulate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easily.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whole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pipeline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procedure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reading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Cassandra,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training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forest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model,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making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prediction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finally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saving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performance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Cassandra.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forest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machine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learning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model.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forest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contains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decision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trees,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each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tree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generated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features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many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trees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want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forest.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E1C63-3C3F-4647-8220-55A6CF981DF7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4191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generate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forests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tree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number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50.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Among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these</a:t>
            </a:r>
            <a:r>
              <a:rPr kumimoji="1" lang="zh-CN" altLang="en-US" dirty="0" smtClean="0"/>
              <a:t>,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forest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trees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has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performance,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which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0.5863.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means,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probability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predict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right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58.63%.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confusion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matrix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contains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circumstances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classification.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left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column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means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instances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classified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labels,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means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instances’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original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labels.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E1C63-3C3F-4647-8220-55A6CF981DF7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4208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From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confusion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matrix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instances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classified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false.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After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inspecting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testing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think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important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reason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records’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bid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price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same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their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previous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records’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bid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price,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which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flat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direction.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But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only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have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binary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label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values,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those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flat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directions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labeled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which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same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decreasing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direction.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That’s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reason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instances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classified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false.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What’s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more,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general,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forest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should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have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increasing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performance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increase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number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trees,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performance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should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down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after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reaches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performance.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But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project,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forests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50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trees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have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similar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performance.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think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reason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should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only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features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each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tree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forest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similar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each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other,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which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can’t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forest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perform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well.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E1C63-3C3F-4647-8220-55A6CF981DF7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0888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According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error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analysis,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future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work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should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generate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much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features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train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model.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Also,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project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only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consider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EUR/USD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exchange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rates,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future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work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combine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multiple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currencies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predict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direction.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What’s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more,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other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machine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learning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like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SVM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neutral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network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better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performance.</a:t>
            </a:r>
          </a:p>
          <a:p>
            <a:endParaRPr kumimoji="1" lang="en-US" altLang="zh-CN" dirty="0" smtClean="0"/>
          </a:p>
          <a:p>
            <a:r>
              <a:rPr kumimoji="1" lang="en-US" altLang="zh-CN" smtClean="0"/>
              <a:t>Thanks.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E1C63-3C3F-4647-8220-55A6CF981DF7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93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8D0-928A-634F-ABF2-D3FC94F87C6B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B173-5ABF-6F4D-A2F9-58AB15218D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8D0-928A-634F-ABF2-D3FC94F87C6B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B173-5ABF-6F4D-A2F9-58AB15218D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E61A78D0-928A-634F-ABF2-D3FC94F87C6B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B173-5ABF-6F4D-A2F9-58AB15218DB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带标题，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E61A78D0-928A-634F-ABF2-D3FC94F87C6B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B173-5ABF-6F4D-A2F9-58AB15218D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E61A78D0-928A-634F-ABF2-D3FC94F87C6B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B173-5ABF-6F4D-A2F9-58AB15218D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8D0-928A-634F-ABF2-D3FC94F87C6B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B173-5ABF-6F4D-A2F9-58AB15218D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8D0-928A-634F-ABF2-D3FC94F87C6B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B173-5ABF-6F4D-A2F9-58AB15218D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8D0-928A-634F-ABF2-D3FC94F87C6B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B173-5ABF-6F4D-A2F9-58AB15218D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8D0-928A-634F-ABF2-D3FC94F87C6B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B173-5ABF-6F4D-A2F9-58AB15218D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8D0-928A-634F-ABF2-D3FC94F87C6B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B173-5ABF-6F4D-A2F9-58AB15218DB6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8D0-928A-634F-ABF2-D3FC94F87C6B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B173-5ABF-6F4D-A2F9-58AB15218DB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8D0-928A-634F-ABF2-D3FC94F87C6B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B173-5ABF-6F4D-A2F9-58AB15218DB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8D0-928A-634F-ABF2-D3FC94F87C6B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B173-5ABF-6F4D-A2F9-58AB15218DB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8D0-928A-634F-ABF2-D3FC94F87C6B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B173-5ABF-6F4D-A2F9-58AB15218D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61A78D0-928A-634F-ABF2-D3FC94F87C6B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DE5FB173-5ABF-6F4D-A2F9-58AB15218DB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FOREX </a:t>
            </a:r>
            <a:r>
              <a:rPr lang="en-US" altLang="zh-CN" dirty="0"/>
              <a:t>M</a:t>
            </a:r>
            <a:r>
              <a:rPr lang="en-US" altLang="zh-CN" dirty="0" smtClean="0"/>
              <a:t>arket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88728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4776197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Shan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Gao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299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roblem statement</a:t>
            </a:r>
          </a:p>
          <a:p>
            <a:pPr lvl="1"/>
            <a:r>
              <a:rPr lang="en-US" dirty="0" smtClean="0"/>
              <a:t>Rapidly</a:t>
            </a:r>
            <a:r>
              <a:rPr lang="zh-CN" altLang="en-US" dirty="0" smtClean="0"/>
              <a:t> </a:t>
            </a:r>
            <a:r>
              <a:rPr lang="en-US" altLang="zh-CN" dirty="0" smtClean="0"/>
              <a:t>changing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foreign</a:t>
            </a:r>
            <a:r>
              <a:rPr lang="zh-CN" altLang="en-US" dirty="0" smtClean="0"/>
              <a:t> </a:t>
            </a:r>
            <a:r>
              <a:rPr lang="en-US" altLang="zh-CN" dirty="0" smtClean="0"/>
              <a:t>exchange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today</a:t>
            </a:r>
          </a:p>
          <a:p>
            <a:pPr lvl="1"/>
            <a:r>
              <a:rPr lang="en-US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large</a:t>
            </a:r>
            <a:r>
              <a:rPr lang="zh-CN" altLang="en-US" dirty="0" smtClean="0"/>
              <a:t> </a:t>
            </a:r>
            <a:r>
              <a:rPr lang="en-US" altLang="zh-CN" dirty="0" smtClean="0"/>
              <a:t>amount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produced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market</a:t>
            </a:r>
            <a:r>
              <a:rPr lang="zh-CN" altLang="en-US" dirty="0" smtClean="0"/>
              <a:t> </a:t>
            </a:r>
            <a:r>
              <a:rPr lang="en-US" altLang="zh-CN" dirty="0" smtClean="0"/>
              <a:t>everyday</a:t>
            </a:r>
            <a:endParaRPr lang="en-US" dirty="0" smtClean="0"/>
          </a:p>
          <a:p>
            <a:pPr lvl="1"/>
            <a:r>
              <a:rPr lang="en-US" dirty="0" smtClean="0"/>
              <a:t>H</a:t>
            </a:r>
            <a:r>
              <a:rPr lang="en-US" altLang="zh-CN" dirty="0" smtClean="0"/>
              <a:t>ard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predict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direction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foreign</a:t>
            </a:r>
            <a:r>
              <a:rPr lang="zh-CN" altLang="en-US" dirty="0" smtClean="0"/>
              <a:t> </a:t>
            </a:r>
            <a:r>
              <a:rPr lang="en-US" altLang="zh-CN" dirty="0" smtClean="0"/>
              <a:t>exchange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rates</a:t>
            </a:r>
            <a:endParaRPr lang="en-US" dirty="0" smtClean="0"/>
          </a:p>
          <a:p>
            <a:r>
              <a:rPr lang="en-US" dirty="0" smtClean="0"/>
              <a:t>Value proposition if solution </a:t>
            </a:r>
            <a:r>
              <a:rPr lang="en-US" dirty="0" smtClean="0"/>
              <a:t>found</a:t>
            </a:r>
          </a:p>
          <a:p>
            <a:pPr lvl="1"/>
            <a:r>
              <a:rPr lang="en-US" dirty="0" smtClean="0"/>
              <a:t>Help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traders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make</a:t>
            </a:r>
            <a:r>
              <a:rPr lang="zh-CN" altLang="en-US" dirty="0" smtClean="0"/>
              <a:t> </a:t>
            </a:r>
            <a:r>
              <a:rPr lang="en-US" altLang="zh-CN" dirty="0" smtClean="0"/>
              <a:t>decisions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predicted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direction</a:t>
            </a:r>
          </a:p>
          <a:p>
            <a:pPr lvl="1"/>
            <a:r>
              <a:rPr lang="en-US" dirty="0" smtClean="0"/>
              <a:t>Help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traders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r</a:t>
            </a:r>
            <a:r>
              <a:rPr lang="en-US" dirty="0" smtClean="0"/>
              <a:t>educe</a:t>
            </a:r>
            <a:r>
              <a:rPr lang="zh-CN" altLang="en-US" dirty="0" smtClean="0"/>
              <a:t> </a:t>
            </a:r>
            <a:r>
              <a:rPr lang="en-US" altLang="zh-CN" dirty="0" smtClean="0"/>
              <a:t>risks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maximize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returns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041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Preprocess</a:t>
            </a:r>
            <a:r>
              <a:rPr lang="en-US" dirty="0" smtClean="0"/>
              <a:t> the dataset</a:t>
            </a:r>
          </a:p>
          <a:p>
            <a:r>
              <a:rPr lang="en-US" dirty="0" smtClean="0"/>
              <a:t>Generate direction labels</a:t>
            </a:r>
            <a:endParaRPr lang="en-US" dirty="0" smtClean="0"/>
          </a:p>
          <a:p>
            <a:r>
              <a:rPr lang="en-US" dirty="0" smtClean="0"/>
              <a:t>Features</a:t>
            </a:r>
            <a:r>
              <a:rPr lang="zh-CN" altLang="zh-CN" dirty="0" smtClean="0"/>
              <a:t>:</a:t>
            </a:r>
            <a:endParaRPr lang="en-US" altLang="zh-CN" dirty="0" smtClean="0"/>
          </a:p>
          <a:p>
            <a:pPr lvl="1"/>
            <a:r>
              <a:rPr lang="en-US" dirty="0"/>
              <a:t>diff = </a:t>
            </a:r>
            <a:r>
              <a:rPr lang="en-US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difference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between</a:t>
            </a:r>
            <a:r>
              <a:rPr lang="en-US" dirty="0" smtClean="0"/>
              <a:t> the</a:t>
            </a:r>
            <a:r>
              <a:rPr lang="zh-CN" altLang="en-US" dirty="0" smtClean="0"/>
              <a:t> </a:t>
            </a:r>
            <a:r>
              <a:rPr lang="en-US" dirty="0" smtClean="0"/>
              <a:t>last </a:t>
            </a:r>
            <a:r>
              <a:rPr lang="en-US" dirty="0"/>
              <a:t>record bid </a:t>
            </a:r>
            <a:r>
              <a:rPr lang="en-US" dirty="0" smtClean="0"/>
              <a:t>price</a:t>
            </a:r>
            <a:r>
              <a:rPr lang="zh-CN" altLang="en-US" dirty="0" smtClean="0"/>
              <a:t> </a:t>
            </a:r>
            <a:r>
              <a:rPr lang="en-US" dirty="0" smtClean="0"/>
              <a:t>and</a:t>
            </a:r>
            <a:r>
              <a:rPr lang="en-US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first record </a:t>
            </a:r>
            <a:r>
              <a:rPr lang="en-US" dirty="0" smtClean="0"/>
              <a:t>bid</a:t>
            </a:r>
            <a:r>
              <a:rPr lang="zh-CN" altLang="en-US" dirty="0" smtClean="0"/>
              <a:t> </a:t>
            </a:r>
            <a:r>
              <a:rPr lang="en-US" altLang="zh-CN" dirty="0" smtClean="0"/>
              <a:t>price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5</a:t>
            </a:r>
            <a:r>
              <a:rPr lang="zh-CN" altLang="en-US" dirty="0" smtClean="0"/>
              <a:t> </a:t>
            </a:r>
            <a:r>
              <a:rPr lang="en-US" altLang="zh-CN" dirty="0" smtClean="0"/>
              <a:t>minutes</a:t>
            </a:r>
            <a:endParaRPr lang="en-US" dirty="0"/>
          </a:p>
          <a:p>
            <a:pPr lvl="1"/>
            <a:r>
              <a:rPr lang="en-US" dirty="0" smtClean="0"/>
              <a:t>range </a:t>
            </a:r>
            <a:r>
              <a:rPr lang="en-US" dirty="0"/>
              <a:t>= </a:t>
            </a:r>
            <a:r>
              <a:rPr lang="en-US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difference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between</a:t>
            </a:r>
            <a:r>
              <a:rPr lang="zh-CN" altLang="en-US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max bid </a:t>
            </a:r>
            <a:r>
              <a:rPr lang="en-US" dirty="0" smtClean="0"/>
              <a:t>price</a:t>
            </a:r>
            <a:r>
              <a:rPr lang="zh-CN" altLang="en-US" dirty="0" smtClean="0"/>
              <a:t>  </a:t>
            </a:r>
            <a:r>
              <a:rPr lang="en-US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en-US" dirty="0" smtClean="0"/>
              <a:t> </a:t>
            </a:r>
            <a:r>
              <a:rPr lang="en-US" dirty="0"/>
              <a:t>min </a:t>
            </a:r>
            <a:r>
              <a:rPr lang="en-US" dirty="0" smtClean="0"/>
              <a:t>bid</a:t>
            </a:r>
            <a:r>
              <a:rPr lang="zh-CN" altLang="en-US" dirty="0" smtClean="0"/>
              <a:t> </a:t>
            </a:r>
            <a:r>
              <a:rPr lang="en-US" altLang="zh-CN" dirty="0" smtClean="0"/>
              <a:t>price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5</a:t>
            </a:r>
            <a:r>
              <a:rPr lang="zh-CN" altLang="en-US" dirty="0" smtClean="0"/>
              <a:t> </a:t>
            </a:r>
            <a:r>
              <a:rPr lang="en-US" altLang="zh-CN" dirty="0" smtClean="0"/>
              <a:t>minutes</a:t>
            </a:r>
            <a:endParaRPr lang="en-US" dirty="0"/>
          </a:p>
          <a:p>
            <a:pPr lvl="1"/>
            <a:r>
              <a:rPr lang="en-US" dirty="0" smtClean="0"/>
              <a:t>spread </a:t>
            </a:r>
            <a:r>
              <a:rPr lang="en-US" dirty="0"/>
              <a:t>= </a:t>
            </a:r>
            <a:r>
              <a:rPr lang="en-US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difference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between</a:t>
            </a:r>
            <a:r>
              <a:rPr lang="zh-CN" altLang="en-US" dirty="0" smtClean="0"/>
              <a:t> </a:t>
            </a:r>
            <a:r>
              <a:rPr lang="en-US" dirty="0" smtClean="0"/>
              <a:t>ask price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dirty="0" smtClean="0"/>
              <a:t>bid</a:t>
            </a:r>
            <a:r>
              <a:rPr lang="zh-CN" altLang="en-US" dirty="0" smtClean="0"/>
              <a:t> </a:t>
            </a:r>
            <a:r>
              <a:rPr lang="en-US" altLang="zh-CN" dirty="0" smtClean="0"/>
              <a:t>price</a:t>
            </a:r>
          </a:p>
          <a:p>
            <a:pPr lvl="1"/>
            <a:r>
              <a:rPr lang="en-US" dirty="0" err="1" smtClean="0"/>
              <a:t>bidMean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average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bid</a:t>
            </a:r>
            <a:r>
              <a:rPr lang="zh-CN" altLang="en-US" dirty="0" smtClean="0"/>
              <a:t> </a:t>
            </a:r>
            <a:r>
              <a:rPr lang="en-US" altLang="zh-CN" dirty="0" smtClean="0"/>
              <a:t>price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5</a:t>
            </a:r>
            <a:r>
              <a:rPr lang="zh-CN" altLang="en-US" dirty="0" smtClean="0"/>
              <a:t> </a:t>
            </a:r>
            <a:r>
              <a:rPr lang="en-US" altLang="zh-CN" dirty="0" smtClean="0"/>
              <a:t>minutes</a:t>
            </a:r>
          </a:p>
          <a:p>
            <a:pPr lvl="1"/>
            <a:r>
              <a:rPr lang="en-US" dirty="0" err="1" smtClean="0"/>
              <a:t>askMean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average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ask</a:t>
            </a:r>
            <a:r>
              <a:rPr lang="zh-CN" altLang="en-US" dirty="0" smtClean="0"/>
              <a:t> </a:t>
            </a:r>
            <a:r>
              <a:rPr lang="en-US" altLang="zh-CN" dirty="0" smtClean="0"/>
              <a:t>price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5</a:t>
            </a:r>
            <a:r>
              <a:rPr lang="zh-CN" altLang="en-US" dirty="0" smtClean="0"/>
              <a:t> </a:t>
            </a:r>
            <a:r>
              <a:rPr lang="en-US" altLang="zh-CN" dirty="0" smtClean="0"/>
              <a:t>minutes</a:t>
            </a:r>
          </a:p>
        </p:txBody>
      </p:sp>
    </p:spTree>
    <p:extLst>
      <p:ext uri="{BB962C8B-B14F-4D97-AF65-F5344CB8AC3E}">
        <p14:creationId xmlns:p14="http://schemas.microsoft.com/office/powerpoint/2010/main" val="1289385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Platform:</a:t>
            </a:r>
            <a:r>
              <a:rPr lang="zh-CN" altLang="en-US" dirty="0" smtClean="0"/>
              <a:t> </a:t>
            </a:r>
            <a:r>
              <a:rPr lang="en-US" altLang="zh-CN" dirty="0" smtClean="0"/>
              <a:t>Spark P</a:t>
            </a:r>
            <a:r>
              <a:rPr lang="en-US" altLang="zh-CN" dirty="0" smtClean="0"/>
              <a:t>ipeline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Input</a:t>
            </a:r>
            <a:r>
              <a:rPr lang="en-US" altLang="zh-CN" dirty="0" smtClean="0"/>
              <a:t>/Output:</a:t>
            </a:r>
            <a:r>
              <a:rPr lang="zh-CN" altLang="en-US" dirty="0" smtClean="0"/>
              <a:t> </a:t>
            </a:r>
            <a:r>
              <a:rPr lang="en-US" altLang="zh-CN" dirty="0" smtClean="0"/>
              <a:t>Cassandra</a:t>
            </a:r>
          </a:p>
          <a:p>
            <a:r>
              <a:rPr lang="en-US" altLang="zh-CN" dirty="0" smtClean="0"/>
              <a:t>Classifier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Model:</a:t>
            </a:r>
            <a:r>
              <a:rPr lang="en-US" altLang="zh-CN" dirty="0" smtClean="0"/>
              <a:t> </a:t>
            </a:r>
            <a:r>
              <a:rPr lang="en-US" altLang="zh-CN" dirty="0"/>
              <a:t>Random </a:t>
            </a:r>
            <a:r>
              <a:rPr lang="en-US" altLang="zh-CN" dirty="0" smtClean="0"/>
              <a:t>Forest</a:t>
            </a:r>
          </a:p>
          <a:p>
            <a:r>
              <a:rPr lang="en-US" altLang="zh-CN" dirty="0" smtClean="0"/>
              <a:t>Procedure</a:t>
            </a:r>
          </a:p>
          <a:p>
            <a:pPr lvl="1"/>
            <a:r>
              <a:rPr lang="en-US" altLang="zh-CN" dirty="0" smtClean="0"/>
              <a:t>R</a:t>
            </a:r>
            <a:r>
              <a:rPr lang="en-US" altLang="zh-CN" dirty="0" smtClean="0"/>
              <a:t>ead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Cassandra</a:t>
            </a:r>
          </a:p>
          <a:p>
            <a:pPr lvl="1"/>
            <a:r>
              <a:rPr lang="en-US" altLang="zh-CN" dirty="0" smtClean="0"/>
              <a:t>Train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random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</a:p>
          <a:p>
            <a:pPr lvl="1"/>
            <a:r>
              <a:rPr lang="en-US" altLang="zh-CN" dirty="0" smtClean="0"/>
              <a:t>Make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prediction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</a:p>
          <a:p>
            <a:pPr lvl="1"/>
            <a:r>
              <a:rPr lang="en-US" altLang="zh-CN" dirty="0" smtClean="0"/>
              <a:t>Save</a:t>
            </a:r>
            <a:r>
              <a:rPr lang="zh-CN" altLang="en-US" dirty="0" smtClean="0"/>
              <a:t> </a:t>
            </a:r>
            <a:r>
              <a:rPr lang="en-US" altLang="zh-CN" dirty="0" smtClean="0"/>
              <a:t>performance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Cassandra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7671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trees:</a:t>
            </a:r>
            <a:r>
              <a:rPr lang="zh-CN" altLang="en-US" dirty="0" smtClean="0"/>
              <a:t> </a:t>
            </a:r>
            <a:r>
              <a:rPr lang="en-US" altLang="zh-CN" dirty="0" smtClean="0"/>
              <a:t>5</a:t>
            </a:r>
          </a:p>
          <a:p>
            <a:r>
              <a:rPr lang="en-US" dirty="0" smtClean="0"/>
              <a:t>Accuracy</a:t>
            </a:r>
            <a:r>
              <a:rPr lang="zh-CN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0.5863</a:t>
            </a:r>
            <a:endParaRPr lang="en-US" dirty="0" smtClean="0"/>
          </a:p>
          <a:p>
            <a:r>
              <a:rPr lang="en-US" dirty="0" smtClean="0"/>
              <a:t>Confusion Matrix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4297" y="3874379"/>
            <a:ext cx="25019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91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Confusion </a:t>
            </a:r>
            <a:r>
              <a:rPr lang="en-US" altLang="zh-CN" dirty="0"/>
              <a:t>Matrix</a:t>
            </a:r>
            <a:r>
              <a:rPr lang="en-US" altLang="zh-CN" dirty="0" smtClean="0"/>
              <a:t>: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Most</a:t>
            </a:r>
            <a:r>
              <a:rPr lang="zh-CN" altLang="en-US" dirty="0" smtClean="0"/>
              <a:t> </a:t>
            </a:r>
            <a:r>
              <a:rPr lang="en-US" altLang="zh-CN" dirty="0" smtClean="0"/>
              <a:t>instances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classified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false</a:t>
            </a:r>
          </a:p>
          <a:p>
            <a:pPr lvl="1"/>
            <a:r>
              <a:rPr lang="en-US" altLang="zh-CN" dirty="0" smtClean="0"/>
              <a:t>The flat</a:t>
            </a:r>
            <a:r>
              <a:rPr lang="zh-CN" altLang="en-US" dirty="0" smtClean="0"/>
              <a:t> </a:t>
            </a:r>
            <a:r>
              <a:rPr lang="en-US" altLang="zh-CN" dirty="0" smtClean="0"/>
              <a:t>direction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converted to label 0</a:t>
            </a:r>
            <a:endParaRPr lang="en-US" altLang="zh-CN" dirty="0" smtClean="0"/>
          </a:p>
          <a:p>
            <a:r>
              <a:rPr lang="en-US" altLang="zh-CN" dirty="0" smtClean="0"/>
              <a:t>Small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variance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among</a:t>
            </a:r>
            <a:r>
              <a:rPr lang="zh-CN" altLang="en-US" dirty="0" smtClean="0"/>
              <a:t> </a:t>
            </a:r>
            <a:r>
              <a:rPr lang="en-US" altLang="zh-CN" dirty="0" smtClean="0"/>
              <a:t>random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forests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1-50</a:t>
            </a:r>
            <a:r>
              <a:rPr lang="zh-CN" altLang="en-US" dirty="0" smtClean="0"/>
              <a:t> </a:t>
            </a:r>
            <a:r>
              <a:rPr lang="en-US" altLang="zh-CN" dirty="0" smtClean="0"/>
              <a:t>trees</a:t>
            </a:r>
          </a:p>
          <a:p>
            <a:pPr lvl="1"/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enough</a:t>
            </a:r>
            <a:r>
              <a:rPr lang="zh-CN" altLang="en-US" dirty="0" smtClean="0"/>
              <a:t> </a:t>
            </a:r>
            <a:r>
              <a:rPr lang="en-US" altLang="zh-CN" dirty="0" smtClean="0"/>
              <a:t>features</a:t>
            </a:r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9354" y="2422776"/>
            <a:ext cx="25019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028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</a:t>
            </a:r>
            <a:r>
              <a:rPr lang="en-US" dirty="0" smtClean="0"/>
              <a:t> more features</a:t>
            </a:r>
            <a:endParaRPr lang="en-US" dirty="0" smtClean="0"/>
          </a:p>
          <a:p>
            <a:r>
              <a:rPr lang="en-US" dirty="0" smtClean="0"/>
              <a:t>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more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train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endParaRPr lang="en-US" dirty="0" smtClean="0"/>
          </a:p>
          <a:p>
            <a:r>
              <a:rPr lang="en-US" dirty="0" smtClean="0"/>
              <a:t>Consider</a:t>
            </a:r>
            <a:r>
              <a:rPr lang="zh-CN" altLang="en-US" dirty="0" smtClean="0"/>
              <a:t> </a:t>
            </a:r>
            <a:r>
              <a:rPr lang="en-US" altLang="zh-CN" dirty="0" smtClean="0"/>
              <a:t>multiple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currencies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Try other model to do classification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331838"/>
      </p:ext>
    </p:extLst>
  </p:cSld>
  <p:clrMapOvr>
    <a:masterClrMapping/>
  </p:clrMapOvr>
</p:sld>
</file>

<file path=ppt/theme/theme1.xml><?xml version="1.0" encoding="utf-8"?>
<a:theme xmlns:a="http://schemas.openxmlformats.org/drawingml/2006/main" name="旋转体">
  <a:themeElements>
    <a:clrScheme name="旋转体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旋转体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旋转体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旋转体.thmx</Template>
  <TotalTime>3403</TotalTime>
  <Words>1089</Words>
  <Application>Microsoft Macintosh PowerPoint</Application>
  <PresentationFormat>全屏显示(4:3)</PresentationFormat>
  <Paragraphs>79</Paragraphs>
  <Slides>7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旋转体</vt:lpstr>
      <vt:lpstr>FOREX Market Prediction</vt:lpstr>
      <vt:lpstr>Project Purpose</vt:lpstr>
      <vt:lpstr>Analytic Approach</vt:lpstr>
      <vt:lpstr>Analytic Approach</vt:lpstr>
      <vt:lpstr>Results</vt:lpstr>
      <vt:lpstr>Error Analysis</vt:lpstr>
      <vt:lpstr>Future Work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 Project Title</dc:title>
  <dc:creator>Ravi Starzl</dc:creator>
  <cp:lastModifiedBy>Shan Gao</cp:lastModifiedBy>
  <cp:revision>39</cp:revision>
  <dcterms:created xsi:type="dcterms:W3CDTF">2015-10-13T14:29:04Z</dcterms:created>
  <dcterms:modified xsi:type="dcterms:W3CDTF">2015-11-30T21:02:51Z</dcterms:modified>
</cp:coreProperties>
</file>