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3B867-1214-4D29-85F3-ABB08693A1A5}" v="13" dt="2024-01-25T07:21:5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osh Ravindran" userId="96ca2a453d446180" providerId="LiveId" clId="{CEB3B867-1214-4D29-85F3-ABB08693A1A5}"/>
    <pc:docChg chg="undo custSel addSld modSld">
      <pc:chgData name="Nirosh Ravindran" userId="96ca2a453d446180" providerId="LiveId" clId="{CEB3B867-1214-4D29-85F3-ABB08693A1A5}" dt="2024-01-25T07:21:59.616" v="668"/>
      <pc:docMkLst>
        <pc:docMk/>
      </pc:docMkLst>
      <pc:sldChg chg="modSp new mod">
        <pc:chgData name="Nirosh Ravindran" userId="96ca2a453d446180" providerId="LiveId" clId="{CEB3B867-1214-4D29-85F3-ABB08693A1A5}" dt="2024-01-25T07:21:59.616" v="668"/>
        <pc:sldMkLst>
          <pc:docMk/>
          <pc:sldMk cId="1538051922" sldId="256"/>
        </pc:sldMkLst>
        <pc:spChg chg="mod">
          <ac:chgData name="Nirosh Ravindran" userId="96ca2a453d446180" providerId="LiveId" clId="{CEB3B867-1214-4D29-85F3-ABB08693A1A5}" dt="2024-01-25T07:21:59.616" v="668"/>
          <ac:spMkLst>
            <pc:docMk/>
            <pc:sldMk cId="1538051922" sldId="256"/>
            <ac:spMk id="2" creationId="{9AE46815-0FF7-F2D1-51B4-4A96FDC5015B}"/>
          </ac:spMkLst>
        </pc:spChg>
        <pc:spChg chg="mod">
          <ac:chgData name="Nirosh Ravindran" userId="96ca2a453d446180" providerId="LiveId" clId="{CEB3B867-1214-4D29-85F3-ABB08693A1A5}" dt="2024-01-25T07:21:59.616" v="668"/>
          <ac:spMkLst>
            <pc:docMk/>
            <pc:sldMk cId="1538051922" sldId="256"/>
            <ac:spMk id="3" creationId="{02FB083C-C357-528F-7016-87A3853255DB}"/>
          </ac:spMkLst>
        </pc:spChg>
      </pc:sldChg>
      <pc:sldChg chg="addSp delSp modSp new mod">
        <pc:chgData name="Nirosh Ravindran" userId="96ca2a453d446180" providerId="LiveId" clId="{CEB3B867-1214-4D29-85F3-ABB08693A1A5}" dt="2024-01-25T07:20:38.583" v="662" actId="27636"/>
        <pc:sldMkLst>
          <pc:docMk/>
          <pc:sldMk cId="4011883848" sldId="257"/>
        </pc:sldMkLst>
        <pc:spChg chg="mod">
          <ac:chgData name="Nirosh Ravindran" userId="96ca2a453d446180" providerId="LiveId" clId="{CEB3B867-1214-4D29-85F3-ABB08693A1A5}" dt="2024-01-25T07:20:38.583" v="662" actId="27636"/>
          <ac:spMkLst>
            <pc:docMk/>
            <pc:sldMk cId="4011883848" sldId="257"/>
            <ac:spMk id="2" creationId="{ADF7D826-1D53-D43C-AD49-FB715C6CD1A1}"/>
          </ac:spMkLst>
        </pc:spChg>
        <pc:spChg chg="add del">
          <ac:chgData name="Nirosh Ravindran" userId="96ca2a453d446180" providerId="LiveId" clId="{CEB3B867-1214-4D29-85F3-ABB08693A1A5}" dt="2024-01-25T06:15:37.065" v="119" actId="478"/>
          <ac:spMkLst>
            <pc:docMk/>
            <pc:sldMk cId="4011883848" sldId="257"/>
            <ac:spMk id="3" creationId="{EB509A16-30A8-A9F6-A37C-118392620640}"/>
          </ac:spMkLst>
        </pc:spChg>
        <pc:picChg chg="add mod">
          <ac:chgData name="Nirosh Ravindran" userId="96ca2a453d446180" providerId="LiveId" clId="{CEB3B867-1214-4D29-85F3-ABB08693A1A5}" dt="2024-01-25T06:15:28.678" v="117"/>
          <ac:picMkLst>
            <pc:docMk/>
            <pc:sldMk cId="4011883848" sldId="257"/>
            <ac:picMk id="4" creationId="{3CCE6853-A3C2-78DB-BB9D-9A94CEBE25EF}"/>
          </ac:picMkLst>
        </pc:picChg>
        <pc:picChg chg="add mod">
          <ac:chgData name="Nirosh Ravindran" userId="96ca2a453d446180" providerId="LiveId" clId="{CEB3B867-1214-4D29-85F3-ABB08693A1A5}" dt="2024-01-25T06:15:48.127" v="124" actId="1076"/>
          <ac:picMkLst>
            <pc:docMk/>
            <pc:sldMk cId="4011883848" sldId="257"/>
            <ac:picMk id="5" creationId="{00072F57-BD2C-0C63-E34E-BDDFBD21F229}"/>
          </ac:picMkLst>
        </pc:picChg>
      </pc:sldChg>
      <pc:sldChg chg="addSp delSp modSp new mod">
        <pc:chgData name="Nirosh Ravindran" userId="96ca2a453d446180" providerId="LiveId" clId="{CEB3B867-1214-4D29-85F3-ABB08693A1A5}" dt="2024-01-25T07:20:38.587" v="663" actId="27636"/>
        <pc:sldMkLst>
          <pc:docMk/>
          <pc:sldMk cId="2255348529" sldId="258"/>
        </pc:sldMkLst>
        <pc:spChg chg="mod">
          <ac:chgData name="Nirosh Ravindran" userId="96ca2a453d446180" providerId="LiveId" clId="{CEB3B867-1214-4D29-85F3-ABB08693A1A5}" dt="2024-01-25T07:20:38.587" v="663" actId="27636"/>
          <ac:spMkLst>
            <pc:docMk/>
            <pc:sldMk cId="2255348529" sldId="258"/>
            <ac:spMk id="2" creationId="{6ECF0708-A168-DA06-20DD-A9AE5A9DED3C}"/>
          </ac:spMkLst>
        </pc:spChg>
        <pc:spChg chg="del">
          <ac:chgData name="Nirosh Ravindran" userId="96ca2a453d446180" providerId="LiveId" clId="{CEB3B867-1214-4D29-85F3-ABB08693A1A5}" dt="2024-01-25T06:16:09.643" v="129" actId="478"/>
          <ac:spMkLst>
            <pc:docMk/>
            <pc:sldMk cId="2255348529" sldId="258"/>
            <ac:spMk id="3" creationId="{0DDDFBE2-52A5-83A9-4933-68CDDE40272B}"/>
          </ac:spMkLst>
        </pc:spChg>
        <pc:picChg chg="add mod modCrop">
          <ac:chgData name="Nirosh Ravindran" userId="96ca2a453d446180" providerId="LiveId" clId="{CEB3B867-1214-4D29-85F3-ABB08693A1A5}" dt="2024-01-25T07:17:09.048" v="632" actId="1076"/>
          <ac:picMkLst>
            <pc:docMk/>
            <pc:sldMk cId="2255348529" sldId="258"/>
            <ac:picMk id="4" creationId="{D8FCB1F0-0CB6-832C-542C-D824FFE7F4F5}"/>
          </ac:picMkLst>
        </pc:picChg>
      </pc:sldChg>
      <pc:sldChg chg="addSp delSp modSp new mod">
        <pc:chgData name="Nirosh Ravindran" userId="96ca2a453d446180" providerId="LiveId" clId="{CEB3B867-1214-4D29-85F3-ABB08693A1A5}" dt="2024-01-25T07:20:38.590" v="664" actId="27636"/>
        <pc:sldMkLst>
          <pc:docMk/>
          <pc:sldMk cId="973673512" sldId="259"/>
        </pc:sldMkLst>
        <pc:spChg chg="mod">
          <ac:chgData name="Nirosh Ravindran" userId="96ca2a453d446180" providerId="LiveId" clId="{CEB3B867-1214-4D29-85F3-ABB08693A1A5}" dt="2024-01-25T07:20:38.590" v="664" actId="27636"/>
          <ac:spMkLst>
            <pc:docMk/>
            <pc:sldMk cId="973673512" sldId="259"/>
            <ac:spMk id="2" creationId="{CE0400BF-5BB9-5E74-C816-CF1D00F172EB}"/>
          </ac:spMkLst>
        </pc:spChg>
        <pc:spChg chg="del">
          <ac:chgData name="Nirosh Ravindran" userId="96ca2a453d446180" providerId="LiveId" clId="{CEB3B867-1214-4D29-85F3-ABB08693A1A5}" dt="2024-01-25T06:17:38.169" v="180" actId="478"/>
          <ac:spMkLst>
            <pc:docMk/>
            <pc:sldMk cId="973673512" sldId="259"/>
            <ac:spMk id="3" creationId="{DBF83B66-3BE5-A5E3-0FD0-085DB8FAE351}"/>
          </ac:spMkLst>
        </pc:spChg>
        <pc:picChg chg="add mod modCrop">
          <ac:chgData name="Nirosh Ravindran" userId="96ca2a453d446180" providerId="LiveId" clId="{CEB3B867-1214-4D29-85F3-ABB08693A1A5}" dt="2024-01-25T07:17:02.985" v="631" actId="1076"/>
          <ac:picMkLst>
            <pc:docMk/>
            <pc:sldMk cId="973673512" sldId="259"/>
            <ac:picMk id="4" creationId="{7C456493-E772-3257-C8A5-680B98C876F9}"/>
          </ac:picMkLst>
        </pc:picChg>
      </pc:sldChg>
      <pc:sldChg chg="addSp delSp modSp new mod">
        <pc:chgData name="Nirosh Ravindran" userId="96ca2a453d446180" providerId="LiveId" clId="{CEB3B867-1214-4D29-85F3-ABB08693A1A5}" dt="2024-01-25T07:19:42.877" v="655" actId="27636"/>
        <pc:sldMkLst>
          <pc:docMk/>
          <pc:sldMk cId="157337005" sldId="260"/>
        </pc:sldMkLst>
        <pc:spChg chg="mod">
          <ac:chgData name="Nirosh Ravindran" userId="96ca2a453d446180" providerId="LiveId" clId="{CEB3B867-1214-4D29-85F3-ABB08693A1A5}" dt="2024-01-25T07:19:42.877" v="655" actId="27636"/>
          <ac:spMkLst>
            <pc:docMk/>
            <pc:sldMk cId="157337005" sldId="260"/>
            <ac:spMk id="2" creationId="{EDF0CBD3-0E4F-7471-3879-7DB13B4211DA}"/>
          </ac:spMkLst>
        </pc:spChg>
        <pc:spChg chg="del">
          <ac:chgData name="Nirosh Ravindran" userId="96ca2a453d446180" providerId="LiveId" clId="{CEB3B867-1214-4D29-85F3-ABB08693A1A5}" dt="2024-01-25T06:18:37.835" v="208" actId="478"/>
          <ac:spMkLst>
            <pc:docMk/>
            <pc:sldMk cId="157337005" sldId="260"/>
            <ac:spMk id="3" creationId="{679735F4-B8AD-51BD-D4EC-CD17972F93B7}"/>
          </ac:spMkLst>
        </pc:spChg>
        <pc:picChg chg="add mod modCrop">
          <ac:chgData name="Nirosh Ravindran" userId="96ca2a453d446180" providerId="LiveId" clId="{CEB3B867-1214-4D29-85F3-ABB08693A1A5}" dt="2024-01-25T07:17:29.578" v="633" actId="1076"/>
          <ac:picMkLst>
            <pc:docMk/>
            <pc:sldMk cId="157337005" sldId="260"/>
            <ac:picMk id="4" creationId="{D3080E9A-033F-C275-3310-E9F00CB72BE5}"/>
          </ac:picMkLst>
        </pc:picChg>
      </pc:sldChg>
      <pc:sldChg chg="addSp delSp modSp new mod">
        <pc:chgData name="Nirosh Ravindran" userId="96ca2a453d446180" providerId="LiveId" clId="{CEB3B867-1214-4D29-85F3-ABB08693A1A5}" dt="2024-01-25T07:20:38.593" v="665" actId="27636"/>
        <pc:sldMkLst>
          <pc:docMk/>
          <pc:sldMk cId="4084859036" sldId="261"/>
        </pc:sldMkLst>
        <pc:spChg chg="mod">
          <ac:chgData name="Nirosh Ravindran" userId="96ca2a453d446180" providerId="LiveId" clId="{CEB3B867-1214-4D29-85F3-ABB08693A1A5}" dt="2024-01-25T07:20:38.593" v="665" actId="27636"/>
          <ac:spMkLst>
            <pc:docMk/>
            <pc:sldMk cId="4084859036" sldId="261"/>
            <ac:spMk id="2" creationId="{783FA4C4-9E8F-5ADC-6D17-728EE55FE994}"/>
          </ac:spMkLst>
        </pc:spChg>
        <pc:spChg chg="del">
          <ac:chgData name="Nirosh Ravindran" userId="96ca2a453d446180" providerId="LiveId" clId="{CEB3B867-1214-4D29-85F3-ABB08693A1A5}" dt="2024-01-25T06:20:26.120" v="223" actId="478"/>
          <ac:spMkLst>
            <pc:docMk/>
            <pc:sldMk cId="4084859036" sldId="261"/>
            <ac:spMk id="3" creationId="{45C2547E-7156-5575-4DD2-902DAC62D2BD}"/>
          </ac:spMkLst>
        </pc:spChg>
        <pc:picChg chg="add mod">
          <ac:chgData name="Nirosh Ravindran" userId="96ca2a453d446180" providerId="LiveId" clId="{CEB3B867-1214-4D29-85F3-ABB08693A1A5}" dt="2024-01-25T06:20:51.914" v="247" actId="1076"/>
          <ac:picMkLst>
            <pc:docMk/>
            <pc:sldMk cId="4084859036" sldId="261"/>
            <ac:picMk id="4" creationId="{2460B275-D01F-3868-C62F-48F4AA435AB9}"/>
          </ac:picMkLst>
        </pc:picChg>
      </pc:sldChg>
      <pc:sldChg chg="delSp modSp new mod">
        <pc:chgData name="Nirosh Ravindran" userId="96ca2a453d446180" providerId="LiveId" clId="{CEB3B867-1214-4D29-85F3-ABB08693A1A5}" dt="2024-01-25T06:23:31.038" v="308" actId="14100"/>
        <pc:sldMkLst>
          <pc:docMk/>
          <pc:sldMk cId="1559260810" sldId="262"/>
        </pc:sldMkLst>
        <pc:spChg chg="mod">
          <ac:chgData name="Nirosh Ravindran" userId="96ca2a453d446180" providerId="LiveId" clId="{CEB3B867-1214-4D29-85F3-ABB08693A1A5}" dt="2024-01-25T06:23:31.038" v="308" actId="14100"/>
          <ac:spMkLst>
            <pc:docMk/>
            <pc:sldMk cId="1559260810" sldId="262"/>
            <ac:spMk id="2" creationId="{9A9DD5C7-6657-F7BD-625D-CB634E313018}"/>
          </ac:spMkLst>
        </pc:spChg>
        <pc:spChg chg="del">
          <ac:chgData name="Nirosh Ravindran" userId="96ca2a453d446180" providerId="LiveId" clId="{CEB3B867-1214-4D29-85F3-ABB08693A1A5}" dt="2024-01-25T06:23:26.583" v="307" actId="478"/>
          <ac:spMkLst>
            <pc:docMk/>
            <pc:sldMk cId="1559260810" sldId="262"/>
            <ac:spMk id="3" creationId="{92DDAA54-461B-ACB7-5819-ED528E6BA6D9}"/>
          </ac:spMkLst>
        </pc:spChg>
      </pc:sldChg>
      <pc:sldChg chg="modSp new mod">
        <pc:chgData name="Nirosh Ravindran" userId="96ca2a453d446180" providerId="LiveId" clId="{CEB3B867-1214-4D29-85F3-ABB08693A1A5}" dt="2024-01-25T07:18:24.757" v="649" actId="20577"/>
        <pc:sldMkLst>
          <pc:docMk/>
          <pc:sldMk cId="1948088618" sldId="263"/>
        </pc:sldMkLst>
        <pc:spChg chg="mod">
          <ac:chgData name="Nirosh Ravindran" userId="96ca2a453d446180" providerId="LiveId" clId="{CEB3B867-1214-4D29-85F3-ABB08693A1A5}" dt="2024-01-25T06:25:54.072" v="331" actId="20577"/>
          <ac:spMkLst>
            <pc:docMk/>
            <pc:sldMk cId="1948088618" sldId="263"/>
            <ac:spMk id="2" creationId="{F0881B75-1BBE-AD6F-DC68-A0951DA97775}"/>
          </ac:spMkLst>
        </pc:spChg>
        <pc:spChg chg="mod">
          <ac:chgData name="Nirosh Ravindran" userId="96ca2a453d446180" providerId="LiveId" clId="{CEB3B867-1214-4D29-85F3-ABB08693A1A5}" dt="2024-01-25T07:18:24.757" v="649" actId="20577"/>
          <ac:spMkLst>
            <pc:docMk/>
            <pc:sldMk cId="1948088618" sldId="263"/>
            <ac:spMk id="3" creationId="{836BDC14-F5E1-D012-DCF5-45E6E320F548}"/>
          </ac:spMkLst>
        </pc:spChg>
      </pc:sldChg>
      <pc:sldChg chg="modSp new mod">
        <pc:chgData name="Nirosh Ravindran" userId="96ca2a453d446180" providerId="LiveId" clId="{CEB3B867-1214-4D29-85F3-ABB08693A1A5}" dt="2024-01-25T07:16:03.333" v="611" actId="20577"/>
        <pc:sldMkLst>
          <pc:docMk/>
          <pc:sldMk cId="3284741734" sldId="264"/>
        </pc:sldMkLst>
        <pc:spChg chg="mod">
          <ac:chgData name="Nirosh Ravindran" userId="96ca2a453d446180" providerId="LiveId" clId="{CEB3B867-1214-4D29-85F3-ABB08693A1A5}" dt="2024-01-25T06:29:12.303" v="361" actId="20577"/>
          <ac:spMkLst>
            <pc:docMk/>
            <pc:sldMk cId="3284741734" sldId="264"/>
            <ac:spMk id="2" creationId="{278108AB-79C8-FA14-D929-B1C3057EA903}"/>
          </ac:spMkLst>
        </pc:spChg>
        <pc:spChg chg="mod">
          <ac:chgData name="Nirosh Ravindran" userId="96ca2a453d446180" providerId="LiveId" clId="{CEB3B867-1214-4D29-85F3-ABB08693A1A5}" dt="2024-01-25T07:16:03.333" v="611" actId="20577"/>
          <ac:spMkLst>
            <pc:docMk/>
            <pc:sldMk cId="3284741734" sldId="264"/>
            <ac:spMk id="3" creationId="{67972650-CC5C-9241-B976-6A9845700C78}"/>
          </ac:spMkLst>
        </pc:spChg>
      </pc:sldChg>
      <pc:sldChg chg="modSp new mod">
        <pc:chgData name="Nirosh Ravindran" userId="96ca2a453d446180" providerId="LiveId" clId="{CEB3B867-1214-4D29-85F3-ABB08693A1A5}" dt="2024-01-25T07:20:38.547" v="660" actId="27636"/>
        <pc:sldMkLst>
          <pc:docMk/>
          <pc:sldMk cId="3238059079" sldId="265"/>
        </pc:sldMkLst>
        <pc:spChg chg="mod">
          <ac:chgData name="Nirosh Ravindran" userId="96ca2a453d446180" providerId="LiveId" clId="{CEB3B867-1214-4D29-85F3-ABB08693A1A5}" dt="2024-01-25T07:20:38.547" v="660" actId="27636"/>
          <ac:spMkLst>
            <pc:docMk/>
            <pc:sldMk cId="3238059079" sldId="265"/>
            <ac:spMk id="2" creationId="{DAF5B540-C972-8F77-0AD1-4534E4C7CB4F}"/>
          </ac:spMkLst>
        </pc:spChg>
        <pc:spChg chg="mod">
          <ac:chgData name="Nirosh Ravindran" userId="96ca2a453d446180" providerId="LiveId" clId="{CEB3B867-1214-4D29-85F3-ABB08693A1A5}" dt="2024-01-25T07:14:49.374" v="497" actId="123"/>
          <ac:spMkLst>
            <pc:docMk/>
            <pc:sldMk cId="3238059079" sldId="265"/>
            <ac:spMk id="3" creationId="{5E51D25C-D5C4-3E83-B178-AA0DDDA6B974}"/>
          </ac:spMkLst>
        </pc:spChg>
      </pc:sldChg>
      <pc:sldChg chg="modSp new mod">
        <pc:chgData name="Nirosh Ravindran" userId="96ca2a453d446180" providerId="LiveId" clId="{CEB3B867-1214-4D29-85F3-ABB08693A1A5}" dt="2024-01-25T07:20:38.580" v="661" actId="27636"/>
        <pc:sldMkLst>
          <pc:docMk/>
          <pc:sldMk cId="3706297563" sldId="266"/>
        </pc:sldMkLst>
        <pc:spChg chg="mod">
          <ac:chgData name="Nirosh Ravindran" userId="96ca2a453d446180" providerId="LiveId" clId="{CEB3B867-1214-4D29-85F3-ABB08693A1A5}" dt="2024-01-25T07:20:38.580" v="661" actId="27636"/>
          <ac:spMkLst>
            <pc:docMk/>
            <pc:sldMk cId="3706297563" sldId="266"/>
            <ac:spMk id="2" creationId="{971EEA9F-48E9-1845-AB70-2A6A83EB856F}"/>
          </ac:spMkLst>
        </pc:spChg>
        <pc:spChg chg="mod">
          <ac:chgData name="Nirosh Ravindran" userId="96ca2a453d446180" providerId="LiveId" clId="{CEB3B867-1214-4D29-85F3-ABB08693A1A5}" dt="2024-01-25T07:14:26.343" v="494" actId="20577"/>
          <ac:spMkLst>
            <pc:docMk/>
            <pc:sldMk cId="3706297563" sldId="266"/>
            <ac:spMk id="3" creationId="{BDB0E1B4-9257-0250-2F4E-5C7A972E3B17}"/>
          </ac:spMkLst>
        </pc:spChg>
      </pc:sldChg>
      <pc:sldChg chg="delSp modSp new mod">
        <pc:chgData name="Nirosh Ravindran" userId="96ca2a453d446180" providerId="LiveId" clId="{CEB3B867-1214-4D29-85F3-ABB08693A1A5}" dt="2024-01-25T07:21:59.616" v="668"/>
        <pc:sldMkLst>
          <pc:docMk/>
          <pc:sldMk cId="1495525276" sldId="267"/>
        </pc:sldMkLst>
        <pc:spChg chg="mod">
          <ac:chgData name="Nirosh Ravindran" userId="96ca2a453d446180" providerId="LiveId" clId="{CEB3B867-1214-4D29-85F3-ABB08693A1A5}" dt="2024-01-25T07:21:59.616" v="668"/>
          <ac:spMkLst>
            <pc:docMk/>
            <pc:sldMk cId="1495525276" sldId="267"/>
            <ac:spMk id="2" creationId="{097C4180-CE60-FB39-5175-A42C095EAE63}"/>
          </ac:spMkLst>
        </pc:spChg>
        <pc:spChg chg="del">
          <ac:chgData name="Nirosh Ravindran" userId="96ca2a453d446180" providerId="LiveId" clId="{CEB3B867-1214-4D29-85F3-ABB08693A1A5}" dt="2024-01-25T07:16:17.812" v="612" actId="478"/>
          <ac:spMkLst>
            <pc:docMk/>
            <pc:sldMk cId="1495525276" sldId="267"/>
            <ac:spMk id="3" creationId="{1FC093F4-6E1D-641B-0E93-132441B16308}"/>
          </ac:spMkLst>
        </pc:spChg>
      </pc:sldChg>
      <pc:sldMasterChg chg="addSldLayout">
        <pc:chgData name="Nirosh Ravindran" userId="96ca2a453d446180" providerId="LiveId" clId="{CEB3B867-1214-4D29-85F3-ABB08693A1A5}" dt="2024-01-25T05:01:00.878" v="0" actId="680"/>
        <pc:sldMasterMkLst>
          <pc:docMk/>
          <pc:sldMasterMk cId="1500418628" sldId="2147483648"/>
        </pc:sldMasterMkLst>
        <pc:sldLayoutChg chg="add">
          <pc:chgData name="Nirosh Ravindran" userId="96ca2a453d446180" providerId="LiveId" clId="{CEB3B867-1214-4D29-85F3-ABB08693A1A5}" dt="2024-01-25T05:01:00.878" v="0" actId="680"/>
          <pc:sldLayoutMkLst>
            <pc:docMk/>
            <pc:sldMasterMk cId="1500418628" sldId="2147483648"/>
            <pc:sldLayoutMk cId="141520067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4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8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5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35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57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3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6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3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8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7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5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6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6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87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6815-0FF7-F2D1-51B4-4A96FDC50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SIT111 – Task 9.3D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B083C-C357-528F-7016-87A385325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Lucifer Morningstar</a:t>
            </a:r>
          </a:p>
          <a:p>
            <a:r>
              <a:rPr lang="en-US" dirty="0"/>
              <a:t>SIT111 Computer Systems</a:t>
            </a:r>
          </a:p>
        </p:txBody>
      </p:sp>
    </p:spTree>
    <p:extLst>
      <p:ext uri="{BB962C8B-B14F-4D97-AF65-F5344CB8AC3E}">
        <p14:creationId xmlns:p14="http://schemas.microsoft.com/office/powerpoint/2010/main" val="153805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F07C-D449-1872-01CF-B1E5DA84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76DB-D691-ED7B-2DA7-A2D0C2CF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The A – instruction symbolic syntax:</a:t>
            </a:r>
          </a:p>
          <a:p>
            <a:r>
              <a:rPr lang="en-US" dirty="0"/>
              <a:t>@value: value is either number or symbol</a:t>
            </a:r>
          </a:p>
          <a:p>
            <a:r>
              <a:rPr lang="en-US" dirty="0"/>
              <a:t>If the value is a number, the A-register’s contents are set to the value.</a:t>
            </a:r>
          </a:p>
          <a:p>
            <a:r>
              <a:rPr lang="en-US" dirty="0"/>
              <a:t>If the value is a symbol: the contents of the A- register are set to the value that the symbol points to.</a:t>
            </a:r>
          </a:p>
        </p:txBody>
      </p:sp>
    </p:spTree>
    <p:extLst>
      <p:ext uri="{BB962C8B-B14F-4D97-AF65-F5344CB8AC3E}">
        <p14:creationId xmlns:p14="http://schemas.microsoft.com/office/powerpoint/2010/main" val="82998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5832-D82F-E91F-5603-85F5D861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-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41E1-CDE5-4B29-B722-CD4B6521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comp;jump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:</a:t>
            </a:r>
          </a:p>
          <a:p>
            <a:r>
              <a:rPr lang="en-US" dirty="0" err="1"/>
              <a:t>Dest</a:t>
            </a:r>
            <a:r>
              <a:rPr lang="en-US" dirty="0"/>
              <a:t>: Destination register</a:t>
            </a:r>
          </a:p>
          <a:p>
            <a:r>
              <a:rPr lang="en-US" dirty="0"/>
              <a:t>Comp: computation code</a:t>
            </a:r>
          </a:p>
          <a:p>
            <a:r>
              <a:rPr lang="en-US" dirty="0" err="1"/>
              <a:t>Jmp</a:t>
            </a:r>
            <a:r>
              <a:rPr lang="en-US" dirty="0"/>
              <a:t>: jump directive</a:t>
            </a:r>
          </a:p>
          <a:p>
            <a:pPr marL="0" indent="0">
              <a:buNone/>
            </a:pPr>
            <a:r>
              <a:rPr lang="en-US" dirty="0"/>
              <a:t>C-instruction performs a combination on the CPU which is stored into a destination register. it can also jump to another instruction memory address that is pointed by a value or a symbol.</a:t>
            </a:r>
          </a:p>
        </p:txBody>
      </p:sp>
    </p:spTree>
    <p:extLst>
      <p:ext uri="{BB962C8B-B14F-4D97-AF65-F5344CB8AC3E}">
        <p14:creationId xmlns:p14="http://schemas.microsoft.com/office/powerpoint/2010/main" val="104758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540-C972-8F77-0AD1-4534E4C7C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14399"/>
          </a:xfrm>
        </p:spPr>
        <p:txBody>
          <a:bodyPr>
            <a:normAutofit/>
          </a:bodyPr>
          <a:lstStyle/>
          <a:p>
            <a:r>
              <a:rPr lang="en-US" dirty="0" err="1"/>
              <a:t>CPU.hdl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1D25C-D5C4-3E83-B178-AA0DDDA6B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14399"/>
            <a:ext cx="12192000" cy="594359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ALU(x=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zx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=instruction[11],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nx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=instruction[10],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zy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=instruction[9],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=instruction[8], f=instruction[7],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no=instruction[6],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zr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ZRout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ng=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calculate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endParaRPr lang="en-US" sz="1800" b="1" kern="1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Set outputs for writing memory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Or16(a=false, b=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out[0..14]=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Or16(a=false, b=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Cinstruction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b=instruction[3],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5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EA9F-48E9-1845-AB70-2A6A83EB8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3227"/>
          </a:xfrm>
        </p:spPr>
        <p:txBody>
          <a:bodyPr>
            <a:normAutofit/>
          </a:bodyPr>
          <a:lstStyle/>
          <a:p>
            <a:r>
              <a:rPr lang="en-US" dirty="0" err="1"/>
              <a:t>CPU.hdl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0E1B4-9257-0250-2F4E-5C7A972E3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93227"/>
            <a:ext cx="12192000" cy="5864771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calc </a:t>
            </a:r>
            <a:r>
              <a:rPr lang="en-US" sz="1800" b="1" kern="1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PCload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800" b="1" kern="1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PCinc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whether to load PC with A reg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ZRout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b=instruction[1],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jeq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  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is zero and jump if zero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b=instruction[2],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  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is neg and jump if neg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ZRout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zeroOrNeg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Not(in=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zeroOrNeg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out=positive);                       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is positive (not zero and not neg)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And(a=positive, b=instruction[0],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jgt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is pos and jump if pos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jeq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jgt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jumpToA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                    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load PC if </a:t>
            </a:r>
            <a:r>
              <a:rPr lang="en-US" sz="1800" b="1" kern="1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 and jump if </a:t>
            </a:r>
            <a:r>
              <a:rPr lang="en-US" sz="1800" b="1" kern="1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Cinstruction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jumpToA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PCload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Only jump if C instruction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Not(in=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PCload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PCinc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                          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only </a:t>
            </a:r>
            <a:r>
              <a:rPr lang="en-US" sz="1800" b="1" kern="1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not load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PC(in=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PCinc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load=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PCload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reset=reset, out[0..14]=pc);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4180-CE60-FB39-5175-A42C095EA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552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D826-1D53-D43C-AD49-FB715C6CD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464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CPU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72F57-BD2C-0C63-E34E-BDDFBD21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59" y="946485"/>
            <a:ext cx="9444882" cy="53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0708-A168-DA06-20DD-A9AE5A9DE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7004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Overall Hack Computer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CB1F0-0CB6-832C-542C-D824FFE7F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6" r="3017"/>
          <a:stretch/>
        </p:blipFill>
        <p:spPr>
          <a:xfrm>
            <a:off x="2887229" y="1700463"/>
            <a:ext cx="6417542" cy="41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0BF-5BB9-5E74-C816-CF1D00F17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656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Hack CPU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6493-E772-3257-C8A5-680B98C87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/>
          <a:stretch/>
        </p:blipFill>
        <p:spPr>
          <a:xfrm>
            <a:off x="1633890" y="1510815"/>
            <a:ext cx="8924219" cy="38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7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CBD3-0E4F-7471-3879-7DB13B421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946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Key components and input/outputs          of the Hack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80E9A-033F-C275-3310-E9F00CB7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6"/>
          <a:stretch/>
        </p:blipFill>
        <p:spPr>
          <a:xfrm>
            <a:off x="2344389" y="1694687"/>
            <a:ext cx="7503221" cy="49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A4C4-9E8F-5ADC-6D17-728EE55FE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77824"/>
          </a:xfrm>
        </p:spPr>
        <p:txBody>
          <a:bodyPr>
            <a:normAutofit/>
          </a:bodyPr>
          <a:lstStyle/>
          <a:p>
            <a:r>
              <a:rPr lang="en-US" dirty="0"/>
              <a:t>CPU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0B275-D01F-3868-C62F-48F4AA43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22" y="1437893"/>
            <a:ext cx="8088756" cy="45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5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D5C7-6657-F7BD-625D-CB634E313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913631"/>
          </a:xfrm>
        </p:spPr>
        <p:txBody>
          <a:bodyPr/>
          <a:lstStyle/>
          <a:p>
            <a:r>
              <a:rPr lang="en-US" dirty="0"/>
              <a:t>Translating the CPU Design into HDL code</a:t>
            </a:r>
          </a:p>
        </p:txBody>
      </p:sp>
    </p:spTree>
    <p:extLst>
      <p:ext uri="{BB962C8B-B14F-4D97-AF65-F5344CB8AC3E}">
        <p14:creationId xmlns:p14="http://schemas.microsoft.com/office/powerpoint/2010/main" val="155926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1B75-1BBE-AD6F-DC68-A0951DA9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6320"/>
          </a:xfrm>
        </p:spPr>
        <p:txBody>
          <a:bodyPr/>
          <a:lstStyle/>
          <a:p>
            <a:r>
              <a:rPr lang="en-US" dirty="0" err="1"/>
              <a:t>CPU.hdl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DC14-F5E1-D012-DCF5-45E6E320F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6320"/>
            <a:ext cx="12192000" cy="5059680"/>
          </a:xfrm>
        </p:spPr>
        <p:txBody>
          <a:bodyPr/>
          <a:lstStyle/>
          <a:p>
            <a:pPr algn="l"/>
            <a:r>
              <a:rPr lang="en-US" b="1" dirty="0"/>
              <a:t>IN  </a:t>
            </a:r>
            <a:r>
              <a:rPr lang="en-US" b="1" dirty="0" err="1"/>
              <a:t>inM</a:t>
            </a:r>
            <a:r>
              <a:rPr lang="en-US" b="1" dirty="0"/>
              <a:t>[16],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M value input  (M = contents of RAM[A])</a:t>
            </a:r>
          </a:p>
          <a:p>
            <a:pPr algn="l"/>
            <a:r>
              <a:rPr lang="en-US" dirty="0"/>
              <a:t>        </a:t>
            </a:r>
            <a:r>
              <a:rPr lang="en-US" b="1" dirty="0"/>
              <a:t>instruction[16],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Instruction for execution</a:t>
            </a:r>
          </a:p>
          <a:p>
            <a:pPr algn="l"/>
            <a:r>
              <a:rPr lang="en-US" dirty="0"/>
              <a:t>        </a:t>
            </a:r>
            <a:r>
              <a:rPr lang="en-US" b="1" dirty="0"/>
              <a:t>reset;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Signals whether to restart the current</a:t>
            </a:r>
          </a:p>
          <a:p>
            <a:pPr algn="l"/>
            <a:r>
              <a:rPr lang="en-US" dirty="0"/>
              <a:t>    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program (reset==1) or continue executing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   // the current program (reset==0).</a:t>
            </a:r>
            <a:endParaRPr lang="en-US" dirty="0"/>
          </a:p>
          <a:p>
            <a:pPr algn="l"/>
            <a:r>
              <a:rPr lang="en-US" dirty="0"/>
              <a:t>    </a:t>
            </a:r>
            <a:r>
              <a:rPr lang="en-US" b="1" dirty="0"/>
              <a:t>OUT </a:t>
            </a:r>
            <a:r>
              <a:rPr lang="en-US" b="1" dirty="0" err="1"/>
              <a:t>outM</a:t>
            </a:r>
            <a:r>
              <a:rPr lang="en-US" b="1" dirty="0"/>
              <a:t>[16],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M value output</a:t>
            </a:r>
          </a:p>
          <a:p>
            <a:pPr algn="l"/>
            <a:r>
              <a:rPr lang="en-US" dirty="0"/>
              <a:t>        </a:t>
            </a:r>
            <a:r>
              <a:rPr lang="en-US" b="1" dirty="0" err="1"/>
              <a:t>writeM</a:t>
            </a:r>
            <a:r>
              <a:rPr lang="en-US" b="1" dirty="0"/>
              <a:t>,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Write to M? </a:t>
            </a:r>
          </a:p>
          <a:p>
            <a:pPr algn="l"/>
            <a:r>
              <a:rPr lang="en-US" b="1" dirty="0"/>
              <a:t>        </a:t>
            </a:r>
            <a:r>
              <a:rPr lang="en-US" b="1" dirty="0" err="1"/>
              <a:t>addressM</a:t>
            </a:r>
            <a:r>
              <a:rPr lang="en-US" b="1" dirty="0"/>
              <a:t>[15],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Address in data memory (of M)</a:t>
            </a:r>
          </a:p>
          <a:p>
            <a:pPr algn="l"/>
            <a:r>
              <a:rPr lang="en-US" b="1" dirty="0"/>
              <a:t>        pc[15];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Address of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194808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08AB-79C8-FA14-D929-B1C3057EA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24128"/>
          </a:xfrm>
        </p:spPr>
        <p:txBody>
          <a:bodyPr/>
          <a:lstStyle/>
          <a:p>
            <a:r>
              <a:rPr lang="en-US" dirty="0" err="1"/>
              <a:t>CPU.hdl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72650-CC5C-9241-B976-6A9845700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24129"/>
            <a:ext cx="12192000" cy="5833870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get type of instruction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Not(in=instruction[15],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Ainstruction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Not(in=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Ainstruction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Cinstruction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Cinstruction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b=instruction[5],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ALUtoA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       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C-</a:t>
            </a:r>
            <a:r>
              <a:rPr lang="en-US" sz="1800" b="1" kern="1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A-reg?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Mux16(a=instruction, b=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ALUtoA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Aregin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Ainstruction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ALUtoA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                      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load A if A-</a:t>
            </a:r>
            <a:r>
              <a:rPr lang="en-US" sz="1800" b="1" kern="1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800" b="1" kern="1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C-inst&amp;dest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A-reg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ARegister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Aregin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load=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Mux16(a=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=instruction[12],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select A or M based on a-bit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And(a=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Cinstruction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b=instruction[4],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4200" algn="l"/>
              </a:tabLs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DRegister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load=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out=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               </a:t>
            </a:r>
            <a:r>
              <a:rPr lang="en-US" sz="18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load the D register from ALU</a:t>
            </a:r>
            <a:endParaRPr lang="en-US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4741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489</TotalTime>
  <Words>769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SIT111 – Task 9.3D</vt:lpstr>
      <vt:lpstr>The CPU Architecture</vt:lpstr>
      <vt:lpstr>Overall Hack Computer Implementation</vt:lpstr>
      <vt:lpstr>Hack CPU Interface</vt:lpstr>
      <vt:lpstr>Key components and input/outputs          of the Hack CPU</vt:lpstr>
      <vt:lpstr>CPU Implementation</vt:lpstr>
      <vt:lpstr>Translating the CPU Design into HDL code</vt:lpstr>
      <vt:lpstr>CPU.hdl</vt:lpstr>
      <vt:lpstr>CPU.hdl</vt:lpstr>
      <vt:lpstr>A-instruction</vt:lpstr>
      <vt:lpstr>C - Instruction</vt:lpstr>
      <vt:lpstr>CPU.hdl</vt:lpstr>
      <vt:lpstr>CPU.hdl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SIT111 – Task 9.3D</dc:title>
  <dc:creator>Nirosh Ravindran</dc:creator>
  <cp:lastModifiedBy>Nirosh Ravindran</cp:lastModifiedBy>
  <cp:revision>3</cp:revision>
  <dcterms:created xsi:type="dcterms:W3CDTF">2024-01-25T05:00:49Z</dcterms:created>
  <dcterms:modified xsi:type="dcterms:W3CDTF">2024-02-29T09:02:20Z</dcterms:modified>
</cp:coreProperties>
</file>