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66" r:id="rId3"/>
    <p:sldId id="267" r:id="rId4"/>
    <p:sldId id="270" r:id="rId5"/>
    <p:sldId id="271" r:id="rId6"/>
    <p:sldId id="272" r:id="rId7"/>
    <p:sldId id="264" r:id="rId8"/>
    <p:sldId id="265" r:id="rId9"/>
  </p:sldIdLst>
  <p:sldSz cx="7556500" cy="10693400"/>
  <p:notesSz cx="7556500" cy="106934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p:cViewPr varScale="1">
        <p:scale>
          <a:sx n="53" d="100"/>
          <a:sy n="53" d="100"/>
        </p:scale>
        <p:origin x="2630"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gyasa Somani" userId="40210b8c7d332048" providerId="LiveId" clId="{DA0C837E-D4D0-4F73-96A6-3C8576AF5360}"/>
    <pc:docChg chg="undo custSel addSld delSld modSld">
      <pc:chgData name="Jigyasa Somani" userId="40210b8c7d332048" providerId="LiveId" clId="{DA0C837E-D4D0-4F73-96A6-3C8576AF5360}" dt="2020-10-02T13:25:02.017" v="613" actId="1076"/>
      <pc:docMkLst>
        <pc:docMk/>
      </pc:docMkLst>
      <pc:sldChg chg="addSp delSp modSp add del mod">
        <pc:chgData name="Jigyasa Somani" userId="40210b8c7d332048" providerId="LiveId" clId="{DA0C837E-D4D0-4F73-96A6-3C8576AF5360}" dt="2020-10-02T13:25:02.017" v="613" actId="1076"/>
        <pc:sldMkLst>
          <pc:docMk/>
          <pc:sldMk cId="0" sldId="256"/>
        </pc:sldMkLst>
        <pc:spChg chg="del mod">
          <ac:chgData name="Jigyasa Somani" userId="40210b8c7d332048" providerId="LiveId" clId="{DA0C837E-D4D0-4F73-96A6-3C8576AF5360}" dt="2020-10-01T06:26:43.827" v="37" actId="478"/>
          <ac:spMkLst>
            <pc:docMk/>
            <pc:sldMk cId="0" sldId="256"/>
            <ac:spMk id="2" creationId="{00000000-0000-0000-0000-000000000000}"/>
          </ac:spMkLst>
        </pc:spChg>
        <pc:spChg chg="add mod">
          <ac:chgData name="Jigyasa Somani" userId="40210b8c7d332048" providerId="LiveId" clId="{DA0C837E-D4D0-4F73-96A6-3C8576AF5360}" dt="2020-10-02T13:21:58.463" v="598" actId="1076"/>
          <ac:spMkLst>
            <pc:docMk/>
            <pc:sldMk cId="0" sldId="256"/>
            <ac:spMk id="2" creationId="{12843305-6E8A-4E15-A46F-85EE403D8C66}"/>
          </ac:spMkLst>
        </pc:spChg>
        <pc:spChg chg="del">
          <ac:chgData name="Jigyasa Somani" userId="40210b8c7d332048" providerId="LiveId" clId="{DA0C837E-D4D0-4F73-96A6-3C8576AF5360}" dt="2020-10-01T07:26:53.263" v="71" actId="478"/>
          <ac:spMkLst>
            <pc:docMk/>
            <pc:sldMk cId="0" sldId="256"/>
            <ac:spMk id="3" creationId="{00000000-0000-0000-0000-000000000000}"/>
          </ac:spMkLst>
        </pc:spChg>
        <pc:spChg chg="del mod">
          <ac:chgData name="Jigyasa Somani" userId="40210b8c7d332048" providerId="LiveId" clId="{DA0C837E-D4D0-4F73-96A6-3C8576AF5360}" dt="2020-10-01T07:26:55.456" v="73" actId="478"/>
          <ac:spMkLst>
            <pc:docMk/>
            <pc:sldMk cId="0" sldId="256"/>
            <ac:spMk id="4" creationId="{00000000-0000-0000-0000-000000000000}"/>
          </ac:spMkLst>
        </pc:spChg>
        <pc:spChg chg="del mod">
          <ac:chgData name="Jigyasa Somani" userId="40210b8c7d332048" providerId="LiveId" clId="{DA0C837E-D4D0-4F73-96A6-3C8576AF5360}" dt="2020-10-01T06:29:14.632" v="49" actId="478"/>
          <ac:spMkLst>
            <pc:docMk/>
            <pc:sldMk cId="0" sldId="256"/>
            <ac:spMk id="5" creationId="{00000000-0000-0000-0000-000000000000}"/>
          </ac:spMkLst>
        </pc:spChg>
        <pc:spChg chg="del mod">
          <ac:chgData name="Jigyasa Somani" userId="40210b8c7d332048" providerId="LiveId" clId="{DA0C837E-D4D0-4F73-96A6-3C8576AF5360}" dt="2020-10-01T06:29:11.517" v="46" actId="478"/>
          <ac:spMkLst>
            <pc:docMk/>
            <pc:sldMk cId="0" sldId="256"/>
            <ac:spMk id="9" creationId="{00000000-0000-0000-0000-000000000000}"/>
          </ac:spMkLst>
        </pc:spChg>
        <pc:spChg chg="del mod">
          <ac:chgData name="Jigyasa Somani" userId="40210b8c7d332048" providerId="LiveId" clId="{DA0C837E-D4D0-4F73-96A6-3C8576AF5360}" dt="2020-10-01T07:26:26.361" v="64" actId="478"/>
          <ac:spMkLst>
            <pc:docMk/>
            <pc:sldMk cId="0" sldId="256"/>
            <ac:spMk id="14" creationId="{00000000-0000-0000-0000-000000000000}"/>
          </ac:spMkLst>
        </pc:spChg>
        <pc:spChg chg="del">
          <ac:chgData name="Jigyasa Somani" userId="40210b8c7d332048" providerId="LiveId" clId="{DA0C837E-D4D0-4F73-96A6-3C8576AF5360}" dt="2020-10-01T07:26:28.049" v="65" actId="478"/>
          <ac:spMkLst>
            <pc:docMk/>
            <pc:sldMk cId="0" sldId="256"/>
            <ac:spMk id="15" creationId="{00000000-0000-0000-0000-000000000000}"/>
          </ac:spMkLst>
        </pc:spChg>
        <pc:spChg chg="del mod">
          <ac:chgData name="Jigyasa Somani" userId="40210b8c7d332048" providerId="LiveId" clId="{DA0C837E-D4D0-4F73-96A6-3C8576AF5360}" dt="2020-10-01T07:26:23.297" v="62" actId="478"/>
          <ac:spMkLst>
            <pc:docMk/>
            <pc:sldMk cId="0" sldId="256"/>
            <ac:spMk id="16" creationId="{00000000-0000-0000-0000-000000000000}"/>
          </ac:spMkLst>
        </pc:spChg>
        <pc:spChg chg="del mod">
          <ac:chgData name="Jigyasa Somani" userId="40210b8c7d332048" providerId="LiveId" clId="{DA0C837E-D4D0-4F73-96A6-3C8576AF5360}" dt="2020-10-01T07:26:21.463" v="60" actId="478"/>
          <ac:spMkLst>
            <pc:docMk/>
            <pc:sldMk cId="0" sldId="256"/>
            <ac:spMk id="17" creationId="{00000000-0000-0000-0000-000000000000}"/>
          </ac:spMkLst>
        </pc:spChg>
        <pc:spChg chg="del">
          <ac:chgData name="Jigyasa Somani" userId="40210b8c7d332048" providerId="LiveId" clId="{DA0C837E-D4D0-4F73-96A6-3C8576AF5360}" dt="2020-10-01T07:26:19.445" v="58" actId="478"/>
          <ac:spMkLst>
            <pc:docMk/>
            <pc:sldMk cId="0" sldId="256"/>
            <ac:spMk id="18" creationId="{00000000-0000-0000-0000-000000000000}"/>
          </ac:spMkLst>
        </pc:spChg>
        <pc:spChg chg="del mod">
          <ac:chgData name="Jigyasa Somani" userId="40210b8c7d332048" providerId="LiveId" clId="{DA0C837E-D4D0-4F73-96A6-3C8576AF5360}" dt="2020-10-01T07:26:17.889" v="57" actId="478"/>
          <ac:spMkLst>
            <pc:docMk/>
            <pc:sldMk cId="0" sldId="256"/>
            <ac:spMk id="19" creationId="{00000000-0000-0000-0000-000000000000}"/>
          </ac:spMkLst>
        </pc:spChg>
        <pc:spChg chg="add mod">
          <ac:chgData name="Jigyasa Somani" userId="40210b8c7d332048" providerId="LiveId" clId="{DA0C837E-D4D0-4F73-96A6-3C8576AF5360}" dt="2020-10-01T07:27:59.302" v="81" actId="1076"/>
          <ac:spMkLst>
            <pc:docMk/>
            <pc:sldMk cId="0" sldId="256"/>
            <ac:spMk id="20" creationId="{63CBDFCF-D707-48F2-9AFB-3DDF1B0324E9}"/>
          </ac:spMkLst>
        </pc:spChg>
        <pc:spChg chg="add mod">
          <ac:chgData name="Jigyasa Somani" userId="40210b8c7d332048" providerId="LiveId" clId="{DA0C837E-D4D0-4F73-96A6-3C8576AF5360}" dt="2020-10-01T06:28:11.577" v="39" actId="1076"/>
          <ac:spMkLst>
            <pc:docMk/>
            <pc:sldMk cId="0" sldId="256"/>
            <ac:spMk id="21" creationId="{7ACC0486-6A59-498E-B55C-FF08E7A1F6FF}"/>
          </ac:spMkLst>
        </pc:spChg>
        <pc:grpChg chg="del">
          <ac:chgData name="Jigyasa Somani" userId="40210b8c7d332048" providerId="LiveId" clId="{DA0C837E-D4D0-4F73-96A6-3C8576AF5360}" dt="2020-10-01T06:29:13.034" v="47" actId="478"/>
          <ac:grpSpMkLst>
            <pc:docMk/>
            <pc:sldMk cId="0" sldId="256"/>
            <ac:grpSpMk id="6" creationId="{00000000-0000-0000-0000-000000000000}"/>
          </ac:grpSpMkLst>
        </pc:grpChg>
        <pc:grpChg chg="del">
          <ac:chgData name="Jigyasa Somani" userId="40210b8c7d332048" providerId="LiveId" clId="{DA0C837E-D4D0-4F73-96A6-3C8576AF5360}" dt="2020-10-01T06:29:09.641" v="44" actId="478"/>
          <ac:grpSpMkLst>
            <pc:docMk/>
            <pc:sldMk cId="0" sldId="256"/>
            <ac:grpSpMk id="10" creationId="{00000000-0000-0000-0000-000000000000}"/>
          </ac:grpSpMkLst>
        </pc:grpChg>
        <pc:picChg chg="add mod">
          <ac:chgData name="Jigyasa Somani" userId="40210b8c7d332048" providerId="LiveId" clId="{DA0C837E-D4D0-4F73-96A6-3C8576AF5360}" dt="2020-10-02T13:25:02.017" v="613" actId="1076"/>
          <ac:picMkLst>
            <pc:docMk/>
            <pc:sldMk cId="0" sldId="256"/>
            <ac:picMk id="24" creationId="{C06B72E7-BBB3-4821-85FA-E2AB384A55D9}"/>
          </ac:picMkLst>
        </pc:picChg>
        <pc:picChg chg="del mod">
          <ac:chgData name="Jigyasa Somani" userId="40210b8c7d332048" providerId="LiveId" clId="{DA0C837E-D4D0-4F73-96A6-3C8576AF5360}" dt="2020-10-01T06:19:41.835" v="3" actId="478"/>
          <ac:picMkLst>
            <pc:docMk/>
            <pc:sldMk cId="0" sldId="256"/>
            <ac:picMk id="1026" creationId="{D6E6A642-2315-45CF-8030-3664188320D4}"/>
          </ac:picMkLst>
        </pc:picChg>
        <pc:picChg chg="del mod">
          <ac:chgData name="Jigyasa Somani" userId="40210b8c7d332048" providerId="LiveId" clId="{DA0C837E-D4D0-4F73-96A6-3C8576AF5360}" dt="2020-10-01T06:20:10.297" v="12" actId="478"/>
          <ac:picMkLst>
            <pc:docMk/>
            <pc:sldMk cId="0" sldId="256"/>
            <ac:picMk id="2050" creationId="{9F766E21-AF1A-43DF-A8F6-26A2B6C34BCA}"/>
          </ac:picMkLst>
        </pc:picChg>
        <pc:picChg chg="mod">
          <ac:chgData name="Jigyasa Somani" userId="40210b8c7d332048" providerId="LiveId" clId="{DA0C837E-D4D0-4F73-96A6-3C8576AF5360}" dt="2020-10-02T13:22:07.286" v="599" actId="1076"/>
          <ac:picMkLst>
            <pc:docMk/>
            <pc:sldMk cId="0" sldId="256"/>
            <ac:picMk id="3074" creationId="{5FBDCA59-46E5-4775-97A3-FC19B943DE93}"/>
          </ac:picMkLst>
        </pc:picChg>
        <pc:picChg chg="mod">
          <ac:chgData name="Jigyasa Somani" userId="40210b8c7d332048" providerId="LiveId" clId="{DA0C837E-D4D0-4F73-96A6-3C8576AF5360}" dt="2020-10-02T13:24:22.482" v="607"/>
          <ac:picMkLst>
            <pc:docMk/>
            <pc:sldMk cId="0" sldId="256"/>
            <ac:picMk id="17410" creationId="{0F64273A-D8FE-4476-BD3B-3BDBBEA4DDB9}"/>
          </ac:picMkLst>
        </pc:picChg>
      </pc:sldChg>
      <pc:sldChg chg="addSp">
        <pc:chgData name="Jigyasa Somani" userId="40210b8c7d332048" providerId="LiveId" clId="{DA0C837E-D4D0-4F73-96A6-3C8576AF5360}" dt="2020-10-01T06:19:43.598" v="4"/>
        <pc:sldMkLst>
          <pc:docMk/>
          <pc:sldMk cId="1062055815" sldId="256"/>
        </pc:sldMkLst>
        <pc:picChg chg="add">
          <ac:chgData name="Jigyasa Somani" userId="40210b8c7d332048" providerId="LiveId" clId="{DA0C837E-D4D0-4F73-96A6-3C8576AF5360}" dt="2020-10-01T06:19:43.598" v="4"/>
          <ac:picMkLst>
            <pc:docMk/>
            <pc:sldMk cId="1062055815" sldId="256"/>
            <ac:picMk id="2050" creationId="{9F766E21-AF1A-43DF-A8F6-26A2B6C34BCA}"/>
          </ac:picMkLst>
        </pc:picChg>
      </pc:sldChg>
      <pc:sldChg chg="addSp">
        <pc:chgData name="Jigyasa Somani" userId="40210b8c7d332048" providerId="LiveId" clId="{DA0C837E-D4D0-4F73-96A6-3C8576AF5360}" dt="2020-10-02T13:23:24.139" v="600"/>
        <pc:sldMkLst>
          <pc:docMk/>
          <pc:sldMk cId="1949353884" sldId="256"/>
        </pc:sldMkLst>
        <pc:picChg chg="add">
          <ac:chgData name="Jigyasa Somani" userId="40210b8c7d332048" providerId="LiveId" clId="{DA0C837E-D4D0-4F73-96A6-3C8576AF5360}" dt="2020-10-02T13:23:24.139" v="600"/>
          <ac:picMkLst>
            <pc:docMk/>
            <pc:sldMk cId="1949353884" sldId="256"/>
            <ac:picMk id="17410" creationId="{0F64273A-D8FE-4476-BD3B-3BDBBEA4DDB9}"/>
          </ac:picMkLst>
        </pc:picChg>
      </pc:sldChg>
      <pc:sldChg chg="addSp">
        <pc:chgData name="Jigyasa Somani" userId="40210b8c7d332048" providerId="LiveId" clId="{DA0C837E-D4D0-4F73-96A6-3C8576AF5360}" dt="2020-10-01T06:18:33.538" v="0"/>
        <pc:sldMkLst>
          <pc:docMk/>
          <pc:sldMk cId="3025884046" sldId="256"/>
        </pc:sldMkLst>
        <pc:picChg chg="add">
          <ac:chgData name="Jigyasa Somani" userId="40210b8c7d332048" providerId="LiveId" clId="{DA0C837E-D4D0-4F73-96A6-3C8576AF5360}" dt="2020-10-01T06:18:33.538" v="0"/>
          <ac:picMkLst>
            <pc:docMk/>
            <pc:sldMk cId="3025884046" sldId="256"/>
            <ac:picMk id="1026" creationId="{D6E6A642-2315-45CF-8030-3664188320D4}"/>
          </ac:picMkLst>
        </pc:picChg>
      </pc:sldChg>
      <pc:sldChg chg="addSp">
        <pc:chgData name="Jigyasa Somani" userId="40210b8c7d332048" providerId="LiveId" clId="{DA0C837E-D4D0-4F73-96A6-3C8576AF5360}" dt="2020-10-01T06:23:39.554" v="15"/>
        <pc:sldMkLst>
          <pc:docMk/>
          <pc:sldMk cId="3845298013" sldId="256"/>
        </pc:sldMkLst>
        <pc:picChg chg="add">
          <ac:chgData name="Jigyasa Somani" userId="40210b8c7d332048" providerId="LiveId" clId="{DA0C837E-D4D0-4F73-96A6-3C8576AF5360}" dt="2020-10-01T06:23:39.554" v="15"/>
          <ac:picMkLst>
            <pc:docMk/>
            <pc:sldMk cId="3845298013" sldId="256"/>
            <ac:picMk id="3074" creationId="{5FBDCA59-46E5-4775-97A3-FC19B943DE93}"/>
          </ac:picMkLst>
        </pc:picChg>
      </pc:sldChg>
      <pc:sldChg chg="addSp delSp modSp del mod">
        <pc:chgData name="Jigyasa Somani" userId="40210b8c7d332048" providerId="LiveId" clId="{DA0C837E-D4D0-4F73-96A6-3C8576AF5360}" dt="2020-10-01T07:33:34.833" v="165" actId="47"/>
        <pc:sldMkLst>
          <pc:docMk/>
          <pc:sldMk cId="0" sldId="257"/>
        </pc:sldMkLst>
        <pc:spChg chg="del mod">
          <ac:chgData name="Jigyasa Somani" userId="40210b8c7d332048" providerId="LiveId" clId="{DA0C837E-D4D0-4F73-96A6-3C8576AF5360}" dt="2020-10-01T07:27:27.657" v="78" actId="478"/>
          <ac:spMkLst>
            <pc:docMk/>
            <pc:sldMk cId="0" sldId="257"/>
            <ac:spMk id="8" creationId="{00000000-0000-0000-0000-000000000000}"/>
          </ac:spMkLst>
        </pc:spChg>
        <pc:spChg chg="del mod">
          <ac:chgData name="Jigyasa Somani" userId="40210b8c7d332048" providerId="LiveId" clId="{DA0C837E-D4D0-4F73-96A6-3C8576AF5360}" dt="2020-10-01T07:29:01.292" v="92" actId="21"/>
          <ac:spMkLst>
            <pc:docMk/>
            <pc:sldMk cId="0" sldId="257"/>
            <ac:spMk id="9" creationId="{00000000-0000-0000-0000-000000000000}"/>
          </ac:spMkLst>
        </pc:spChg>
        <pc:spChg chg="add">
          <ac:chgData name="Jigyasa Somani" userId="40210b8c7d332048" providerId="LiveId" clId="{DA0C837E-D4D0-4F73-96A6-3C8576AF5360}" dt="2020-10-01T07:28:01.860" v="82" actId="22"/>
          <ac:spMkLst>
            <pc:docMk/>
            <pc:sldMk cId="0" sldId="257"/>
            <ac:spMk id="32" creationId="{67E05AB3-568C-436E-BFE3-CA1384CC1F81}"/>
          </ac:spMkLst>
        </pc:spChg>
        <pc:spChg chg="add">
          <ac:chgData name="Jigyasa Somani" userId="40210b8c7d332048" providerId="LiveId" clId="{DA0C837E-D4D0-4F73-96A6-3C8576AF5360}" dt="2020-10-01T07:28:02.007" v="83" actId="22"/>
          <ac:spMkLst>
            <pc:docMk/>
            <pc:sldMk cId="0" sldId="257"/>
            <ac:spMk id="34" creationId="{C8B783FC-4EDA-4ADF-96E2-E552F1B66962}"/>
          </ac:spMkLst>
        </pc:spChg>
        <pc:grpChg chg="del mod">
          <ac:chgData name="Jigyasa Somani" userId="40210b8c7d332048" providerId="LiveId" clId="{DA0C837E-D4D0-4F73-96A6-3C8576AF5360}" dt="2020-10-01T07:27:32.312" v="80" actId="478"/>
          <ac:grpSpMkLst>
            <pc:docMk/>
            <pc:sldMk cId="0" sldId="257"/>
            <ac:grpSpMk id="10" creationId="{00000000-0000-0000-0000-000000000000}"/>
          </ac:grpSpMkLst>
        </pc:grpChg>
      </pc:sldChg>
      <pc:sldChg chg="delSp modSp del mod">
        <pc:chgData name="Jigyasa Somani" userId="40210b8c7d332048" providerId="LiveId" clId="{DA0C837E-D4D0-4F73-96A6-3C8576AF5360}" dt="2020-10-01T07:36:11.860" v="189" actId="47"/>
        <pc:sldMkLst>
          <pc:docMk/>
          <pc:sldMk cId="0" sldId="258"/>
        </pc:sldMkLst>
        <pc:spChg chg="mod">
          <ac:chgData name="Jigyasa Somani" userId="40210b8c7d332048" providerId="LiveId" clId="{DA0C837E-D4D0-4F73-96A6-3C8576AF5360}" dt="2020-10-01T07:35:25.676" v="176" actId="1076"/>
          <ac:spMkLst>
            <pc:docMk/>
            <pc:sldMk cId="0" sldId="258"/>
            <ac:spMk id="2" creationId="{00000000-0000-0000-0000-000000000000}"/>
          </ac:spMkLst>
        </pc:spChg>
        <pc:spChg chg="del mod">
          <ac:chgData name="Jigyasa Somani" userId="40210b8c7d332048" providerId="LiveId" clId="{DA0C837E-D4D0-4F73-96A6-3C8576AF5360}" dt="2020-10-01T07:35:57.158" v="185" actId="21"/>
          <ac:spMkLst>
            <pc:docMk/>
            <pc:sldMk cId="0" sldId="258"/>
            <ac:spMk id="3" creationId="{00000000-0000-0000-0000-000000000000}"/>
          </ac:spMkLst>
        </pc:spChg>
        <pc:spChg chg="del mod">
          <ac:chgData name="Jigyasa Somani" userId="40210b8c7d332048" providerId="LiveId" clId="{DA0C837E-D4D0-4F73-96A6-3C8576AF5360}" dt="2020-10-01T07:35:41.057" v="180" actId="21"/>
          <ac:spMkLst>
            <pc:docMk/>
            <pc:sldMk cId="0" sldId="258"/>
            <ac:spMk id="4" creationId="{00000000-0000-0000-0000-000000000000}"/>
          </ac:spMkLst>
        </pc:spChg>
        <pc:spChg chg="del">
          <ac:chgData name="Jigyasa Somani" userId="40210b8c7d332048" providerId="LiveId" clId="{DA0C837E-D4D0-4F73-96A6-3C8576AF5360}" dt="2020-10-01T07:36:02.188" v="187" actId="21"/>
          <ac:spMkLst>
            <pc:docMk/>
            <pc:sldMk cId="0" sldId="258"/>
            <ac:spMk id="5" creationId="{00000000-0000-0000-0000-000000000000}"/>
          </ac:spMkLst>
        </pc:spChg>
        <pc:spChg chg="del">
          <ac:chgData name="Jigyasa Somani" userId="40210b8c7d332048" providerId="LiveId" clId="{DA0C837E-D4D0-4F73-96A6-3C8576AF5360}" dt="2020-10-01T07:35:47.839" v="182" actId="21"/>
          <ac:spMkLst>
            <pc:docMk/>
            <pc:sldMk cId="0" sldId="258"/>
            <ac:spMk id="6" creationId="{00000000-0000-0000-0000-000000000000}"/>
          </ac:spMkLst>
        </pc:spChg>
        <pc:spChg chg="mod">
          <ac:chgData name="Jigyasa Somani" userId="40210b8c7d332048" providerId="LiveId" clId="{DA0C837E-D4D0-4F73-96A6-3C8576AF5360}" dt="2020-10-01T07:33:59.460" v="167" actId="1076"/>
          <ac:spMkLst>
            <pc:docMk/>
            <pc:sldMk cId="0" sldId="258"/>
            <ac:spMk id="10" creationId="{00000000-0000-0000-0000-000000000000}"/>
          </ac:spMkLst>
        </pc:spChg>
      </pc:sldChg>
      <pc:sldChg chg="addSp delSp modSp del mod">
        <pc:chgData name="Jigyasa Somani" userId="40210b8c7d332048" providerId="LiveId" clId="{DA0C837E-D4D0-4F73-96A6-3C8576AF5360}" dt="2020-10-01T07:44:11.825" v="239" actId="47"/>
        <pc:sldMkLst>
          <pc:docMk/>
          <pc:sldMk cId="0" sldId="259"/>
        </pc:sldMkLst>
        <pc:spChg chg="del mod">
          <ac:chgData name="Jigyasa Somani" userId="40210b8c7d332048" providerId="LiveId" clId="{DA0C837E-D4D0-4F73-96A6-3C8576AF5360}" dt="2020-10-01T07:37:18.786" v="205" actId="21"/>
          <ac:spMkLst>
            <pc:docMk/>
            <pc:sldMk cId="0" sldId="259"/>
            <ac:spMk id="5" creationId="{00000000-0000-0000-0000-000000000000}"/>
          </ac:spMkLst>
        </pc:spChg>
        <pc:spChg chg="del mod">
          <ac:chgData name="Jigyasa Somani" userId="40210b8c7d332048" providerId="LiveId" clId="{DA0C837E-D4D0-4F73-96A6-3C8576AF5360}" dt="2020-10-01T07:38:43.979" v="211" actId="21"/>
          <ac:spMkLst>
            <pc:docMk/>
            <pc:sldMk cId="0" sldId="259"/>
            <ac:spMk id="7" creationId="{00000000-0000-0000-0000-000000000000}"/>
          </ac:spMkLst>
        </pc:spChg>
        <pc:spChg chg="del mod">
          <ac:chgData name="Jigyasa Somani" userId="40210b8c7d332048" providerId="LiveId" clId="{DA0C837E-D4D0-4F73-96A6-3C8576AF5360}" dt="2020-10-01T07:43:58.250" v="237" actId="21"/>
          <ac:spMkLst>
            <pc:docMk/>
            <pc:sldMk cId="0" sldId="259"/>
            <ac:spMk id="8" creationId="{00000000-0000-0000-0000-000000000000}"/>
          </ac:spMkLst>
        </pc:spChg>
        <pc:spChg chg="mod">
          <ac:chgData name="Jigyasa Somani" userId="40210b8c7d332048" providerId="LiveId" clId="{DA0C837E-D4D0-4F73-96A6-3C8576AF5360}" dt="2020-10-01T07:43:54.143" v="236" actId="1076"/>
          <ac:spMkLst>
            <pc:docMk/>
            <pc:sldMk cId="0" sldId="259"/>
            <ac:spMk id="11" creationId="{00000000-0000-0000-0000-000000000000}"/>
          </ac:spMkLst>
        </pc:spChg>
        <pc:spChg chg="mod">
          <ac:chgData name="Jigyasa Somani" userId="40210b8c7d332048" providerId="LiveId" clId="{DA0C837E-D4D0-4F73-96A6-3C8576AF5360}" dt="2020-10-01T07:34:14.624" v="169" actId="1076"/>
          <ac:spMkLst>
            <pc:docMk/>
            <pc:sldMk cId="0" sldId="259"/>
            <ac:spMk id="14" creationId="{00000000-0000-0000-0000-000000000000}"/>
          </ac:spMkLst>
        </pc:spChg>
        <pc:grpChg chg="add del mod">
          <ac:chgData name="Jigyasa Somani" userId="40210b8c7d332048" providerId="LiveId" clId="{DA0C837E-D4D0-4F73-96A6-3C8576AF5360}" dt="2020-10-01T07:43:43.984" v="233" actId="1076"/>
          <ac:grpSpMkLst>
            <pc:docMk/>
            <pc:sldMk cId="0" sldId="259"/>
            <ac:grpSpMk id="10" creationId="{00000000-0000-0000-0000-000000000000}"/>
          </ac:grpSpMkLst>
        </pc:grpChg>
        <pc:grpChg chg="mod">
          <ac:chgData name="Jigyasa Somani" userId="40210b8c7d332048" providerId="LiveId" clId="{DA0C837E-D4D0-4F73-96A6-3C8576AF5360}" dt="2020-10-01T07:34:12.107" v="168" actId="1076"/>
          <ac:grpSpMkLst>
            <pc:docMk/>
            <pc:sldMk cId="0" sldId="259"/>
            <ac:grpSpMk id="15" creationId="{00000000-0000-0000-0000-000000000000}"/>
          </ac:grpSpMkLst>
        </pc:grpChg>
      </pc:sldChg>
      <pc:sldChg chg="delSp modSp del mod">
        <pc:chgData name="Jigyasa Somani" userId="40210b8c7d332048" providerId="LiveId" clId="{DA0C837E-D4D0-4F73-96A6-3C8576AF5360}" dt="2020-10-01T07:45:18.199" v="251" actId="47"/>
        <pc:sldMkLst>
          <pc:docMk/>
          <pc:sldMk cId="0" sldId="261"/>
        </pc:sldMkLst>
        <pc:spChg chg="del">
          <ac:chgData name="Jigyasa Somani" userId="40210b8c7d332048" providerId="LiveId" clId="{DA0C837E-D4D0-4F73-96A6-3C8576AF5360}" dt="2020-10-01T07:45:08.062" v="249" actId="21"/>
          <ac:spMkLst>
            <pc:docMk/>
            <pc:sldMk cId="0" sldId="261"/>
            <ac:spMk id="5" creationId="{00000000-0000-0000-0000-000000000000}"/>
          </ac:spMkLst>
        </pc:spChg>
        <pc:spChg chg="del mod">
          <ac:chgData name="Jigyasa Somani" userId="40210b8c7d332048" providerId="LiveId" clId="{DA0C837E-D4D0-4F73-96A6-3C8576AF5360}" dt="2020-10-01T07:44:24.141" v="242" actId="21"/>
          <ac:spMkLst>
            <pc:docMk/>
            <pc:sldMk cId="0" sldId="261"/>
            <ac:spMk id="6" creationId="{00000000-0000-0000-0000-000000000000}"/>
          </ac:spMkLst>
        </pc:spChg>
        <pc:spChg chg="del">
          <ac:chgData name="Jigyasa Somani" userId="40210b8c7d332048" providerId="LiveId" clId="{DA0C837E-D4D0-4F73-96A6-3C8576AF5360}" dt="2020-10-01T07:44:50.516" v="246" actId="21"/>
          <ac:spMkLst>
            <pc:docMk/>
            <pc:sldMk cId="0" sldId="261"/>
            <ac:spMk id="7" creationId="{00000000-0000-0000-0000-000000000000}"/>
          </ac:spMkLst>
        </pc:spChg>
        <pc:spChg chg="del">
          <ac:chgData name="Jigyasa Somani" userId="40210b8c7d332048" providerId="LiveId" clId="{DA0C837E-D4D0-4F73-96A6-3C8576AF5360}" dt="2020-10-01T07:44:33.296" v="244" actId="21"/>
          <ac:spMkLst>
            <pc:docMk/>
            <pc:sldMk cId="0" sldId="261"/>
            <ac:spMk id="8" creationId="{00000000-0000-0000-0000-000000000000}"/>
          </ac:spMkLst>
        </pc:spChg>
        <pc:spChg chg="mod">
          <ac:chgData name="Jigyasa Somani" userId="40210b8c7d332048" providerId="LiveId" clId="{DA0C837E-D4D0-4F73-96A6-3C8576AF5360}" dt="2020-10-01T07:44:20.437" v="240" actId="1076"/>
          <ac:spMkLst>
            <pc:docMk/>
            <pc:sldMk cId="0" sldId="261"/>
            <ac:spMk id="10" creationId="{00000000-0000-0000-0000-000000000000}"/>
          </ac:spMkLst>
        </pc:spChg>
      </pc:sldChg>
      <pc:sldChg chg="delSp modSp del mod">
        <pc:chgData name="Jigyasa Somani" userId="40210b8c7d332048" providerId="LiveId" clId="{DA0C837E-D4D0-4F73-96A6-3C8576AF5360}" dt="2020-10-01T07:46:29.093" v="271" actId="47"/>
        <pc:sldMkLst>
          <pc:docMk/>
          <pc:sldMk cId="0" sldId="262"/>
        </pc:sldMkLst>
        <pc:spChg chg="del mod">
          <ac:chgData name="Jigyasa Somani" userId="40210b8c7d332048" providerId="LiveId" clId="{DA0C837E-D4D0-4F73-96A6-3C8576AF5360}" dt="2020-10-01T07:46:13.320" v="266" actId="21"/>
          <ac:spMkLst>
            <pc:docMk/>
            <pc:sldMk cId="0" sldId="262"/>
            <ac:spMk id="2" creationId="{00000000-0000-0000-0000-000000000000}"/>
          </ac:spMkLst>
        </pc:spChg>
        <pc:spChg chg="del mod">
          <ac:chgData name="Jigyasa Somani" userId="40210b8c7d332048" providerId="LiveId" clId="{DA0C837E-D4D0-4F73-96A6-3C8576AF5360}" dt="2020-10-01T07:46:21.579" v="269" actId="21"/>
          <ac:spMkLst>
            <pc:docMk/>
            <pc:sldMk cId="0" sldId="262"/>
            <ac:spMk id="3" creationId="{00000000-0000-0000-0000-000000000000}"/>
          </ac:spMkLst>
        </pc:spChg>
        <pc:spChg chg="del">
          <ac:chgData name="Jigyasa Somani" userId="40210b8c7d332048" providerId="LiveId" clId="{DA0C837E-D4D0-4F73-96A6-3C8576AF5360}" dt="2020-10-01T07:45:55.667" v="261" actId="21"/>
          <ac:spMkLst>
            <pc:docMk/>
            <pc:sldMk cId="0" sldId="262"/>
            <ac:spMk id="4" creationId="{00000000-0000-0000-0000-000000000000}"/>
          </ac:spMkLst>
        </pc:spChg>
        <pc:spChg chg="del">
          <ac:chgData name="Jigyasa Somani" userId="40210b8c7d332048" providerId="LiveId" clId="{DA0C837E-D4D0-4F73-96A6-3C8576AF5360}" dt="2020-10-01T07:45:45.995" v="259" actId="21"/>
          <ac:spMkLst>
            <pc:docMk/>
            <pc:sldMk cId="0" sldId="262"/>
            <ac:spMk id="8" creationId="{00000000-0000-0000-0000-000000000000}"/>
          </ac:spMkLst>
        </pc:spChg>
        <pc:spChg chg="del mod">
          <ac:chgData name="Jigyasa Somani" userId="40210b8c7d332048" providerId="LiveId" clId="{DA0C837E-D4D0-4F73-96A6-3C8576AF5360}" dt="2020-10-01T07:45:22.827" v="254" actId="21"/>
          <ac:spMkLst>
            <pc:docMk/>
            <pc:sldMk cId="0" sldId="262"/>
            <ac:spMk id="9" creationId="{00000000-0000-0000-0000-000000000000}"/>
          </ac:spMkLst>
        </pc:spChg>
        <pc:spChg chg="del">
          <ac:chgData name="Jigyasa Somani" userId="40210b8c7d332048" providerId="LiveId" clId="{DA0C837E-D4D0-4F73-96A6-3C8576AF5360}" dt="2020-10-01T07:45:34.387" v="256" actId="21"/>
          <ac:spMkLst>
            <pc:docMk/>
            <pc:sldMk cId="0" sldId="262"/>
            <ac:spMk id="10" creationId="{00000000-0000-0000-0000-000000000000}"/>
          </ac:spMkLst>
        </pc:spChg>
      </pc:sldChg>
      <pc:sldChg chg="addSp delSp modSp del mod">
        <pc:chgData name="Jigyasa Somani" userId="40210b8c7d332048" providerId="LiveId" clId="{DA0C837E-D4D0-4F73-96A6-3C8576AF5360}" dt="2020-10-01T07:48:42.873" v="305" actId="47"/>
        <pc:sldMkLst>
          <pc:docMk/>
          <pc:sldMk cId="0" sldId="263"/>
        </pc:sldMkLst>
        <pc:spChg chg="del mod">
          <ac:chgData name="Jigyasa Somani" userId="40210b8c7d332048" providerId="LiveId" clId="{DA0C837E-D4D0-4F73-96A6-3C8576AF5360}" dt="2020-10-01T07:46:59.341" v="281" actId="21"/>
          <ac:spMkLst>
            <pc:docMk/>
            <pc:sldMk cId="0" sldId="263"/>
            <ac:spMk id="2" creationId="{00000000-0000-0000-0000-000000000000}"/>
          </ac:spMkLst>
        </pc:spChg>
        <pc:spChg chg="del mod">
          <ac:chgData name="Jigyasa Somani" userId="40210b8c7d332048" providerId="LiveId" clId="{DA0C837E-D4D0-4F73-96A6-3C8576AF5360}" dt="2020-10-01T07:47:20.148" v="284" actId="21"/>
          <ac:spMkLst>
            <pc:docMk/>
            <pc:sldMk cId="0" sldId="263"/>
            <ac:spMk id="3" creationId="{00000000-0000-0000-0000-000000000000}"/>
          </ac:spMkLst>
        </pc:spChg>
        <pc:spChg chg="add del mod">
          <ac:chgData name="Jigyasa Somani" userId="40210b8c7d332048" providerId="LiveId" clId="{DA0C837E-D4D0-4F73-96A6-3C8576AF5360}" dt="2020-10-01T07:48:14.183" v="295" actId="21"/>
          <ac:spMkLst>
            <pc:docMk/>
            <pc:sldMk cId="0" sldId="263"/>
            <ac:spMk id="4" creationId="{00000000-0000-0000-0000-000000000000}"/>
          </ac:spMkLst>
        </pc:spChg>
        <pc:spChg chg="add del mod">
          <ac:chgData name="Jigyasa Somani" userId="40210b8c7d332048" providerId="LiveId" clId="{DA0C837E-D4D0-4F73-96A6-3C8576AF5360}" dt="2020-10-01T07:48:14.183" v="295" actId="21"/>
          <ac:spMkLst>
            <pc:docMk/>
            <pc:sldMk cId="0" sldId="263"/>
            <ac:spMk id="5" creationId="{00000000-0000-0000-0000-000000000000}"/>
          </ac:spMkLst>
        </pc:spChg>
        <pc:spChg chg="add del mod">
          <ac:chgData name="Jigyasa Somani" userId="40210b8c7d332048" providerId="LiveId" clId="{DA0C837E-D4D0-4F73-96A6-3C8576AF5360}" dt="2020-10-01T07:48:14.183" v="295" actId="21"/>
          <ac:spMkLst>
            <pc:docMk/>
            <pc:sldMk cId="0" sldId="263"/>
            <ac:spMk id="6" creationId="{00000000-0000-0000-0000-000000000000}"/>
          </ac:spMkLst>
        </pc:spChg>
        <pc:spChg chg="add del mod">
          <ac:chgData name="Jigyasa Somani" userId="40210b8c7d332048" providerId="LiveId" clId="{DA0C837E-D4D0-4F73-96A6-3C8576AF5360}" dt="2020-10-01T07:48:14.183" v="295" actId="21"/>
          <ac:spMkLst>
            <pc:docMk/>
            <pc:sldMk cId="0" sldId="263"/>
            <ac:spMk id="10" creationId="{00000000-0000-0000-0000-000000000000}"/>
          </ac:spMkLst>
        </pc:spChg>
        <pc:spChg chg="add del mod">
          <ac:chgData name="Jigyasa Somani" userId="40210b8c7d332048" providerId="LiveId" clId="{DA0C837E-D4D0-4F73-96A6-3C8576AF5360}" dt="2020-10-01T07:48:14.183" v="295" actId="21"/>
          <ac:spMkLst>
            <pc:docMk/>
            <pc:sldMk cId="0" sldId="263"/>
            <ac:spMk id="11" creationId="{00000000-0000-0000-0000-000000000000}"/>
          </ac:spMkLst>
        </pc:spChg>
        <pc:spChg chg="add del mod">
          <ac:chgData name="Jigyasa Somani" userId="40210b8c7d332048" providerId="LiveId" clId="{DA0C837E-D4D0-4F73-96A6-3C8576AF5360}" dt="2020-10-01T07:48:14.183" v="295" actId="21"/>
          <ac:spMkLst>
            <pc:docMk/>
            <pc:sldMk cId="0" sldId="263"/>
            <ac:spMk id="12" creationId="{00000000-0000-0000-0000-000000000000}"/>
          </ac:spMkLst>
        </pc:spChg>
        <pc:spChg chg="add del mod">
          <ac:chgData name="Jigyasa Somani" userId="40210b8c7d332048" providerId="LiveId" clId="{DA0C837E-D4D0-4F73-96A6-3C8576AF5360}" dt="2020-10-01T07:48:14.183" v="295" actId="21"/>
          <ac:spMkLst>
            <pc:docMk/>
            <pc:sldMk cId="0" sldId="263"/>
            <ac:spMk id="13" creationId="{00000000-0000-0000-0000-000000000000}"/>
          </ac:spMkLst>
        </pc:spChg>
        <pc:spChg chg="add del mod">
          <ac:chgData name="Jigyasa Somani" userId="40210b8c7d332048" providerId="LiveId" clId="{DA0C837E-D4D0-4F73-96A6-3C8576AF5360}" dt="2020-10-01T07:48:14.183" v="295" actId="21"/>
          <ac:spMkLst>
            <pc:docMk/>
            <pc:sldMk cId="0" sldId="263"/>
            <ac:spMk id="14" creationId="{00000000-0000-0000-0000-000000000000}"/>
          </ac:spMkLst>
        </pc:spChg>
        <pc:spChg chg="add del mod">
          <ac:chgData name="Jigyasa Somani" userId="40210b8c7d332048" providerId="LiveId" clId="{DA0C837E-D4D0-4F73-96A6-3C8576AF5360}" dt="2020-10-01T07:48:14.183" v="295" actId="21"/>
          <ac:spMkLst>
            <pc:docMk/>
            <pc:sldMk cId="0" sldId="263"/>
            <ac:spMk id="15" creationId="{00000000-0000-0000-0000-000000000000}"/>
          </ac:spMkLst>
        </pc:spChg>
        <pc:spChg chg="add del mod">
          <ac:chgData name="Jigyasa Somani" userId="40210b8c7d332048" providerId="LiveId" clId="{DA0C837E-D4D0-4F73-96A6-3C8576AF5360}" dt="2020-10-01T07:48:14.183" v="295" actId="21"/>
          <ac:spMkLst>
            <pc:docMk/>
            <pc:sldMk cId="0" sldId="263"/>
            <ac:spMk id="19" creationId="{00000000-0000-0000-0000-000000000000}"/>
          </ac:spMkLst>
        </pc:spChg>
        <pc:spChg chg="del mod">
          <ac:chgData name="Jigyasa Somani" userId="40210b8c7d332048" providerId="LiveId" clId="{DA0C837E-D4D0-4F73-96A6-3C8576AF5360}" dt="2020-10-01T07:46:40.766" v="274" actId="21"/>
          <ac:spMkLst>
            <pc:docMk/>
            <pc:sldMk cId="0" sldId="263"/>
            <ac:spMk id="20" creationId="{00000000-0000-0000-0000-000000000000}"/>
          </ac:spMkLst>
        </pc:spChg>
        <pc:spChg chg="del">
          <ac:chgData name="Jigyasa Somani" userId="40210b8c7d332048" providerId="LiveId" clId="{DA0C837E-D4D0-4F73-96A6-3C8576AF5360}" dt="2020-10-01T07:46:51.484" v="278" actId="21"/>
          <ac:spMkLst>
            <pc:docMk/>
            <pc:sldMk cId="0" sldId="263"/>
            <ac:spMk id="21" creationId="{00000000-0000-0000-0000-000000000000}"/>
          </ac:spMkLst>
        </pc:spChg>
        <pc:spChg chg="add mod">
          <ac:chgData name="Jigyasa Somani" userId="40210b8c7d332048" providerId="LiveId" clId="{DA0C837E-D4D0-4F73-96A6-3C8576AF5360}" dt="2020-10-01T07:48:10.412" v="293" actId="571"/>
          <ac:spMkLst>
            <pc:docMk/>
            <pc:sldMk cId="0" sldId="263"/>
            <ac:spMk id="22" creationId="{F0316D3D-31EE-4192-91A9-AAB75C02ECB8}"/>
          </ac:spMkLst>
        </pc:spChg>
        <pc:spChg chg="add mod">
          <ac:chgData name="Jigyasa Somani" userId="40210b8c7d332048" providerId="LiveId" clId="{DA0C837E-D4D0-4F73-96A6-3C8576AF5360}" dt="2020-10-01T07:48:10.412" v="293" actId="571"/>
          <ac:spMkLst>
            <pc:docMk/>
            <pc:sldMk cId="0" sldId="263"/>
            <ac:spMk id="23" creationId="{A174AF46-8047-4555-8719-E7A9B2636DFD}"/>
          </ac:spMkLst>
        </pc:spChg>
        <pc:spChg chg="add mod">
          <ac:chgData name="Jigyasa Somani" userId="40210b8c7d332048" providerId="LiveId" clId="{DA0C837E-D4D0-4F73-96A6-3C8576AF5360}" dt="2020-10-01T07:48:10.412" v="293" actId="571"/>
          <ac:spMkLst>
            <pc:docMk/>
            <pc:sldMk cId="0" sldId="263"/>
            <ac:spMk id="24" creationId="{97E8CC9C-EEF4-46E1-9A24-541FA59D86C9}"/>
          </ac:spMkLst>
        </pc:spChg>
        <pc:spChg chg="mod">
          <ac:chgData name="Jigyasa Somani" userId="40210b8c7d332048" providerId="LiveId" clId="{DA0C837E-D4D0-4F73-96A6-3C8576AF5360}" dt="2020-10-01T07:48:10.412" v="293" actId="571"/>
          <ac:spMkLst>
            <pc:docMk/>
            <pc:sldMk cId="0" sldId="263"/>
            <ac:spMk id="26" creationId="{C4965060-6D60-45EB-9DC8-71D54CF74E10}"/>
          </ac:spMkLst>
        </pc:spChg>
        <pc:spChg chg="mod">
          <ac:chgData name="Jigyasa Somani" userId="40210b8c7d332048" providerId="LiveId" clId="{DA0C837E-D4D0-4F73-96A6-3C8576AF5360}" dt="2020-10-01T07:48:10.412" v="293" actId="571"/>
          <ac:spMkLst>
            <pc:docMk/>
            <pc:sldMk cId="0" sldId="263"/>
            <ac:spMk id="27" creationId="{40244327-FB82-49A5-A744-900DA7E51B5E}"/>
          </ac:spMkLst>
        </pc:spChg>
        <pc:spChg chg="add mod">
          <ac:chgData name="Jigyasa Somani" userId="40210b8c7d332048" providerId="LiveId" clId="{DA0C837E-D4D0-4F73-96A6-3C8576AF5360}" dt="2020-10-01T07:48:10.412" v="293" actId="571"/>
          <ac:spMkLst>
            <pc:docMk/>
            <pc:sldMk cId="0" sldId="263"/>
            <ac:spMk id="28" creationId="{BBD83CE6-1417-44CA-9A02-A2D91CA26187}"/>
          </ac:spMkLst>
        </pc:spChg>
        <pc:spChg chg="add mod">
          <ac:chgData name="Jigyasa Somani" userId="40210b8c7d332048" providerId="LiveId" clId="{DA0C837E-D4D0-4F73-96A6-3C8576AF5360}" dt="2020-10-01T07:48:10.412" v="293" actId="571"/>
          <ac:spMkLst>
            <pc:docMk/>
            <pc:sldMk cId="0" sldId="263"/>
            <ac:spMk id="29" creationId="{71FF14B2-8BC3-46F9-B3F9-16F8094AAABF}"/>
          </ac:spMkLst>
        </pc:spChg>
        <pc:spChg chg="add mod">
          <ac:chgData name="Jigyasa Somani" userId="40210b8c7d332048" providerId="LiveId" clId="{DA0C837E-D4D0-4F73-96A6-3C8576AF5360}" dt="2020-10-01T07:48:10.412" v="293" actId="571"/>
          <ac:spMkLst>
            <pc:docMk/>
            <pc:sldMk cId="0" sldId="263"/>
            <ac:spMk id="30" creationId="{62AA4063-DB47-403A-A789-3913DE3A14E6}"/>
          </ac:spMkLst>
        </pc:spChg>
        <pc:spChg chg="add mod">
          <ac:chgData name="Jigyasa Somani" userId="40210b8c7d332048" providerId="LiveId" clId="{DA0C837E-D4D0-4F73-96A6-3C8576AF5360}" dt="2020-10-01T07:48:10.412" v="293" actId="571"/>
          <ac:spMkLst>
            <pc:docMk/>
            <pc:sldMk cId="0" sldId="263"/>
            <ac:spMk id="31" creationId="{9EDFA9F4-6B8B-48E4-8145-7BDC177FC056}"/>
          </ac:spMkLst>
        </pc:spChg>
        <pc:spChg chg="add mod">
          <ac:chgData name="Jigyasa Somani" userId="40210b8c7d332048" providerId="LiveId" clId="{DA0C837E-D4D0-4F73-96A6-3C8576AF5360}" dt="2020-10-01T07:48:10.412" v="293" actId="571"/>
          <ac:spMkLst>
            <pc:docMk/>
            <pc:sldMk cId="0" sldId="263"/>
            <ac:spMk id="32" creationId="{154A3AD0-5556-4660-AA5C-34A7491B1BB8}"/>
          </ac:spMkLst>
        </pc:spChg>
        <pc:spChg chg="add mod">
          <ac:chgData name="Jigyasa Somani" userId="40210b8c7d332048" providerId="LiveId" clId="{DA0C837E-D4D0-4F73-96A6-3C8576AF5360}" dt="2020-10-01T07:48:10.412" v="293" actId="571"/>
          <ac:spMkLst>
            <pc:docMk/>
            <pc:sldMk cId="0" sldId="263"/>
            <ac:spMk id="33" creationId="{27A71C8C-1AEB-4875-BF12-32B2C0DE56CA}"/>
          </ac:spMkLst>
        </pc:spChg>
        <pc:spChg chg="mod">
          <ac:chgData name="Jigyasa Somani" userId="40210b8c7d332048" providerId="LiveId" clId="{DA0C837E-D4D0-4F73-96A6-3C8576AF5360}" dt="2020-10-01T07:48:10.412" v="293" actId="571"/>
          <ac:spMkLst>
            <pc:docMk/>
            <pc:sldMk cId="0" sldId="263"/>
            <ac:spMk id="35" creationId="{C65ACAFF-2EBC-4585-B8DC-2C8FB048BD47}"/>
          </ac:spMkLst>
        </pc:spChg>
        <pc:spChg chg="mod">
          <ac:chgData name="Jigyasa Somani" userId="40210b8c7d332048" providerId="LiveId" clId="{DA0C837E-D4D0-4F73-96A6-3C8576AF5360}" dt="2020-10-01T07:48:10.412" v="293" actId="571"/>
          <ac:spMkLst>
            <pc:docMk/>
            <pc:sldMk cId="0" sldId="263"/>
            <ac:spMk id="36" creationId="{FCC5BFA7-D0EB-4378-9DBF-D84794E92FEF}"/>
          </ac:spMkLst>
        </pc:spChg>
        <pc:spChg chg="add mod">
          <ac:chgData name="Jigyasa Somani" userId="40210b8c7d332048" providerId="LiveId" clId="{DA0C837E-D4D0-4F73-96A6-3C8576AF5360}" dt="2020-10-01T07:48:10.412" v="293" actId="571"/>
          <ac:spMkLst>
            <pc:docMk/>
            <pc:sldMk cId="0" sldId="263"/>
            <ac:spMk id="37" creationId="{3C5CDE88-9141-4D7D-B5DC-80C694E51F72}"/>
          </ac:spMkLst>
        </pc:spChg>
        <pc:grpChg chg="add del mod">
          <ac:chgData name="Jigyasa Somani" userId="40210b8c7d332048" providerId="LiveId" clId="{DA0C837E-D4D0-4F73-96A6-3C8576AF5360}" dt="2020-10-01T07:48:14.183" v="295" actId="21"/>
          <ac:grpSpMkLst>
            <pc:docMk/>
            <pc:sldMk cId="0" sldId="263"/>
            <ac:grpSpMk id="7" creationId="{00000000-0000-0000-0000-000000000000}"/>
          </ac:grpSpMkLst>
        </pc:grpChg>
        <pc:grpChg chg="add del mod">
          <ac:chgData name="Jigyasa Somani" userId="40210b8c7d332048" providerId="LiveId" clId="{DA0C837E-D4D0-4F73-96A6-3C8576AF5360}" dt="2020-10-01T07:48:14.183" v="295" actId="21"/>
          <ac:grpSpMkLst>
            <pc:docMk/>
            <pc:sldMk cId="0" sldId="263"/>
            <ac:grpSpMk id="16" creationId="{00000000-0000-0000-0000-000000000000}"/>
          </ac:grpSpMkLst>
        </pc:grpChg>
        <pc:grpChg chg="add mod">
          <ac:chgData name="Jigyasa Somani" userId="40210b8c7d332048" providerId="LiveId" clId="{DA0C837E-D4D0-4F73-96A6-3C8576AF5360}" dt="2020-10-01T07:48:10.412" v="293" actId="571"/>
          <ac:grpSpMkLst>
            <pc:docMk/>
            <pc:sldMk cId="0" sldId="263"/>
            <ac:grpSpMk id="25" creationId="{C3F984CB-EEB3-4E9C-BB9A-A68C8D7F550B}"/>
          </ac:grpSpMkLst>
        </pc:grpChg>
        <pc:grpChg chg="add mod">
          <ac:chgData name="Jigyasa Somani" userId="40210b8c7d332048" providerId="LiveId" clId="{DA0C837E-D4D0-4F73-96A6-3C8576AF5360}" dt="2020-10-01T07:48:10.412" v="293" actId="571"/>
          <ac:grpSpMkLst>
            <pc:docMk/>
            <pc:sldMk cId="0" sldId="263"/>
            <ac:grpSpMk id="34" creationId="{3679A76C-9005-4025-94CA-EA606B8B4F5A}"/>
          </ac:grpSpMkLst>
        </pc:grpChg>
      </pc:sldChg>
      <pc:sldChg chg="addSp delSp modSp add del mod">
        <pc:chgData name="Jigyasa Somani" userId="40210b8c7d332048" providerId="LiveId" clId="{DA0C837E-D4D0-4F73-96A6-3C8576AF5360}" dt="2020-10-02T13:16:09.918" v="550" actId="1076"/>
        <pc:sldMkLst>
          <pc:docMk/>
          <pc:sldMk cId="0" sldId="265"/>
        </pc:sldMkLst>
        <pc:spChg chg="mod">
          <ac:chgData name="Jigyasa Somani" userId="40210b8c7d332048" providerId="LiveId" clId="{DA0C837E-D4D0-4F73-96A6-3C8576AF5360}" dt="2020-10-01T07:48:52.617" v="306" actId="1076"/>
          <ac:spMkLst>
            <pc:docMk/>
            <pc:sldMk cId="0" sldId="265"/>
            <ac:spMk id="7" creationId="{00000000-0000-0000-0000-000000000000}"/>
          </ac:spMkLst>
        </pc:spChg>
        <pc:spChg chg="add">
          <ac:chgData name="Jigyasa Somani" userId="40210b8c7d332048" providerId="LiveId" clId="{DA0C837E-D4D0-4F73-96A6-3C8576AF5360}" dt="2020-10-01T07:49:24.820" v="314" actId="22"/>
          <ac:spMkLst>
            <pc:docMk/>
            <pc:sldMk cId="0" sldId="265"/>
            <ac:spMk id="29" creationId="{119D24EB-BB16-4E6A-8CE6-3D6185A40A05}"/>
          </ac:spMkLst>
        </pc:spChg>
        <pc:spChg chg="add mod">
          <ac:chgData name="Jigyasa Somani" userId="40210b8c7d332048" providerId="LiveId" clId="{DA0C837E-D4D0-4F73-96A6-3C8576AF5360}" dt="2020-10-01T07:49:40.111" v="316" actId="1076"/>
          <ac:spMkLst>
            <pc:docMk/>
            <pc:sldMk cId="0" sldId="265"/>
            <ac:spMk id="31" creationId="{BAD20E0C-C709-47CC-9C28-2BCD24C401D1}"/>
          </ac:spMkLst>
        </pc:spChg>
        <pc:grpChg chg="del">
          <ac:chgData name="Jigyasa Somani" userId="40210b8c7d332048" providerId="LiveId" clId="{DA0C837E-D4D0-4F73-96A6-3C8576AF5360}" dt="2020-10-01T07:49:02.872" v="310" actId="478"/>
          <ac:grpSpMkLst>
            <pc:docMk/>
            <pc:sldMk cId="0" sldId="265"/>
            <ac:grpSpMk id="2" creationId="{00000000-0000-0000-0000-000000000000}"/>
          </ac:grpSpMkLst>
        </pc:grpChg>
        <pc:grpChg chg="del">
          <ac:chgData name="Jigyasa Somani" userId="40210b8c7d332048" providerId="LiveId" clId="{DA0C837E-D4D0-4F73-96A6-3C8576AF5360}" dt="2020-10-01T07:49:00.412" v="309" actId="478"/>
          <ac:grpSpMkLst>
            <pc:docMk/>
            <pc:sldMk cId="0" sldId="265"/>
            <ac:grpSpMk id="11" creationId="{00000000-0000-0000-0000-000000000000}"/>
          </ac:grpSpMkLst>
        </pc:grpChg>
        <pc:grpChg chg="del mod">
          <ac:chgData name="Jigyasa Somani" userId="40210b8c7d332048" providerId="LiveId" clId="{DA0C837E-D4D0-4F73-96A6-3C8576AF5360}" dt="2020-10-01T07:48:56.040" v="308" actId="478"/>
          <ac:grpSpMkLst>
            <pc:docMk/>
            <pc:sldMk cId="0" sldId="265"/>
            <ac:grpSpMk id="14" creationId="{00000000-0000-0000-0000-000000000000}"/>
          </ac:grpSpMkLst>
        </pc:grpChg>
        <pc:picChg chg="add mod">
          <ac:chgData name="Jigyasa Somani" userId="40210b8c7d332048" providerId="LiveId" clId="{DA0C837E-D4D0-4F73-96A6-3C8576AF5360}" dt="2020-10-02T13:15:51.491" v="547" actId="1076"/>
          <ac:picMkLst>
            <pc:docMk/>
            <pc:sldMk cId="0" sldId="265"/>
            <ac:picMk id="3" creationId="{CF852D0D-8580-460B-A849-7E34166CD79E}"/>
          </ac:picMkLst>
        </pc:picChg>
        <pc:picChg chg="mod">
          <ac:chgData name="Jigyasa Somani" userId="40210b8c7d332048" providerId="LiveId" clId="{DA0C837E-D4D0-4F73-96A6-3C8576AF5360}" dt="2020-10-02T13:15:49.392" v="546" actId="1076"/>
          <ac:picMkLst>
            <pc:docMk/>
            <pc:sldMk cId="0" sldId="265"/>
            <ac:picMk id="12290" creationId="{B2D19C2E-5E84-42AF-8302-A8A709C3448D}"/>
          </ac:picMkLst>
        </pc:picChg>
        <pc:picChg chg="del">
          <ac:chgData name="Jigyasa Somani" userId="40210b8c7d332048" providerId="LiveId" clId="{DA0C837E-D4D0-4F73-96A6-3C8576AF5360}" dt="2020-10-02T13:06:17.899" v="482" actId="478"/>
          <ac:picMkLst>
            <pc:docMk/>
            <pc:sldMk cId="0" sldId="265"/>
            <ac:picMk id="13314" creationId="{F901D072-A8C0-4C7E-85D7-E0620E027BE0}"/>
          </ac:picMkLst>
        </pc:picChg>
        <pc:picChg chg="mod">
          <ac:chgData name="Jigyasa Somani" userId="40210b8c7d332048" providerId="LiveId" clId="{DA0C837E-D4D0-4F73-96A6-3C8576AF5360}" dt="2020-10-02T13:16:09.918" v="550" actId="1076"/>
          <ac:picMkLst>
            <pc:docMk/>
            <pc:sldMk cId="0" sldId="265"/>
            <ac:picMk id="14338" creationId="{B2FFFCEB-23B1-4427-8CAA-6F9459153810}"/>
          </ac:picMkLst>
        </pc:picChg>
        <pc:picChg chg="del mod">
          <ac:chgData name="Jigyasa Somani" userId="40210b8c7d332048" providerId="LiveId" clId="{DA0C837E-D4D0-4F73-96A6-3C8576AF5360}" dt="2020-10-02T13:10:21.843" v="512" actId="478"/>
          <ac:picMkLst>
            <pc:docMk/>
            <pc:sldMk cId="0" sldId="265"/>
            <ac:picMk id="15362" creationId="{301A261A-6D64-4773-8469-EC98E396B051}"/>
          </ac:picMkLst>
        </pc:picChg>
        <pc:picChg chg="mod">
          <ac:chgData name="Jigyasa Somani" userId="40210b8c7d332048" providerId="LiveId" clId="{DA0C837E-D4D0-4F73-96A6-3C8576AF5360}" dt="2020-10-02T13:16:01.020" v="549" actId="14100"/>
          <ac:picMkLst>
            <pc:docMk/>
            <pc:sldMk cId="0" sldId="265"/>
            <ac:picMk id="16386" creationId="{FFDD83B9-EFD0-43B6-A3F9-78F7A95C41ED}"/>
          </ac:picMkLst>
        </pc:picChg>
      </pc:sldChg>
      <pc:sldChg chg="addSp">
        <pc:chgData name="Jigyasa Somani" userId="40210b8c7d332048" providerId="LiveId" clId="{DA0C837E-D4D0-4F73-96A6-3C8576AF5360}" dt="2020-10-02T13:07:41.613" v="484"/>
        <pc:sldMkLst>
          <pc:docMk/>
          <pc:sldMk cId="39060940" sldId="265"/>
        </pc:sldMkLst>
        <pc:picChg chg="add">
          <ac:chgData name="Jigyasa Somani" userId="40210b8c7d332048" providerId="LiveId" clId="{DA0C837E-D4D0-4F73-96A6-3C8576AF5360}" dt="2020-10-02T13:07:41.613" v="484"/>
          <ac:picMkLst>
            <pc:docMk/>
            <pc:sldMk cId="39060940" sldId="265"/>
            <ac:picMk id="14338" creationId="{B2FFFCEB-23B1-4427-8CAA-6F9459153810}"/>
          </ac:picMkLst>
        </pc:picChg>
      </pc:sldChg>
      <pc:sldChg chg="addSp">
        <pc:chgData name="Jigyasa Somani" userId="40210b8c7d332048" providerId="LiveId" clId="{DA0C837E-D4D0-4F73-96A6-3C8576AF5360}" dt="2020-10-02T13:08:34.667" v="488"/>
        <pc:sldMkLst>
          <pc:docMk/>
          <pc:sldMk cId="779974946" sldId="265"/>
        </pc:sldMkLst>
        <pc:picChg chg="add">
          <ac:chgData name="Jigyasa Somani" userId="40210b8c7d332048" providerId="LiveId" clId="{DA0C837E-D4D0-4F73-96A6-3C8576AF5360}" dt="2020-10-02T13:08:34.667" v="488"/>
          <ac:picMkLst>
            <pc:docMk/>
            <pc:sldMk cId="779974946" sldId="265"/>
            <ac:picMk id="15362" creationId="{301A261A-6D64-4773-8469-EC98E396B051}"/>
          </ac:picMkLst>
        </pc:picChg>
      </pc:sldChg>
      <pc:sldChg chg="addSp">
        <pc:chgData name="Jigyasa Somani" userId="40210b8c7d332048" providerId="LiveId" clId="{DA0C837E-D4D0-4F73-96A6-3C8576AF5360}" dt="2020-10-02T13:15:05.939" v="532"/>
        <pc:sldMkLst>
          <pc:docMk/>
          <pc:sldMk cId="1463761636" sldId="265"/>
        </pc:sldMkLst>
        <pc:picChg chg="add">
          <ac:chgData name="Jigyasa Somani" userId="40210b8c7d332048" providerId="LiveId" clId="{DA0C837E-D4D0-4F73-96A6-3C8576AF5360}" dt="2020-10-02T13:15:05.939" v="532"/>
          <ac:picMkLst>
            <pc:docMk/>
            <pc:sldMk cId="1463761636" sldId="265"/>
            <ac:picMk id="16386" creationId="{FFDD83B9-EFD0-43B6-A3F9-78F7A95C41ED}"/>
          </ac:picMkLst>
        </pc:picChg>
      </pc:sldChg>
      <pc:sldChg chg="addSp">
        <pc:chgData name="Jigyasa Somani" userId="40210b8c7d332048" providerId="LiveId" clId="{DA0C837E-D4D0-4F73-96A6-3C8576AF5360}" dt="2020-10-02T13:06:15.637" v="478"/>
        <pc:sldMkLst>
          <pc:docMk/>
          <pc:sldMk cId="2107358709" sldId="265"/>
        </pc:sldMkLst>
        <pc:picChg chg="add">
          <ac:chgData name="Jigyasa Somani" userId="40210b8c7d332048" providerId="LiveId" clId="{DA0C837E-D4D0-4F73-96A6-3C8576AF5360}" dt="2020-10-02T13:06:15.637" v="478"/>
          <ac:picMkLst>
            <pc:docMk/>
            <pc:sldMk cId="2107358709" sldId="265"/>
            <ac:picMk id="12290" creationId="{B2D19C2E-5E84-42AF-8302-A8A709C3448D}"/>
          </ac:picMkLst>
        </pc:picChg>
      </pc:sldChg>
      <pc:sldChg chg="addSp modSp">
        <pc:chgData name="Jigyasa Somani" userId="40210b8c7d332048" providerId="LiveId" clId="{DA0C837E-D4D0-4F73-96A6-3C8576AF5360}" dt="2020-10-02T13:06:15.947" v="480"/>
        <pc:sldMkLst>
          <pc:docMk/>
          <pc:sldMk cId="3721737121" sldId="265"/>
        </pc:sldMkLst>
        <pc:picChg chg="add mod">
          <ac:chgData name="Jigyasa Somani" userId="40210b8c7d332048" providerId="LiveId" clId="{DA0C837E-D4D0-4F73-96A6-3C8576AF5360}" dt="2020-10-02T13:06:15.947" v="480"/>
          <ac:picMkLst>
            <pc:docMk/>
            <pc:sldMk cId="3721737121" sldId="265"/>
            <ac:picMk id="13314" creationId="{F901D072-A8C0-4C7E-85D7-E0620E027BE0}"/>
          </ac:picMkLst>
        </pc:picChg>
      </pc:sldChg>
      <pc:sldChg chg="addSp delSp modSp new add del mod modClrScheme chgLayout">
        <pc:chgData name="Jigyasa Somani" userId="40210b8c7d332048" providerId="LiveId" clId="{DA0C837E-D4D0-4F73-96A6-3C8576AF5360}" dt="2020-10-01T07:32:50.196" v="164" actId="3062"/>
        <pc:sldMkLst>
          <pc:docMk/>
          <pc:sldMk cId="1431104311" sldId="266"/>
        </pc:sldMkLst>
        <pc:spChg chg="add del mod">
          <ac:chgData name="Jigyasa Somani" userId="40210b8c7d332048" providerId="LiveId" clId="{DA0C837E-D4D0-4F73-96A6-3C8576AF5360}" dt="2020-10-01T07:29:18.403" v="94" actId="478"/>
          <ac:spMkLst>
            <pc:docMk/>
            <pc:sldMk cId="1431104311" sldId="266"/>
            <ac:spMk id="2" creationId="{876483AB-E267-4DF4-A9AD-6FB10E5A1976}"/>
          </ac:spMkLst>
        </pc:spChg>
        <pc:spChg chg="add">
          <ac:chgData name="Jigyasa Somani" userId="40210b8c7d332048" providerId="LiveId" clId="{DA0C837E-D4D0-4F73-96A6-3C8576AF5360}" dt="2020-10-01T07:28:23.756" v="87" actId="22"/>
          <ac:spMkLst>
            <pc:docMk/>
            <pc:sldMk cId="1431104311" sldId="266"/>
            <ac:spMk id="4" creationId="{ED804B2A-CAE4-474A-8AFB-7A8FE8B96BE0}"/>
          </ac:spMkLst>
        </pc:spChg>
        <pc:spChg chg="add mod">
          <ac:chgData name="Jigyasa Somani" userId="40210b8c7d332048" providerId="LiveId" clId="{DA0C837E-D4D0-4F73-96A6-3C8576AF5360}" dt="2020-10-01T07:28:48.709" v="90" actId="1076"/>
          <ac:spMkLst>
            <pc:docMk/>
            <pc:sldMk cId="1431104311" sldId="266"/>
            <ac:spMk id="6" creationId="{334DA062-4F89-4E6B-80FF-7A5213E0B5D0}"/>
          </ac:spMkLst>
        </pc:spChg>
        <pc:spChg chg="add">
          <ac:chgData name="Jigyasa Somani" userId="40210b8c7d332048" providerId="LiveId" clId="{DA0C837E-D4D0-4F73-96A6-3C8576AF5360}" dt="2020-10-01T07:29:05.681" v="93" actId="22"/>
          <ac:spMkLst>
            <pc:docMk/>
            <pc:sldMk cId="1431104311" sldId="266"/>
            <ac:spMk id="8" creationId="{6A38EBB9-8840-483A-B7F0-F03AE242D897}"/>
          </ac:spMkLst>
        </pc:spChg>
        <pc:spChg chg="add mod">
          <ac:chgData name="Jigyasa Somani" userId="40210b8c7d332048" providerId="LiveId" clId="{DA0C837E-D4D0-4F73-96A6-3C8576AF5360}" dt="2020-10-01T07:32:50.196" v="164" actId="3062"/>
          <ac:spMkLst>
            <pc:docMk/>
            <pc:sldMk cId="1431104311" sldId="266"/>
            <ac:spMk id="9" creationId="{44FA256B-4519-4D1B-8D30-95994FD86360}"/>
          </ac:spMkLst>
        </pc:spChg>
        <pc:picChg chg="mod">
          <ac:chgData name="Jigyasa Somani" userId="40210b8c7d332048" providerId="LiveId" clId="{DA0C837E-D4D0-4F73-96A6-3C8576AF5360}" dt="2020-10-01T07:32:21.894" v="162" actId="1076"/>
          <ac:picMkLst>
            <pc:docMk/>
            <pc:sldMk cId="1431104311" sldId="266"/>
            <ac:picMk id="4098" creationId="{F9931510-0F63-4CA6-9C52-C007CC8AB203}"/>
          </ac:picMkLst>
        </pc:picChg>
      </pc:sldChg>
      <pc:sldChg chg="addSp">
        <pc:chgData name="Jigyasa Somani" userId="40210b8c7d332048" providerId="LiveId" clId="{DA0C837E-D4D0-4F73-96A6-3C8576AF5360}" dt="2020-10-01T07:31:52.392" v="148"/>
        <pc:sldMkLst>
          <pc:docMk/>
          <pc:sldMk cId="2360527395" sldId="266"/>
        </pc:sldMkLst>
        <pc:picChg chg="add">
          <ac:chgData name="Jigyasa Somani" userId="40210b8c7d332048" providerId="LiveId" clId="{DA0C837E-D4D0-4F73-96A6-3C8576AF5360}" dt="2020-10-01T07:31:52.392" v="148"/>
          <ac:picMkLst>
            <pc:docMk/>
            <pc:sldMk cId="2360527395" sldId="266"/>
            <ac:picMk id="4098" creationId="{F9931510-0F63-4CA6-9C52-C007CC8AB203}"/>
          </ac:picMkLst>
        </pc:picChg>
      </pc:sldChg>
      <pc:sldChg chg="addSp delSp modSp new add del mod">
        <pc:chgData name="Jigyasa Somani" userId="40210b8c7d332048" providerId="LiveId" clId="{DA0C837E-D4D0-4F73-96A6-3C8576AF5360}" dt="2020-10-02T13:02:46.811" v="477" actId="1076"/>
        <pc:sldMkLst>
          <pc:docMk/>
          <pc:sldMk cId="122434294" sldId="267"/>
        </pc:sldMkLst>
        <pc:spChg chg="del mod">
          <ac:chgData name="Jigyasa Somani" userId="40210b8c7d332048" providerId="LiveId" clId="{DA0C837E-D4D0-4F73-96A6-3C8576AF5360}" dt="2020-10-01T07:35:33.543" v="179" actId="478"/>
          <ac:spMkLst>
            <pc:docMk/>
            <pc:sldMk cId="122434294" sldId="267"/>
            <ac:spMk id="2" creationId="{ADAA19A2-7A53-4DA0-AA4B-2DAF7B187390}"/>
          </ac:spMkLst>
        </pc:spChg>
        <pc:spChg chg="add">
          <ac:chgData name="Jigyasa Somani" userId="40210b8c7d332048" providerId="LiveId" clId="{DA0C837E-D4D0-4F73-96A6-3C8576AF5360}" dt="2020-10-01T07:34:34.789" v="170" actId="22"/>
          <ac:spMkLst>
            <pc:docMk/>
            <pc:sldMk cId="122434294" sldId="267"/>
            <ac:spMk id="4" creationId="{C22DD0DE-7E4D-4E51-9BCE-BDDB2AA1ECC3}"/>
          </ac:spMkLst>
        </pc:spChg>
        <pc:spChg chg="add mod">
          <ac:chgData name="Jigyasa Somani" userId="40210b8c7d332048" providerId="LiveId" clId="{DA0C837E-D4D0-4F73-96A6-3C8576AF5360}" dt="2020-10-01T07:35:13.630" v="174" actId="1076"/>
          <ac:spMkLst>
            <pc:docMk/>
            <pc:sldMk cId="122434294" sldId="267"/>
            <ac:spMk id="6" creationId="{BC5399D5-E08F-457C-841A-51102C89EB09}"/>
          </ac:spMkLst>
        </pc:spChg>
        <pc:spChg chg="add">
          <ac:chgData name="Jigyasa Somani" userId="40210b8c7d332048" providerId="LiveId" clId="{DA0C837E-D4D0-4F73-96A6-3C8576AF5360}" dt="2020-10-01T07:35:30.378" v="177" actId="22"/>
          <ac:spMkLst>
            <pc:docMk/>
            <pc:sldMk cId="122434294" sldId="267"/>
            <ac:spMk id="8" creationId="{A04903B4-A0D5-4B1B-9A3B-F57CB0700BE5}"/>
          </ac:spMkLst>
        </pc:spChg>
        <pc:spChg chg="add">
          <ac:chgData name="Jigyasa Somani" userId="40210b8c7d332048" providerId="LiveId" clId="{DA0C837E-D4D0-4F73-96A6-3C8576AF5360}" dt="2020-10-01T07:35:43.257" v="181" actId="22"/>
          <ac:spMkLst>
            <pc:docMk/>
            <pc:sldMk cId="122434294" sldId="267"/>
            <ac:spMk id="10" creationId="{8579E5E6-F7D3-4CCA-8800-58AE8FD11C17}"/>
          </ac:spMkLst>
        </pc:spChg>
        <pc:spChg chg="add">
          <ac:chgData name="Jigyasa Somani" userId="40210b8c7d332048" providerId="LiveId" clId="{DA0C837E-D4D0-4F73-96A6-3C8576AF5360}" dt="2020-10-01T07:35:50.875" v="183" actId="22"/>
          <ac:spMkLst>
            <pc:docMk/>
            <pc:sldMk cId="122434294" sldId="267"/>
            <ac:spMk id="12" creationId="{3BE49E99-EC17-4803-B907-799612D54B3B}"/>
          </ac:spMkLst>
        </pc:spChg>
        <pc:spChg chg="add">
          <ac:chgData name="Jigyasa Somani" userId="40210b8c7d332048" providerId="LiveId" clId="{DA0C837E-D4D0-4F73-96A6-3C8576AF5360}" dt="2020-10-01T07:35:59.391" v="186" actId="22"/>
          <ac:spMkLst>
            <pc:docMk/>
            <pc:sldMk cId="122434294" sldId="267"/>
            <ac:spMk id="14" creationId="{0DDF48E5-0E74-4D8C-B9DF-DE2499BCF4FD}"/>
          </ac:spMkLst>
        </pc:spChg>
        <pc:spChg chg="add mod">
          <ac:chgData name="Jigyasa Somani" userId="40210b8c7d332048" providerId="LiveId" clId="{DA0C837E-D4D0-4F73-96A6-3C8576AF5360}" dt="2020-10-02T12:42:44.141" v="333" actId="1076"/>
          <ac:spMkLst>
            <pc:docMk/>
            <pc:sldMk cId="122434294" sldId="267"/>
            <ac:spMk id="16" creationId="{437C3D72-1A83-4B27-B515-1943A67FD9F2}"/>
          </ac:spMkLst>
        </pc:spChg>
        <pc:spChg chg="add mod">
          <ac:chgData name="Jigyasa Somani" userId="40210b8c7d332048" providerId="LiveId" clId="{DA0C837E-D4D0-4F73-96A6-3C8576AF5360}" dt="2020-10-01T07:36:37.034" v="192" actId="571"/>
          <ac:spMkLst>
            <pc:docMk/>
            <pc:sldMk cId="122434294" sldId="267"/>
            <ac:spMk id="17" creationId="{17329AD0-11B9-4DC6-AA0E-02564ADFC931}"/>
          </ac:spMkLst>
        </pc:spChg>
        <pc:picChg chg="mod">
          <ac:chgData name="Jigyasa Somani" userId="40210b8c7d332048" providerId="LiveId" clId="{DA0C837E-D4D0-4F73-96A6-3C8576AF5360}" dt="2020-10-02T13:02:46.811" v="477" actId="1076"/>
          <ac:picMkLst>
            <pc:docMk/>
            <pc:sldMk cId="122434294" sldId="267"/>
            <ac:picMk id="1026" creationId="{394D5CB1-0152-41D9-A8A2-60DF19C4BD5F}"/>
          </ac:picMkLst>
        </pc:picChg>
        <pc:picChg chg="mod">
          <ac:chgData name="Jigyasa Somani" userId="40210b8c7d332048" providerId="LiveId" clId="{DA0C837E-D4D0-4F73-96A6-3C8576AF5360}" dt="2020-10-02T12:42:47.255" v="334" actId="1076"/>
          <ac:picMkLst>
            <pc:docMk/>
            <pc:sldMk cId="122434294" sldId="267"/>
            <ac:picMk id="2050" creationId="{32FB2BF7-B225-4B4E-92A8-419A686622B1}"/>
          </ac:picMkLst>
        </pc:picChg>
      </pc:sldChg>
      <pc:sldChg chg="addSp">
        <pc:chgData name="Jigyasa Somani" userId="40210b8c7d332048" providerId="LiveId" clId="{DA0C837E-D4D0-4F73-96A6-3C8576AF5360}" dt="2020-10-02T12:41:43.843" v="325"/>
        <pc:sldMkLst>
          <pc:docMk/>
          <pc:sldMk cId="449941499" sldId="267"/>
        </pc:sldMkLst>
        <pc:picChg chg="add">
          <ac:chgData name="Jigyasa Somani" userId="40210b8c7d332048" providerId="LiveId" clId="{DA0C837E-D4D0-4F73-96A6-3C8576AF5360}" dt="2020-10-02T12:41:43.843" v="325"/>
          <ac:picMkLst>
            <pc:docMk/>
            <pc:sldMk cId="449941499" sldId="267"/>
            <ac:picMk id="2050" creationId="{32FB2BF7-B225-4B4E-92A8-419A686622B1}"/>
          </ac:picMkLst>
        </pc:picChg>
      </pc:sldChg>
      <pc:sldChg chg="addSp">
        <pc:chgData name="Jigyasa Somani" userId="40210b8c7d332048" providerId="LiveId" clId="{DA0C837E-D4D0-4F73-96A6-3C8576AF5360}" dt="2020-10-02T12:41:02.108" v="317"/>
        <pc:sldMkLst>
          <pc:docMk/>
          <pc:sldMk cId="3794046709" sldId="267"/>
        </pc:sldMkLst>
        <pc:picChg chg="add">
          <ac:chgData name="Jigyasa Somani" userId="40210b8c7d332048" providerId="LiveId" clId="{DA0C837E-D4D0-4F73-96A6-3C8576AF5360}" dt="2020-10-02T12:41:02.108" v="317"/>
          <ac:picMkLst>
            <pc:docMk/>
            <pc:sldMk cId="3794046709" sldId="267"/>
            <ac:picMk id="1026" creationId="{394D5CB1-0152-41D9-A8A2-60DF19C4BD5F}"/>
          </ac:picMkLst>
        </pc:picChg>
      </pc:sldChg>
      <pc:sldChg chg="addSp">
        <pc:chgData name="Jigyasa Somani" userId="40210b8c7d332048" providerId="LiveId" clId="{DA0C837E-D4D0-4F73-96A6-3C8576AF5360}" dt="2020-10-02T12:43:47.002" v="337"/>
        <pc:sldMkLst>
          <pc:docMk/>
          <pc:sldMk cId="39981297" sldId="268"/>
        </pc:sldMkLst>
        <pc:picChg chg="add">
          <ac:chgData name="Jigyasa Somani" userId="40210b8c7d332048" providerId="LiveId" clId="{DA0C837E-D4D0-4F73-96A6-3C8576AF5360}" dt="2020-10-02T12:43:47.002" v="337"/>
          <ac:picMkLst>
            <pc:docMk/>
            <pc:sldMk cId="39981297" sldId="268"/>
            <ac:picMk id="3074" creationId="{C67B63CD-7434-4133-A61A-612FF75468AD}"/>
          </ac:picMkLst>
        </pc:picChg>
      </pc:sldChg>
      <pc:sldChg chg="addSp">
        <pc:chgData name="Jigyasa Somani" userId="40210b8c7d332048" providerId="LiveId" clId="{DA0C837E-D4D0-4F73-96A6-3C8576AF5360}" dt="2020-10-02T12:45:25.308" v="348"/>
        <pc:sldMkLst>
          <pc:docMk/>
          <pc:sldMk cId="612513833" sldId="268"/>
        </pc:sldMkLst>
        <pc:picChg chg="add">
          <ac:chgData name="Jigyasa Somani" userId="40210b8c7d332048" providerId="LiveId" clId="{DA0C837E-D4D0-4F73-96A6-3C8576AF5360}" dt="2020-10-02T12:45:25.308" v="348"/>
          <ac:picMkLst>
            <pc:docMk/>
            <pc:sldMk cId="612513833" sldId="268"/>
            <ac:picMk id="4098" creationId="{A7089EAE-6A05-486C-A646-53334973A547}"/>
          </ac:picMkLst>
        </pc:picChg>
      </pc:sldChg>
      <pc:sldChg chg="addSp">
        <pc:chgData name="Jigyasa Somani" userId="40210b8c7d332048" providerId="LiveId" clId="{DA0C837E-D4D0-4F73-96A6-3C8576AF5360}" dt="2020-10-02T12:48:46.660" v="384"/>
        <pc:sldMkLst>
          <pc:docMk/>
          <pc:sldMk cId="738900797" sldId="268"/>
        </pc:sldMkLst>
        <pc:picChg chg="add">
          <ac:chgData name="Jigyasa Somani" userId="40210b8c7d332048" providerId="LiveId" clId="{DA0C837E-D4D0-4F73-96A6-3C8576AF5360}" dt="2020-10-02T12:48:46.660" v="384"/>
          <ac:picMkLst>
            <pc:docMk/>
            <pc:sldMk cId="738900797" sldId="268"/>
            <ac:picMk id="5122" creationId="{52F134B5-3A17-40D3-9724-49C602ECF11F}"/>
          </ac:picMkLst>
        </pc:picChg>
      </pc:sldChg>
      <pc:sldChg chg="addSp delSp modSp new add del mod">
        <pc:chgData name="Jigyasa Somani" userId="40210b8c7d332048" providerId="LiveId" clId="{DA0C837E-D4D0-4F73-96A6-3C8576AF5360}" dt="2020-10-02T12:50:47.252" v="408" actId="1076"/>
        <pc:sldMkLst>
          <pc:docMk/>
          <pc:sldMk cId="2242046621" sldId="268"/>
        </pc:sldMkLst>
        <pc:spChg chg="del mod">
          <ac:chgData name="Jigyasa Somani" userId="40210b8c7d332048" providerId="LiveId" clId="{DA0C837E-D4D0-4F73-96A6-3C8576AF5360}" dt="2020-10-01T07:37:50.120" v="210" actId="21"/>
          <ac:spMkLst>
            <pc:docMk/>
            <pc:sldMk cId="2242046621" sldId="268"/>
            <ac:spMk id="2" creationId="{096A900E-C3CD-4D8A-B891-4EB1116B7718}"/>
          </ac:spMkLst>
        </pc:spChg>
        <pc:spChg chg="add">
          <ac:chgData name="Jigyasa Somani" userId="40210b8c7d332048" providerId="LiveId" clId="{DA0C837E-D4D0-4F73-96A6-3C8576AF5360}" dt="2020-10-01T07:36:30.763" v="191" actId="22"/>
          <ac:spMkLst>
            <pc:docMk/>
            <pc:sldMk cId="2242046621" sldId="268"/>
            <ac:spMk id="4" creationId="{BD19E58D-93A7-48C7-9303-C0832B6A67DB}"/>
          </ac:spMkLst>
        </pc:spChg>
        <pc:spChg chg="add mod">
          <ac:chgData name="Jigyasa Somani" userId="40210b8c7d332048" providerId="LiveId" clId="{DA0C837E-D4D0-4F73-96A6-3C8576AF5360}" dt="2020-10-01T07:36:45.877" v="195" actId="20577"/>
          <ac:spMkLst>
            <pc:docMk/>
            <pc:sldMk cId="2242046621" sldId="268"/>
            <ac:spMk id="6" creationId="{B8F70CAB-D2B6-4944-8850-9BD7F816E18D}"/>
          </ac:spMkLst>
        </pc:spChg>
        <pc:spChg chg="add">
          <ac:chgData name="Jigyasa Somani" userId="40210b8c7d332048" providerId="LiveId" clId="{DA0C837E-D4D0-4F73-96A6-3C8576AF5360}" dt="2020-10-01T07:37:22.663" v="206" actId="22"/>
          <ac:spMkLst>
            <pc:docMk/>
            <pc:sldMk cId="2242046621" sldId="268"/>
            <ac:spMk id="8" creationId="{2BA3FC56-4781-464F-9A99-4A1054C8E9E7}"/>
          </ac:spMkLst>
        </pc:spChg>
        <pc:spChg chg="add mod">
          <ac:chgData name="Jigyasa Somani" userId="40210b8c7d332048" providerId="LiveId" clId="{DA0C837E-D4D0-4F73-96A6-3C8576AF5360}" dt="2020-10-02T12:44:02.579" v="344" actId="1076"/>
          <ac:spMkLst>
            <pc:docMk/>
            <pc:sldMk cId="2242046621" sldId="268"/>
            <ac:spMk id="10" creationId="{7781F6D7-C11F-4267-96EB-79F1366C162B}"/>
          </ac:spMkLst>
        </pc:spChg>
        <pc:spChg chg="add mod">
          <ac:chgData name="Jigyasa Somani" userId="40210b8c7d332048" providerId="LiveId" clId="{DA0C837E-D4D0-4F73-96A6-3C8576AF5360}" dt="2020-10-02T12:50:47.252" v="408" actId="1076"/>
          <ac:spMkLst>
            <pc:docMk/>
            <pc:sldMk cId="2242046621" sldId="268"/>
            <ac:spMk id="11" creationId="{BE069276-77D5-4EE1-B33E-47491277DC99}"/>
          </ac:spMkLst>
        </pc:spChg>
        <pc:spChg chg="add mod">
          <ac:chgData name="Jigyasa Somani" userId="40210b8c7d332048" providerId="LiveId" clId="{DA0C837E-D4D0-4F73-96A6-3C8576AF5360}" dt="2020-10-02T12:49:11.497" v="389" actId="1076"/>
          <ac:spMkLst>
            <pc:docMk/>
            <pc:sldMk cId="2242046621" sldId="268"/>
            <ac:spMk id="12" creationId="{48FDB896-3DE8-498F-A16B-10F1CC0455C3}"/>
          </ac:spMkLst>
        </pc:spChg>
        <pc:spChg chg="add del mod topLvl">
          <ac:chgData name="Jigyasa Somani" userId="40210b8c7d332048" providerId="LiveId" clId="{DA0C837E-D4D0-4F73-96A6-3C8576AF5360}" dt="2020-10-01T07:39:19.828" v="222" actId="1076"/>
          <ac:spMkLst>
            <pc:docMk/>
            <pc:sldMk cId="2242046621" sldId="268"/>
            <ac:spMk id="14" creationId="{6E84B875-8D1F-47B0-ABD9-1153D5FE4F21}"/>
          </ac:spMkLst>
        </pc:spChg>
        <pc:spChg chg="mod topLvl">
          <ac:chgData name="Jigyasa Somani" userId="40210b8c7d332048" providerId="LiveId" clId="{DA0C837E-D4D0-4F73-96A6-3C8576AF5360}" dt="2020-10-01T07:39:14.257" v="218" actId="478"/>
          <ac:spMkLst>
            <pc:docMk/>
            <pc:sldMk cId="2242046621" sldId="268"/>
            <ac:spMk id="15" creationId="{509D8073-DD07-4D67-AF5D-2D8FA37AA2AF}"/>
          </ac:spMkLst>
        </pc:spChg>
        <pc:spChg chg="add del mod">
          <ac:chgData name="Jigyasa Somani" userId="40210b8c7d332048" providerId="LiveId" clId="{DA0C837E-D4D0-4F73-96A6-3C8576AF5360}" dt="2020-10-02T12:46:04.258" v="359" actId="478"/>
          <ac:spMkLst>
            <pc:docMk/>
            <pc:sldMk cId="2242046621" sldId="268"/>
            <ac:spMk id="17" creationId="{52B39C9C-25C4-47F3-BF52-F7CB4455A850}"/>
          </ac:spMkLst>
        </pc:spChg>
        <pc:grpChg chg="add del mod">
          <ac:chgData name="Jigyasa Somani" userId="40210b8c7d332048" providerId="LiveId" clId="{DA0C837E-D4D0-4F73-96A6-3C8576AF5360}" dt="2020-10-01T07:39:20.472" v="223"/>
          <ac:grpSpMkLst>
            <pc:docMk/>
            <pc:sldMk cId="2242046621" sldId="268"/>
            <ac:grpSpMk id="13" creationId="{76BAF50B-A6CB-4D90-8D5C-CDD80BE0D35E}"/>
          </ac:grpSpMkLst>
        </pc:grpChg>
        <pc:picChg chg="mod">
          <ac:chgData name="Jigyasa Somani" userId="40210b8c7d332048" providerId="LiveId" clId="{DA0C837E-D4D0-4F73-96A6-3C8576AF5360}" dt="2020-10-02T12:44:07.429" v="345" actId="1076"/>
          <ac:picMkLst>
            <pc:docMk/>
            <pc:sldMk cId="2242046621" sldId="268"/>
            <ac:picMk id="3074" creationId="{C67B63CD-7434-4133-A61A-612FF75468AD}"/>
          </ac:picMkLst>
        </pc:picChg>
        <pc:picChg chg="del mod">
          <ac:chgData name="Jigyasa Somani" userId="40210b8c7d332048" providerId="LiveId" clId="{DA0C837E-D4D0-4F73-96A6-3C8576AF5360}" dt="2020-10-02T12:48:20.237" v="383" actId="478"/>
          <ac:picMkLst>
            <pc:docMk/>
            <pc:sldMk cId="2242046621" sldId="268"/>
            <ac:picMk id="4098" creationId="{A7089EAE-6A05-486C-A646-53334973A547}"/>
          </ac:picMkLst>
        </pc:picChg>
        <pc:picChg chg="mod">
          <ac:chgData name="Jigyasa Somani" userId="40210b8c7d332048" providerId="LiveId" clId="{DA0C837E-D4D0-4F73-96A6-3C8576AF5360}" dt="2020-10-02T12:50:42.674" v="407" actId="1076"/>
          <ac:picMkLst>
            <pc:docMk/>
            <pc:sldMk cId="2242046621" sldId="268"/>
            <ac:picMk id="5122" creationId="{52F134B5-3A17-40D3-9724-49C602ECF11F}"/>
          </ac:picMkLst>
        </pc:picChg>
      </pc:sldChg>
      <pc:sldChg chg="new del">
        <pc:chgData name="Jigyasa Somani" userId="40210b8c7d332048" providerId="LiveId" clId="{DA0C837E-D4D0-4F73-96A6-3C8576AF5360}" dt="2020-10-01T07:36:58.665" v="198" actId="47"/>
        <pc:sldMkLst>
          <pc:docMk/>
          <pc:sldMk cId="3265733669" sldId="269"/>
        </pc:sldMkLst>
      </pc:sldChg>
      <pc:sldChg chg="addSp delSp modSp add del mod">
        <pc:chgData name="Jigyasa Somani" userId="40210b8c7d332048" providerId="LiveId" clId="{DA0C837E-D4D0-4F73-96A6-3C8576AF5360}" dt="2020-10-02T12:54:17.066" v="425" actId="1076"/>
        <pc:sldMkLst>
          <pc:docMk/>
          <pc:sldMk cId="200690903" sldId="270"/>
        </pc:sldMkLst>
        <pc:spChg chg="del">
          <ac:chgData name="Jigyasa Somani" userId="40210b8c7d332048" providerId="LiveId" clId="{DA0C837E-D4D0-4F73-96A6-3C8576AF5360}" dt="2020-10-01T07:45:00.375" v="248" actId="478"/>
          <ac:spMkLst>
            <pc:docMk/>
            <pc:sldMk cId="200690903" sldId="270"/>
            <ac:spMk id="2" creationId="{096A900E-C3CD-4D8A-B891-4EB1116B7718}"/>
          </ac:spMkLst>
        </pc:spChg>
        <pc:spChg chg="add">
          <ac:chgData name="Jigyasa Somani" userId="40210b8c7d332048" providerId="LiveId" clId="{DA0C837E-D4D0-4F73-96A6-3C8576AF5360}" dt="2020-10-01T07:44:27.978" v="243" actId="22"/>
          <ac:spMkLst>
            <pc:docMk/>
            <pc:sldMk cId="200690903" sldId="270"/>
            <ac:spMk id="3" creationId="{5CD94EF0-A1D5-423D-B1F7-DB90A05242E4}"/>
          </ac:spMkLst>
        </pc:spChg>
        <pc:spChg chg="add mod">
          <ac:chgData name="Jigyasa Somani" userId="40210b8c7d332048" providerId="LiveId" clId="{DA0C837E-D4D0-4F73-96A6-3C8576AF5360}" dt="2020-10-02T12:52:46.940" v="417" actId="1076"/>
          <ac:spMkLst>
            <pc:docMk/>
            <pc:sldMk cId="200690903" sldId="270"/>
            <ac:spMk id="8" creationId="{8010D53F-A3A0-493D-AE7A-583BE121112A}"/>
          </ac:spMkLst>
        </pc:spChg>
        <pc:spChg chg="add">
          <ac:chgData name="Jigyasa Somani" userId="40210b8c7d332048" providerId="LiveId" clId="{DA0C837E-D4D0-4F73-96A6-3C8576AF5360}" dt="2020-10-01T07:44:55.852" v="247" actId="22"/>
          <ac:spMkLst>
            <pc:docMk/>
            <pc:sldMk cId="200690903" sldId="270"/>
            <ac:spMk id="10" creationId="{D8C837EB-ED6C-471B-9B11-EE0B2555C061}"/>
          </ac:spMkLst>
        </pc:spChg>
        <pc:spChg chg="add">
          <ac:chgData name="Jigyasa Somani" userId="40210b8c7d332048" providerId="LiveId" clId="{DA0C837E-D4D0-4F73-96A6-3C8576AF5360}" dt="2020-10-01T07:45:12.074" v="250" actId="22"/>
          <ac:spMkLst>
            <pc:docMk/>
            <pc:sldMk cId="200690903" sldId="270"/>
            <ac:spMk id="12" creationId="{45EC1450-EFE3-4C79-90B6-8F5C885BE9FC}"/>
          </ac:spMkLst>
        </pc:spChg>
        <pc:picChg chg="del mod">
          <ac:chgData name="Jigyasa Somani" userId="40210b8c7d332048" providerId="LiveId" clId="{DA0C837E-D4D0-4F73-96A6-3C8576AF5360}" dt="2020-10-02T12:52:57.324" v="419" actId="478"/>
          <ac:picMkLst>
            <pc:docMk/>
            <pc:sldMk cId="200690903" sldId="270"/>
            <ac:picMk id="6146" creationId="{8E1052E7-C0FB-4ABC-B8ED-73C19E463490}"/>
          </ac:picMkLst>
        </pc:picChg>
        <pc:picChg chg="mod">
          <ac:chgData name="Jigyasa Somani" userId="40210b8c7d332048" providerId="LiveId" clId="{DA0C837E-D4D0-4F73-96A6-3C8576AF5360}" dt="2020-10-02T12:54:17.066" v="425" actId="1076"/>
          <ac:picMkLst>
            <pc:docMk/>
            <pc:sldMk cId="200690903" sldId="270"/>
            <ac:picMk id="7170" creationId="{CD4FEA2E-2EB5-4046-A01B-020A2846FDD0}"/>
          </ac:picMkLst>
        </pc:picChg>
      </pc:sldChg>
      <pc:sldChg chg="addSp">
        <pc:chgData name="Jigyasa Somani" userId="40210b8c7d332048" providerId="LiveId" clId="{DA0C837E-D4D0-4F73-96A6-3C8576AF5360}" dt="2020-10-02T12:54:06.934" v="420"/>
        <pc:sldMkLst>
          <pc:docMk/>
          <pc:sldMk cId="1007506408" sldId="270"/>
        </pc:sldMkLst>
        <pc:picChg chg="add">
          <ac:chgData name="Jigyasa Somani" userId="40210b8c7d332048" providerId="LiveId" clId="{DA0C837E-D4D0-4F73-96A6-3C8576AF5360}" dt="2020-10-02T12:54:06.934" v="420"/>
          <ac:picMkLst>
            <pc:docMk/>
            <pc:sldMk cId="1007506408" sldId="270"/>
            <ac:picMk id="7170" creationId="{CD4FEA2E-2EB5-4046-A01B-020A2846FDD0}"/>
          </ac:picMkLst>
        </pc:picChg>
      </pc:sldChg>
      <pc:sldChg chg="addSp">
        <pc:chgData name="Jigyasa Somani" userId="40210b8c7d332048" providerId="LiveId" clId="{DA0C837E-D4D0-4F73-96A6-3C8576AF5360}" dt="2020-10-02T12:52:28.575" v="409"/>
        <pc:sldMkLst>
          <pc:docMk/>
          <pc:sldMk cId="2960988436" sldId="270"/>
        </pc:sldMkLst>
        <pc:picChg chg="add">
          <ac:chgData name="Jigyasa Somani" userId="40210b8c7d332048" providerId="LiveId" clId="{DA0C837E-D4D0-4F73-96A6-3C8576AF5360}" dt="2020-10-02T12:52:28.575" v="409"/>
          <ac:picMkLst>
            <pc:docMk/>
            <pc:sldMk cId="2960988436" sldId="270"/>
            <ac:picMk id="6146" creationId="{8E1052E7-C0FB-4ABC-B8ED-73C19E463490}"/>
          </ac:picMkLst>
        </pc:picChg>
      </pc:sldChg>
      <pc:sldChg chg="addSp delSp modSp add del mod">
        <pc:chgData name="Jigyasa Somani" userId="40210b8c7d332048" providerId="LiveId" clId="{DA0C837E-D4D0-4F73-96A6-3C8576AF5360}" dt="2020-10-02T12:58:39.527" v="449" actId="1076"/>
        <pc:sldMkLst>
          <pc:docMk/>
          <pc:sldMk cId="728108808" sldId="271"/>
        </pc:sldMkLst>
        <pc:spChg chg="del mod">
          <ac:chgData name="Jigyasa Somani" userId="40210b8c7d332048" providerId="LiveId" clId="{DA0C837E-D4D0-4F73-96A6-3C8576AF5360}" dt="2020-10-01T07:46:05.956" v="264" actId="478"/>
          <ac:spMkLst>
            <pc:docMk/>
            <pc:sldMk cId="728108808" sldId="271"/>
            <ac:spMk id="2" creationId="{096A900E-C3CD-4D8A-B891-4EB1116B7718}"/>
          </ac:spMkLst>
        </pc:spChg>
        <pc:spChg chg="add mod">
          <ac:chgData name="Jigyasa Somani" userId="40210b8c7d332048" providerId="LiveId" clId="{DA0C837E-D4D0-4F73-96A6-3C8576AF5360}" dt="2020-10-02T12:57:36.742" v="437" actId="1076"/>
          <ac:spMkLst>
            <pc:docMk/>
            <pc:sldMk cId="728108808" sldId="271"/>
            <ac:spMk id="3" creationId="{22B875E3-96B4-46BF-B43C-9B04BE7678EE}"/>
          </ac:spMkLst>
        </pc:spChg>
        <pc:spChg chg="add del">
          <ac:chgData name="Jigyasa Somani" userId="40210b8c7d332048" providerId="LiveId" clId="{DA0C837E-D4D0-4F73-96A6-3C8576AF5360}" dt="2020-10-01T07:45:42.040" v="258" actId="22"/>
          <ac:spMkLst>
            <pc:docMk/>
            <pc:sldMk cId="728108808" sldId="271"/>
            <ac:spMk id="8" creationId="{668F50E8-A37F-4EFA-B888-408F36D1EEE4}"/>
          </ac:spMkLst>
        </pc:spChg>
        <pc:spChg chg="add mod">
          <ac:chgData name="Jigyasa Somani" userId="40210b8c7d332048" providerId="LiveId" clId="{DA0C837E-D4D0-4F73-96A6-3C8576AF5360}" dt="2020-10-02T12:57:40.270" v="438" actId="1076"/>
          <ac:spMkLst>
            <pc:docMk/>
            <pc:sldMk cId="728108808" sldId="271"/>
            <ac:spMk id="10" creationId="{55969C69-E62A-4A48-AB84-2CCBD1CD2755}"/>
          </ac:spMkLst>
        </pc:spChg>
        <pc:spChg chg="add">
          <ac:chgData name="Jigyasa Somani" userId="40210b8c7d332048" providerId="LiveId" clId="{DA0C837E-D4D0-4F73-96A6-3C8576AF5360}" dt="2020-10-01T07:46:01.105" v="262" actId="22"/>
          <ac:spMkLst>
            <pc:docMk/>
            <pc:sldMk cId="728108808" sldId="271"/>
            <ac:spMk id="12" creationId="{E9A98E0C-7F18-4249-A819-8F19FC72A969}"/>
          </ac:spMkLst>
        </pc:spChg>
        <pc:spChg chg="add mod">
          <ac:chgData name="Jigyasa Somani" userId="40210b8c7d332048" providerId="LiveId" clId="{DA0C837E-D4D0-4F73-96A6-3C8576AF5360}" dt="2020-10-02T12:57:50.583" v="440" actId="1076"/>
          <ac:spMkLst>
            <pc:docMk/>
            <pc:sldMk cId="728108808" sldId="271"/>
            <ac:spMk id="14" creationId="{A43DBFC2-E10B-4E46-82CA-31B041C71CC0}"/>
          </ac:spMkLst>
        </pc:spChg>
        <pc:spChg chg="add">
          <ac:chgData name="Jigyasa Somani" userId="40210b8c7d332048" providerId="LiveId" clId="{DA0C837E-D4D0-4F73-96A6-3C8576AF5360}" dt="2020-10-01T07:46:24.493" v="270" actId="22"/>
          <ac:spMkLst>
            <pc:docMk/>
            <pc:sldMk cId="728108808" sldId="271"/>
            <ac:spMk id="16" creationId="{B75F5CAE-A52C-49EE-AB3A-80D4A9511552}"/>
          </ac:spMkLst>
        </pc:spChg>
        <pc:picChg chg="mod">
          <ac:chgData name="Jigyasa Somani" userId="40210b8c7d332048" providerId="LiveId" clId="{DA0C837E-D4D0-4F73-96A6-3C8576AF5360}" dt="2020-10-02T12:57:42.122" v="439" actId="1076"/>
          <ac:picMkLst>
            <pc:docMk/>
            <pc:sldMk cId="728108808" sldId="271"/>
            <ac:picMk id="8194" creationId="{8DB0BE19-E7A9-444F-ADB3-2AB75E803468}"/>
          </ac:picMkLst>
        </pc:picChg>
        <pc:picChg chg="mod">
          <ac:chgData name="Jigyasa Somani" userId="40210b8c7d332048" providerId="LiveId" clId="{DA0C837E-D4D0-4F73-96A6-3C8576AF5360}" dt="2020-10-02T12:58:39.527" v="449" actId="1076"/>
          <ac:picMkLst>
            <pc:docMk/>
            <pc:sldMk cId="728108808" sldId="271"/>
            <ac:picMk id="9218" creationId="{9F4C691E-1FA9-4381-A5CF-075F48D3E41C}"/>
          </ac:picMkLst>
        </pc:picChg>
      </pc:sldChg>
      <pc:sldChg chg="addSp">
        <pc:chgData name="Jigyasa Somani" userId="40210b8c7d332048" providerId="LiveId" clId="{DA0C837E-D4D0-4F73-96A6-3C8576AF5360}" dt="2020-10-02T12:57:03.423" v="426"/>
        <pc:sldMkLst>
          <pc:docMk/>
          <pc:sldMk cId="1376458636" sldId="271"/>
        </pc:sldMkLst>
        <pc:picChg chg="add">
          <ac:chgData name="Jigyasa Somani" userId="40210b8c7d332048" providerId="LiveId" clId="{DA0C837E-D4D0-4F73-96A6-3C8576AF5360}" dt="2020-10-02T12:57:03.423" v="426"/>
          <ac:picMkLst>
            <pc:docMk/>
            <pc:sldMk cId="1376458636" sldId="271"/>
            <ac:picMk id="8194" creationId="{8DB0BE19-E7A9-444F-ADB3-2AB75E803468}"/>
          </ac:picMkLst>
        </pc:picChg>
      </pc:sldChg>
      <pc:sldChg chg="addSp">
        <pc:chgData name="Jigyasa Somani" userId="40210b8c7d332048" providerId="LiveId" clId="{DA0C837E-D4D0-4F73-96A6-3C8576AF5360}" dt="2020-10-02T12:58:18.284" v="441"/>
        <pc:sldMkLst>
          <pc:docMk/>
          <pc:sldMk cId="3629443732" sldId="271"/>
        </pc:sldMkLst>
        <pc:picChg chg="add">
          <ac:chgData name="Jigyasa Somani" userId="40210b8c7d332048" providerId="LiveId" clId="{DA0C837E-D4D0-4F73-96A6-3C8576AF5360}" dt="2020-10-02T12:58:18.284" v="441"/>
          <ac:picMkLst>
            <pc:docMk/>
            <pc:sldMk cId="3629443732" sldId="271"/>
            <ac:picMk id="9218" creationId="{9F4C691E-1FA9-4381-A5CF-075F48D3E41C}"/>
          </ac:picMkLst>
        </pc:picChg>
      </pc:sldChg>
      <pc:sldChg chg="addSp">
        <pc:chgData name="Jigyasa Somani" userId="40210b8c7d332048" providerId="LiveId" clId="{DA0C837E-D4D0-4F73-96A6-3C8576AF5360}" dt="2020-10-02T12:59:29.766" v="450"/>
        <pc:sldMkLst>
          <pc:docMk/>
          <pc:sldMk cId="2233179983" sldId="272"/>
        </pc:sldMkLst>
        <pc:picChg chg="add">
          <ac:chgData name="Jigyasa Somani" userId="40210b8c7d332048" providerId="LiveId" clId="{DA0C837E-D4D0-4F73-96A6-3C8576AF5360}" dt="2020-10-02T12:59:29.766" v="450"/>
          <ac:picMkLst>
            <pc:docMk/>
            <pc:sldMk cId="2233179983" sldId="272"/>
            <ac:picMk id="10242" creationId="{92DB956A-9398-4D12-8251-B1C9E12D9745}"/>
          </ac:picMkLst>
        </pc:picChg>
      </pc:sldChg>
      <pc:sldChg chg="addSp">
        <pc:chgData name="Jigyasa Somani" userId="40210b8c7d332048" providerId="LiveId" clId="{DA0C837E-D4D0-4F73-96A6-3C8576AF5360}" dt="2020-10-02T12:59:56.269" v="457"/>
        <pc:sldMkLst>
          <pc:docMk/>
          <pc:sldMk cId="3173163366" sldId="272"/>
        </pc:sldMkLst>
        <pc:picChg chg="add">
          <ac:chgData name="Jigyasa Somani" userId="40210b8c7d332048" providerId="LiveId" clId="{DA0C837E-D4D0-4F73-96A6-3C8576AF5360}" dt="2020-10-02T12:59:56.269" v="457"/>
          <ac:picMkLst>
            <pc:docMk/>
            <pc:sldMk cId="3173163366" sldId="272"/>
            <ac:picMk id="11266" creationId="{BD59A1CD-D74B-4633-BD87-6D1B7905804F}"/>
          </ac:picMkLst>
        </pc:picChg>
      </pc:sldChg>
      <pc:sldChg chg="addSp delSp modSp add del mod">
        <pc:chgData name="Jigyasa Somani" userId="40210b8c7d332048" providerId="LiveId" clId="{DA0C837E-D4D0-4F73-96A6-3C8576AF5360}" dt="2020-10-02T13:01:07.420" v="476" actId="1076"/>
        <pc:sldMkLst>
          <pc:docMk/>
          <pc:sldMk cId="3219869143" sldId="272"/>
        </pc:sldMkLst>
        <pc:spChg chg="del mod">
          <ac:chgData name="Jigyasa Somani" userId="40210b8c7d332048" providerId="LiveId" clId="{DA0C837E-D4D0-4F73-96A6-3C8576AF5360}" dt="2020-10-01T07:46:47.205" v="277" actId="478"/>
          <ac:spMkLst>
            <pc:docMk/>
            <pc:sldMk cId="3219869143" sldId="272"/>
            <ac:spMk id="2" creationId="{096A900E-C3CD-4D8A-B891-4EB1116B7718}"/>
          </ac:spMkLst>
        </pc:spChg>
        <pc:spChg chg="add mod">
          <ac:chgData name="Jigyasa Somani" userId="40210b8c7d332048" providerId="LiveId" clId="{DA0C837E-D4D0-4F73-96A6-3C8576AF5360}" dt="2020-10-02T13:00:06.166" v="462" actId="1076"/>
          <ac:spMkLst>
            <pc:docMk/>
            <pc:sldMk cId="3219869143" sldId="272"/>
            <ac:spMk id="3" creationId="{9FDD3F6D-9611-465D-80E0-98B36C4105D4}"/>
          </ac:spMkLst>
        </pc:spChg>
        <pc:spChg chg="add mod">
          <ac:chgData name="Jigyasa Somani" userId="40210b8c7d332048" providerId="LiveId" clId="{DA0C837E-D4D0-4F73-96A6-3C8576AF5360}" dt="2020-10-02T13:00:09.731" v="463" actId="1076"/>
          <ac:spMkLst>
            <pc:docMk/>
            <pc:sldMk cId="3219869143" sldId="272"/>
            <ac:spMk id="8" creationId="{D9D1FD55-2BD3-4101-9A07-7E797269F7E3}"/>
          </ac:spMkLst>
        </pc:spChg>
        <pc:spChg chg="add mod">
          <ac:chgData name="Jigyasa Somani" userId="40210b8c7d332048" providerId="LiveId" clId="{DA0C837E-D4D0-4F73-96A6-3C8576AF5360}" dt="2020-10-02T13:00:22.083" v="467" actId="1076"/>
          <ac:spMkLst>
            <pc:docMk/>
            <pc:sldMk cId="3219869143" sldId="272"/>
            <ac:spMk id="10" creationId="{67686DC8-24D1-4C33-8175-451A3F8CA392}"/>
          </ac:spMkLst>
        </pc:spChg>
        <pc:spChg chg="add mod">
          <ac:chgData name="Jigyasa Somani" userId="40210b8c7d332048" providerId="LiveId" clId="{DA0C837E-D4D0-4F73-96A6-3C8576AF5360}" dt="2020-10-02T13:00:15.652" v="465" actId="1076"/>
          <ac:spMkLst>
            <pc:docMk/>
            <pc:sldMk cId="3219869143" sldId="272"/>
            <ac:spMk id="12" creationId="{A668E040-B134-4E74-8DB3-579CE9EEBBCF}"/>
          </ac:spMkLst>
        </pc:spChg>
        <pc:spChg chg="add del mod">
          <ac:chgData name="Jigyasa Somani" userId="40210b8c7d332048" providerId="LiveId" clId="{DA0C837E-D4D0-4F73-96A6-3C8576AF5360}" dt="2020-10-01T07:48:10.393" v="292"/>
          <ac:spMkLst>
            <pc:docMk/>
            <pc:sldMk cId="3219869143" sldId="272"/>
            <ac:spMk id="13" creationId="{E35B09CE-67A9-4420-B684-B33B0DD3AE66}"/>
          </ac:spMkLst>
        </pc:spChg>
        <pc:spChg chg="add del mod">
          <ac:chgData name="Jigyasa Somani" userId="40210b8c7d332048" providerId="LiveId" clId="{DA0C837E-D4D0-4F73-96A6-3C8576AF5360}" dt="2020-10-01T07:48:10.393" v="292"/>
          <ac:spMkLst>
            <pc:docMk/>
            <pc:sldMk cId="3219869143" sldId="272"/>
            <ac:spMk id="14" creationId="{A50748D7-5920-475E-ABE2-BE861B04F163}"/>
          </ac:spMkLst>
        </pc:spChg>
        <pc:spChg chg="add del mod">
          <ac:chgData name="Jigyasa Somani" userId="40210b8c7d332048" providerId="LiveId" clId="{DA0C837E-D4D0-4F73-96A6-3C8576AF5360}" dt="2020-10-01T07:48:10.393" v="292"/>
          <ac:spMkLst>
            <pc:docMk/>
            <pc:sldMk cId="3219869143" sldId="272"/>
            <ac:spMk id="15" creationId="{0FA5F62C-C061-40A0-B744-DE8D62BBFFA9}"/>
          </ac:spMkLst>
        </pc:spChg>
        <pc:spChg chg="mod">
          <ac:chgData name="Jigyasa Somani" userId="40210b8c7d332048" providerId="LiveId" clId="{DA0C837E-D4D0-4F73-96A6-3C8576AF5360}" dt="2020-10-01T07:48:04.249" v="291"/>
          <ac:spMkLst>
            <pc:docMk/>
            <pc:sldMk cId="3219869143" sldId="272"/>
            <ac:spMk id="17" creationId="{8EADF006-7BC3-47BF-BD34-B9DE0DD825D9}"/>
          </ac:spMkLst>
        </pc:spChg>
        <pc:spChg chg="mod">
          <ac:chgData name="Jigyasa Somani" userId="40210b8c7d332048" providerId="LiveId" clId="{DA0C837E-D4D0-4F73-96A6-3C8576AF5360}" dt="2020-10-01T07:48:04.249" v="291"/>
          <ac:spMkLst>
            <pc:docMk/>
            <pc:sldMk cId="3219869143" sldId="272"/>
            <ac:spMk id="18" creationId="{AD3163BF-D3BA-4393-8EE5-DB4656BBAC94}"/>
          </ac:spMkLst>
        </pc:spChg>
        <pc:spChg chg="add del mod">
          <ac:chgData name="Jigyasa Somani" userId="40210b8c7d332048" providerId="LiveId" clId="{DA0C837E-D4D0-4F73-96A6-3C8576AF5360}" dt="2020-10-01T07:48:10.393" v="292"/>
          <ac:spMkLst>
            <pc:docMk/>
            <pc:sldMk cId="3219869143" sldId="272"/>
            <ac:spMk id="19" creationId="{51D8F095-D1ED-4DDA-9AD7-5BACF1C2CFE1}"/>
          </ac:spMkLst>
        </pc:spChg>
        <pc:spChg chg="add del mod">
          <ac:chgData name="Jigyasa Somani" userId="40210b8c7d332048" providerId="LiveId" clId="{DA0C837E-D4D0-4F73-96A6-3C8576AF5360}" dt="2020-10-01T07:48:10.393" v="292"/>
          <ac:spMkLst>
            <pc:docMk/>
            <pc:sldMk cId="3219869143" sldId="272"/>
            <ac:spMk id="20" creationId="{9BF5A759-F1CD-49A3-90CE-D91DEEE380DD}"/>
          </ac:spMkLst>
        </pc:spChg>
        <pc:spChg chg="add del mod">
          <ac:chgData name="Jigyasa Somani" userId="40210b8c7d332048" providerId="LiveId" clId="{DA0C837E-D4D0-4F73-96A6-3C8576AF5360}" dt="2020-10-01T07:48:10.393" v="292"/>
          <ac:spMkLst>
            <pc:docMk/>
            <pc:sldMk cId="3219869143" sldId="272"/>
            <ac:spMk id="21" creationId="{FE7434BF-0D77-4F2C-8846-6A3B52EE64EE}"/>
          </ac:spMkLst>
        </pc:spChg>
        <pc:spChg chg="add del mod">
          <ac:chgData name="Jigyasa Somani" userId="40210b8c7d332048" providerId="LiveId" clId="{DA0C837E-D4D0-4F73-96A6-3C8576AF5360}" dt="2020-10-01T07:48:10.393" v="292"/>
          <ac:spMkLst>
            <pc:docMk/>
            <pc:sldMk cId="3219869143" sldId="272"/>
            <ac:spMk id="22" creationId="{BBA4600D-F374-4B1F-80DE-99AE862BFE41}"/>
          </ac:spMkLst>
        </pc:spChg>
        <pc:spChg chg="add del mod">
          <ac:chgData name="Jigyasa Somani" userId="40210b8c7d332048" providerId="LiveId" clId="{DA0C837E-D4D0-4F73-96A6-3C8576AF5360}" dt="2020-10-01T07:48:10.393" v="292"/>
          <ac:spMkLst>
            <pc:docMk/>
            <pc:sldMk cId="3219869143" sldId="272"/>
            <ac:spMk id="23" creationId="{4D9C56EC-1A8B-4C67-B572-B12A69A3734B}"/>
          </ac:spMkLst>
        </pc:spChg>
        <pc:spChg chg="add del mod">
          <ac:chgData name="Jigyasa Somani" userId="40210b8c7d332048" providerId="LiveId" clId="{DA0C837E-D4D0-4F73-96A6-3C8576AF5360}" dt="2020-10-01T07:48:10.393" v="292"/>
          <ac:spMkLst>
            <pc:docMk/>
            <pc:sldMk cId="3219869143" sldId="272"/>
            <ac:spMk id="24" creationId="{0A6786D6-20F4-4FA2-8737-E748A049F9D1}"/>
          </ac:spMkLst>
        </pc:spChg>
        <pc:spChg chg="add del mod">
          <ac:chgData name="Jigyasa Somani" userId="40210b8c7d332048" providerId="LiveId" clId="{DA0C837E-D4D0-4F73-96A6-3C8576AF5360}" dt="2020-10-01T07:48:10.393" v="292"/>
          <ac:spMkLst>
            <pc:docMk/>
            <pc:sldMk cId="3219869143" sldId="272"/>
            <ac:spMk id="25" creationId="{3E56DBE0-07CC-4772-9539-0F275A567690}"/>
          </ac:spMkLst>
        </pc:spChg>
        <pc:spChg chg="add del mod">
          <ac:chgData name="Jigyasa Somani" userId="40210b8c7d332048" providerId="LiveId" clId="{DA0C837E-D4D0-4F73-96A6-3C8576AF5360}" dt="2020-10-01T07:48:23.935" v="299" actId="478"/>
          <ac:spMkLst>
            <pc:docMk/>
            <pc:sldMk cId="3219869143" sldId="272"/>
            <ac:spMk id="26" creationId="{7D8D8F3D-92BF-4AA0-93CC-74B7A3ECD133}"/>
          </ac:spMkLst>
        </pc:spChg>
        <pc:spChg chg="add del mod">
          <ac:chgData name="Jigyasa Somani" userId="40210b8c7d332048" providerId="LiveId" clId="{DA0C837E-D4D0-4F73-96A6-3C8576AF5360}" dt="2020-10-01T07:48:23.935" v="299" actId="478"/>
          <ac:spMkLst>
            <pc:docMk/>
            <pc:sldMk cId="3219869143" sldId="272"/>
            <ac:spMk id="27" creationId="{CD4B359B-7177-4DD5-800C-679E0C42313A}"/>
          </ac:spMkLst>
        </pc:spChg>
        <pc:spChg chg="add del mod">
          <ac:chgData name="Jigyasa Somani" userId="40210b8c7d332048" providerId="LiveId" clId="{DA0C837E-D4D0-4F73-96A6-3C8576AF5360}" dt="2020-10-01T07:48:23.935" v="299" actId="478"/>
          <ac:spMkLst>
            <pc:docMk/>
            <pc:sldMk cId="3219869143" sldId="272"/>
            <ac:spMk id="28" creationId="{4CECF1C7-222D-4AC9-9C99-5D24C86EFC27}"/>
          </ac:spMkLst>
        </pc:spChg>
        <pc:spChg chg="mod">
          <ac:chgData name="Jigyasa Somani" userId="40210b8c7d332048" providerId="LiveId" clId="{DA0C837E-D4D0-4F73-96A6-3C8576AF5360}" dt="2020-10-01T07:48:18.136" v="296"/>
          <ac:spMkLst>
            <pc:docMk/>
            <pc:sldMk cId="3219869143" sldId="272"/>
            <ac:spMk id="30" creationId="{F4C215C1-49DD-4506-A0F8-A46F28FA5F07}"/>
          </ac:spMkLst>
        </pc:spChg>
        <pc:spChg chg="mod">
          <ac:chgData name="Jigyasa Somani" userId="40210b8c7d332048" providerId="LiveId" clId="{DA0C837E-D4D0-4F73-96A6-3C8576AF5360}" dt="2020-10-01T07:48:18.136" v="296"/>
          <ac:spMkLst>
            <pc:docMk/>
            <pc:sldMk cId="3219869143" sldId="272"/>
            <ac:spMk id="31" creationId="{06DBE66F-1D90-48BD-A204-83264AEE86AD}"/>
          </ac:spMkLst>
        </pc:spChg>
        <pc:spChg chg="add del mod">
          <ac:chgData name="Jigyasa Somani" userId="40210b8c7d332048" providerId="LiveId" clId="{DA0C837E-D4D0-4F73-96A6-3C8576AF5360}" dt="2020-10-01T07:48:23.935" v="299" actId="478"/>
          <ac:spMkLst>
            <pc:docMk/>
            <pc:sldMk cId="3219869143" sldId="272"/>
            <ac:spMk id="32" creationId="{DD8B1C7D-1AEA-4AB6-9924-F5A0FFA3B572}"/>
          </ac:spMkLst>
        </pc:spChg>
        <pc:spChg chg="add del mod">
          <ac:chgData name="Jigyasa Somani" userId="40210b8c7d332048" providerId="LiveId" clId="{DA0C837E-D4D0-4F73-96A6-3C8576AF5360}" dt="2020-10-01T07:48:23.935" v="299" actId="478"/>
          <ac:spMkLst>
            <pc:docMk/>
            <pc:sldMk cId="3219869143" sldId="272"/>
            <ac:spMk id="33" creationId="{454CD348-6CB0-40D7-B9A6-28EF551609C2}"/>
          </ac:spMkLst>
        </pc:spChg>
        <pc:spChg chg="add del mod">
          <ac:chgData name="Jigyasa Somani" userId="40210b8c7d332048" providerId="LiveId" clId="{DA0C837E-D4D0-4F73-96A6-3C8576AF5360}" dt="2020-10-01T07:48:23.935" v="299" actId="478"/>
          <ac:spMkLst>
            <pc:docMk/>
            <pc:sldMk cId="3219869143" sldId="272"/>
            <ac:spMk id="34" creationId="{EB8F174F-E106-4DAB-82C6-77BCA1EFCD77}"/>
          </ac:spMkLst>
        </pc:spChg>
        <pc:spChg chg="add del mod">
          <ac:chgData name="Jigyasa Somani" userId="40210b8c7d332048" providerId="LiveId" clId="{DA0C837E-D4D0-4F73-96A6-3C8576AF5360}" dt="2020-10-01T07:48:23.935" v="299" actId="478"/>
          <ac:spMkLst>
            <pc:docMk/>
            <pc:sldMk cId="3219869143" sldId="272"/>
            <ac:spMk id="35" creationId="{D75FBE89-E457-417D-9DB5-01DE14A13205}"/>
          </ac:spMkLst>
        </pc:spChg>
        <pc:spChg chg="add del mod">
          <ac:chgData name="Jigyasa Somani" userId="40210b8c7d332048" providerId="LiveId" clId="{DA0C837E-D4D0-4F73-96A6-3C8576AF5360}" dt="2020-10-01T07:48:23.935" v="299" actId="478"/>
          <ac:spMkLst>
            <pc:docMk/>
            <pc:sldMk cId="3219869143" sldId="272"/>
            <ac:spMk id="36" creationId="{9F3A1466-CCEE-4E65-A830-B2213D6124B4}"/>
          </ac:spMkLst>
        </pc:spChg>
        <pc:spChg chg="add del mod">
          <ac:chgData name="Jigyasa Somani" userId="40210b8c7d332048" providerId="LiveId" clId="{DA0C837E-D4D0-4F73-96A6-3C8576AF5360}" dt="2020-10-01T07:48:23.935" v="299" actId="478"/>
          <ac:spMkLst>
            <pc:docMk/>
            <pc:sldMk cId="3219869143" sldId="272"/>
            <ac:spMk id="37" creationId="{1F14B3EA-72B2-4683-9BF5-EBA3A8D1F917}"/>
          </ac:spMkLst>
        </pc:spChg>
        <pc:spChg chg="mod">
          <ac:chgData name="Jigyasa Somani" userId="40210b8c7d332048" providerId="LiveId" clId="{DA0C837E-D4D0-4F73-96A6-3C8576AF5360}" dt="2020-10-01T07:48:18.136" v="296"/>
          <ac:spMkLst>
            <pc:docMk/>
            <pc:sldMk cId="3219869143" sldId="272"/>
            <ac:spMk id="39" creationId="{637CA6A0-3038-405A-AC4C-362C3B979161}"/>
          </ac:spMkLst>
        </pc:spChg>
        <pc:spChg chg="mod">
          <ac:chgData name="Jigyasa Somani" userId="40210b8c7d332048" providerId="LiveId" clId="{DA0C837E-D4D0-4F73-96A6-3C8576AF5360}" dt="2020-10-01T07:48:18.136" v="296"/>
          <ac:spMkLst>
            <pc:docMk/>
            <pc:sldMk cId="3219869143" sldId="272"/>
            <ac:spMk id="40" creationId="{1FCBFA23-DBF6-4147-9AB0-41DD92D72A62}"/>
          </ac:spMkLst>
        </pc:spChg>
        <pc:spChg chg="add del mod">
          <ac:chgData name="Jigyasa Somani" userId="40210b8c7d332048" providerId="LiveId" clId="{DA0C837E-D4D0-4F73-96A6-3C8576AF5360}" dt="2020-10-01T07:48:27.105" v="301" actId="478"/>
          <ac:spMkLst>
            <pc:docMk/>
            <pc:sldMk cId="3219869143" sldId="272"/>
            <ac:spMk id="41" creationId="{8B803976-2DFA-41F2-B970-2DA79079927A}"/>
          </ac:spMkLst>
        </pc:spChg>
        <pc:grpChg chg="add del mod">
          <ac:chgData name="Jigyasa Somani" userId="40210b8c7d332048" providerId="LiveId" clId="{DA0C837E-D4D0-4F73-96A6-3C8576AF5360}" dt="2020-10-01T07:48:10.393" v="292"/>
          <ac:grpSpMkLst>
            <pc:docMk/>
            <pc:sldMk cId="3219869143" sldId="272"/>
            <ac:grpSpMk id="16" creationId="{EE4C8DAC-659F-4164-ACFC-E2B62899ED45}"/>
          </ac:grpSpMkLst>
        </pc:grpChg>
        <pc:grpChg chg="add del mod">
          <ac:chgData name="Jigyasa Somani" userId="40210b8c7d332048" providerId="LiveId" clId="{DA0C837E-D4D0-4F73-96A6-3C8576AF5360}" dt="2020-10-01T07:48:34.668" v="304" actId="478"/>
          <ac:grpSpMkLst>
            <pc:docMk/>
            <pc:sldMk cId="3219869143" sldId="272"/>
            <ac:grpSpMk id="29" creationId="{336E7177-6B65-4E71-84A5-2223B55A3BF7}"/>
          </ac:grpSpMkLst>
        </pc:grpChg>
        <pc:grpChg chg="add del mod">
          <ac:chgData name="Jigyasa Somani" userId="40210b8c7d332048" providerId="LiveId" clId="{DA0C837E-D4D0-4F73-96A6-3C8576AF5360}" dt="2020-10-01T07:48:32.591" v="303" actId="478"/>
          <ac:grpSpMkLst>
            <pc:docMk/>
            <pc:sldMk cId="3219869143" sldId="272"/>
            <ac:grpSpMk id="38" creationId="{3971C6D1-488C-4ADD-8CDA-03BB7EE8FF2B}"/>
          </ac:grpSpMkLst>
        </pc:grpChg>
        <pc:picChg chg="add mod">
          <ac:chgData name="Jigyasa Somani" userId="40210b8c7d332048" providerId="LiveId" clId="{DA0C837E-D4D0-4F73-96A6-3C8576AF5360}" dt="2020-10-02T13:01:07.420" v="476" actId="1076"/>
          <ac:picMkLst>
            <pc:docMk/>
            <pc:sldMk cId="3219869143" sldId="272"/>
            <ac:picMk id="2" creationId="{BCECEFC5-ABEB-4CCA-962E-DF55EE4E1539}"/>
          </ac:picMkLst>
        </pc:picChg>
        <pc:picChg chg="mod">
          <ac:chgData name="Jigyasa Somani" userId="40210b8c7d332048" providerId="LiveId" clId="{DA0C837E-D4D0-4F73-96A6-3C8576AF5360}" dt="2020-10-02T13:00:43.757" v="470" actId="1076"/>
          <ac:picMkLst>
            <pc:docMk/>
            <pc:sldMk cId="3219869143" sldId="272"/>
            <ac:picMk id="10242" creationId="{92DB956A-9398-4D12-8251-B1C9E12D9745}"/>
          </ac:picMkLst>
        </pc:picChg>
        <pc:picChg chg="mod">
          <ac:chgData name="Jigyasa Somani" userId="40210b8c7d332048" providerId="LiveId" clId="{DA0C837E-D4D0-4F73-96A6-3C8576AF5360}" dt="2020-10-02T13:00:18.069" v="466" actId="1076"/>
          <ac:picMkLst>
            <pc:docMk/>
            <pc:sldMk cId="3219869143" sldId="272"/>
            <ac:picMk id="11266" creationId="{BD59A1CD-D74B-4633-BD87-6D1B7905804F}"/>
          </ac:picMkLst>
        </pc:picChg>
      </pc:sldChg>
      <pc:sldChg chg="add del">
        <pc:chgData name="Jigyasa Somani" userId="40210b8c7d332048" providerId="LiveId" clId="{DA0C837E-D4D0-4F73-96A6-3C8576AF5360}" dt="2020-10-02T12:43:37.111" v="336"/>
        <pc:sldMkLst>
          <pc:docMk/>
          <pc:sldMk cId="668873584" sldId="273"/>
        </pc:sldMkLst>
      </pc:sldChg>
      <pc:sldChg chg="add del">
        <pc:chgData name="Jigyasa Somani" userId="40210b8c7d332048" providerId="LiveId" clId="{DA0C837E-D4D0-4F73-96A6-3C8576AF5360}" dt="2020-10-01T07:49:13.066" v="313" actId="47"/>
        <pc:sldMkLst>
          <pc:docMk/>
          <pc:sldMk cId="1838790534" sldId="273"/>
        </pc:sldMkLst>
      </pc:sldChg>
      <pc:sldChg chg="add del">
        <pc:chgData name="Jigyasa Somani" userId="40210b8c7d332048" providerId="LiveId" clId="{DA0C837E-D4D0-4F73-96A6-3C8576AF5360}" dt="2020-10-01T07:49:11.193" v="312" actId="47"/>
        <pc:sldMkLst>
          <pc:docMk/>
          <pc:sldMk cId="1264882847" sldId="274"/>
        </pc:sldMkLst>
      </pc:sldChg>
      <pc:sldChg chg="add del">
        <pc:chgData name="Jigyasa Somani" userId="40210b8c7d332048" providerId="LiveId" clId="{DA0C837E-D4D0-4F73-96A6-3C8576AF5360}" dt="2020-10-01T07:49:09.053" v="311" actId="47"/>
        <pc:sldMkLst>
          <pc:docMk/>
          <pc:sldMk cId="2885368682"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F0AA-659A-4C9E-B2C4-3A6ECA005515}"/>
              </a:ext>
            </a:extLst>
          </p:cNvPr>
          <p:cNvSpPr>
            <a:spLocks noGrp="1"/>
          </p:cNvSpPr>
          <p:nvPr>
            <p:ph type="ctrTitle"/>
          </p:nvPr>
        </p:nvSpPr>
        <p:spPr>
          <a:xfrm>
            <a:off x="944563" y="1750055"/>
            <a:ext cx="5667375" cy="3722887"/>
          </a:xfrm>
        </p:spPr>
        <p:txBody>
          <a:bodyPr anchor="b"/>
          <a:lstStyle>
            <a:lvl1pPr algn="ctr">
              <a:defRPr sz="3719"/>
            </a:lvl1pPr>
          </a:lstStyle>
          <a:p>
            <a:r>
              <a:rPr lang="en-US"/>
              <a:t>Click to edit Master title style</a:t>
            </a:r>
            <a:endParaRPr lang="en-IN"/>
          </a:p>
        </p:txBody>
      </p:sp>
      <p:sp>
        <p:nvSpPr>
          <p:cNvPr id="3" name="Subtitle 2">
            <a:extLst>
              <a:ext uri="{FF2B5EF4-FFF2-40B4-BE49-F238E27FC236}">
                <a16:creationId xmlns:a16="http://schemas.microsoft.com/office/drawing/2014/main" id="{78A6E72C-F8D7-4B95-BBF6-537BD2DCEAF9}"/>
              </a:ext>
            </a:extLst>
          </p:cNvPr>
          <p:cNvSpPr>
            <a:spLocks noGrp="1"/>
          </p:cNvSpPr>
          <p:nvPr>
            <p:ph type="subTitle" idx="1"/>
          </p:nvPr>
        </p:nvSpPr>
        <p:spPr>
          <a:xfrm>
            <a:off x="944563" y="5616511"/>
            <a:ext cx="5667375" cy="2581762"/>
          </a:xfrm>
        </p:spPr>
        <p:txBody>
          <a:bodyPr/>
          <a:lstStyle>
            <a:lvl1pPr marL="0" indent="0" algn="ctr">
              <a:buNone/>
              <a:defRPr sz="1488"/>
            </a:lvl1pPr>
            <a:lvl2pPr marL="283373" indent="0" algn="ctr">
              <a:buNone/>
              <a:defRPr sz="1240"/>
            </a:lvl2pPr>
            <a:lvl3pPr marL="566745" indent="0" algn="ctr">
              <a:buNone/>
              <a:defRPr sz="1116"/>
            </a:lvl3pPr>
            <a:lvl4pPr marL="850118" indent="0" algn="ctr">
              <a:buNone/>
              <a:defRPr sz="992"/>
            </a:lvl4pPr>
            <a:lvl5pPr marL="1133490" indent="0" algn="ctr">
              <a:buNone/>
              <a:defRPr sz="992"/>
            </a:lvl5pPr>
            <a:lvl6pPr marL="1416863" indent="0" algn="ctr">
              <a:buNone/>
              <a:defRPr sz="992"/>
            </a:lvl6pPr>
            <a:lvl7pPr marL="1700235" indent="0" algn="ctr">
              <a:buNone/>
              <a:defRPr sz="992"/>
            </a:lvl7pPr>
            <a:lvl8pPr marL="1983608" indent="0" algn="ctr">
              <a:buNone/>
              <a:defRPr sz="992"/>
            </a:lvl8pPr>
            <a:lvl9pPr marL="2266980" indent="0" algn="ctr">
              <a:buNone/>
              <a:defRPr sz="99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B3CB4D-C59D-4855-A675-29F66243C6D3}"/>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5" name="Footer Placeholder 4">
            <a:extLst>
              <a:ext uri="{FF2B5EF4-FFF2-40B4-BE49-F238E27FC236}">
                <a16:creationId xmlns:a16="http://schemas.microsoft.com/office/drawing/2014/main" id="{7E6AE2DE-7A29-4ADF-B4B2-8EE36AD6A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38C853-F7C0-44C5-A950-B37A64067732}"/>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84539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FAEB-7952-41D6-ADF0-F7EA34FCBB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D8DF9-FD3B-4DDD-930E-0671F877C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40E7C-4827-4A97-BFB7-61A8D49EDF4C}"/>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5" name="Footer Placeholder 4">
            <a:extLst>
              <a:ext uri="{FF2B5EF4-FFF2-40B4-BE49-F238E27FC236}">
                <a16:creationId xmlns:a16="http://schemas.microsoft.com/office/drawing/2014/main" id="{852B6F44-59D8-4708-A394-208225706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300F1-924A-4283-82D8-16A3A82A25AE}"/>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28033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6CF6E-5665-4D52-A446-3ABFE27CBED8}"/>
              </a:ext>
            </a:extLst>
          </p:cNvPr>
          <p:cNvSpPr>
            <a:spLocks noGrp="1"/>
          </p:cNvSpPr>
          <p:nvPr>
            <p:ph type="title" orient="vert"/>
          </p:nvPr>
        </p:nvSpPr>
        <p:spPr>
          <a:xfrm>
            <a:off x="5407620" y="569325"/>
            <a:ext cx="1629370" cy="90621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7DE3F0-3038-41DC-8B55-0BFB831971F6}"/>
              </a:ext>
            </a:extLst>
          </p:cNvPr>
          <p:cNvSpPr>
            <a:spLocks noGrp="1"/>
          </p:cNvSpPr>
          <p:nvPr>
            <p:ph type="body" orient="vert" idx="1"/>
          </p:nvPr>
        </p:nvSpPr>
        <p:spPr>
          <a:xfrm>
            <a:off x="519509" y="569325"/>
            <a:ext cx="4793655"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4F380-4005-41B8-87BA-8924B8A90FF4}"/>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5" name="Footer Placeholder 4">
            <a:extLst>
              <a:ext uri="{FF2B5EF4-FFF2-40B4-BE49-F238E27FC236}">
                <a16:creationId xmlns:a16="http://schemas.microsoft.com/office/drawing/2014/main" id="{82E3E48B-DAA3-4F96-BAF6-81EAA88C70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819440-0069-4F77-94B5-7AAA1800E1C7}"/>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76777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A0D-F36A-4A40-AB91-310C9D9C58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66E374-63E6-4516-9009-852626048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1F096-4650-4516-AFF2-9693D2169AAF}"/>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5" name="Footer Placeholder 4">
            <a:extLst>
              <a:ext uri="{FF2B5EF4-FFF2-40B4-BE49-F238E27FC236}">
                <a16:creationId xmlns:a16="http://schemas.microsoft.com/office/drawing/2014/main" id="{26F16931-96DC-4E24-8DFA-15A63778D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42753-51F9-4C23-AB1B-7A6F4530684F}"/>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8387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6CE0-CAC9-4E6A-B5E7-3E3350FDD18D}"/>
              </a:ext>
            </a:extLst>
          </p:cNvPr>
          <p:cNvSpPr>
            <a:spLocks noGrp="1"/>
          </p:cNvSpPr>
          <p:nvPr>
            <p:ph type="title"/>
          </p:nvPr>
        </p:nvSpPr>
        <p:spPr>
          <a:xfrm>
            <a:off x="515574" y="2665925"/>
            <a:ext cx="6517481" cy="4448157"/>
          </a:xfrm>
        </p:spPr>
        <p:txBody>
          <a:bodyPr anchor="b"/>
          <a:lstStyle>
            <a:lvl1pPr>
              <a:defRPr sz="371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8AB95F-A8A1-4192-9398-27366FCEA0E2}"/>
              </a:ext>
            </a:extLst>
          </p:cNvPr>
          <p:cNvSpPr>
            <a:spLocks noGrp="1"/>
          </p:cNvSpPr>
          <p:nvPr>
            <p:ph type="body" idx="1"/>
          </p:nvPr>
        </p:nvSpPr>
        <p:spPr>
          <a:xfrm>
            <a:off x="515574" y="7156164"/>
            <a:ext cx="6517481" cy="2339180"/>
          </a:xfrm>
        </p:spPr>
        <p:txBody>
          <a:bodyPr/>
          <a:lstStyle>
            <a:lvl1pPr marL="0" indent="0">
              <a:buNone/>
              <a:defRPr sz="1488">
                <a:solidFill>
                  <a:schemeClr val="tx1">
                    <a:tint val="75000"/>
                  </a:schemeClr>
                </a:solidFill>
              </a:defRPr>
            </a:lvl1pPr>
            <a:lvl2pPr marL="283373" indent="0">
              <a:buNone/>
              <a:defRPr sz="1240">
                <a:solidFill>
                  <a:schemeClr val="tx1">
                    <a:tint val="75000"/>
                  </a:schemeClr>
                </a:solidFill>
              </a:defRPr>
            </a:lvl2pPr>
            <a:lvl3pPr marL="566745" indent="0">
              <a:buNone/>
              <a:defRPr sz="1116">
                <a:solidFill>
                  <a:schemeClr val="tx1">
                    <a:tint val="75000"/>
                  </a:schemeClr>
                </a:solidFill>
              </a:defRPr>
            </a:lvl3pPr>
            <a:lvl4pPr marL="850118" indent="0">
              <a:buNone/>
              <a:defRPr sz="992">
                <a:solidFill>
                  <a:schemeClr val="tx1">
                    <a:tint val="75000"/>
                  </a:schemeClr>
                </a:solidFill>
              </a:defRPr>
            </a:lvl4pPr>
            <a:lvl5pPr marL="1133490" indent="0">
              <a:buNone/>
              <a:defRPr sz="992">
                <a:solidFill>
                  <a:schemeClr val="tx1">
                    <a:tint val="75000"/>
                  </a:schemeClr>
                </a:solidFill>
              </a:defRPr>
            </a:lvl5pPr>
            <a:lvl6pPr marL="1416863" indent="0">
              <a:buNone/>
              <a:defRPr sz="992">
                <a:solidFill>
                  <a:schemeClr val="tx1">
                    <a:tint val="75000"/>
                  </a:schemeClr>
                </a:solidFill>
              </a:defRPr>
            </a:lvl6pPr>
            <a:lvl7pPr marL="1700235" indent="0">
              <a:buNone/>
              <a:defRPr sz="992">
                <a:solidFill>
                  <a:schemeClr val="tx1">
                    <a:tint val="75000"/>
                  </a:schemeClr>
                </a:solidFill>
              </a:defRPr>
            </a:lvl7pPr>
            <a:lvl8pPr marL="1983608" indent="0">
              <a:buNone/>
              <a:defRPr sz="992">
                <a:solidFill>
                  <a:schemeClr val="tx1">
                    <a:tint val="75000"/>
                  </a:schemeClr>
                </a:solidFill>
              </a:defRPr>
            </a:lvl8pPr>
            <a:lvl9pPr marL="2266980" indent="0">
              <a:buNone/>
              <a:defRPr sz="99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10896-5274-4F08-BD4F-FC98BF7210DE}"/>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5" name="Footer Placeholder 4">
            <a:extLst>
              <a:ext uri="{FF2B5EF4-FFF2-40B4-BE49-F238E27FC236}">
                <a16:creationId xmlns:a16="http://schemas.microsoft.com/office/drawing/2014/main" id="{D741B4A9-E436-4653-A193-152D56DB5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FED36-296A-4FF4-B848-9A5553E96D8C}"/>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31636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8A6E-6DA6-4031-B68A-84F4B38656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898821-CF5A-489E-A9F2-26DD9A18AE80}"/>
              </a:ext>
            </a:extLst>
          </p:cNvPr>
          <p:cNvSpPr>
            <a:spLocks noGrp="1"/>
          </p:cNvSpPr>
          <p:nvPr>
            <p:ph sz="half" idx="1"/>
          </p:nvPr>
        </p:nvSpPr>
        <p:spPr>
          <a:xfrm>
            <a:off x="519509" y="2846623"/>
            <a:ext cx="321151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F406D-7C3E-4CE9-ABC0-4E0D471D4C32}"/>
              </a:ext>
            </a:extLst>
          </p:cNvPr>
          <p:cNvSpPr>
            <a:spLocks noGrp="1"/>
          </p:cNvSpPr>
          <p:nvPr>
            <p:ph sz="half" idx="2"/>
          </p:nvPr>
        </p:nvSpPr>
        <p:spPr>
          <a:xfrm>
            <a:off x="3825478" y="2846623"/>
            <a:ext cx="321151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2C39FB-C9ED-4890-A4B2-4152A1A43A8A}"/>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6" name="Footer Placeholder 5">
            <a:extLst>
              <a:ext uri="{FF2B5EF4-FFF2-40B4-BE49-F238E27FC236}">
                <a16:creationId xmlns:a16="http://schemas.microsoft.com/office/drawing/2014/main" id="{C35D7852-3F1B-44C8-9609-6DCB546FE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E48D05-5FBA-47E2-A51A-69A00251CA76}"/>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084339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1F26-9E56-454D-8EEA-063B5637BF04}"/>
              </a:ext>
            </a:extLst>
          </p:cNvPr>
          <p:cNvSpPr>
            <a:spLocks noGrp="1"/>
          </p:cNvSpPr>
          <p:nvPr>
            <p:ph type="title"/>
          </p:nvPr>
        </p:nvSpPr>
        <p:spPr>
          <a:xfrm>
            <a:off x="520494" y="569326"/>
            <a:ext cx="6517481" cy="206689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71438F-1FDF-431C-AB9B-04546AD71B71}"/>
              </a:ext>
            </a:extLst>
          </p:cNvPr>
          <p:cNvSpPr>
            <a:spLocks noGrp="1"/>
          </p:cNvSpPr>
          <p:nvPr>
            <p:ph type="body" idx="1"/>
          </p:nvPr>
        </p:nvSpPr>
        <p:spPr>
          <a:xfrm>
            <a:off x="520494" y="2621369"/>
            <a:ext cx="3196753" cy="1284692"/>
          </a:xfrm>
        </p:spPr>
        <p:txBody>
          <a:bodyPr anchor="b"/>
          <a:lstStyle>
            <a:lvl1pPr marL="0" indent="0">
              <a:buNone/>
              <a:defRPr sz="1488" b="1"/>
            </a:lvl1pPr>
            <a:lvl2pPr marL="283373" indent="0">
              <a:buNone/>
              <a:defRPr sz="1240" b="1"/>
            </a:lvl2pPr>
            <a:lvl3pPr marL="566745" indent="0">
              <a:buNone/>
              <a:defRPr sz="1116" b="1"/>
            </a:lvl3pPr>
            <a:lvl4pPr marL="850118" indent="0">
              <a:buNone/>
              <a:defRPr sz="992" b="1"/>
            </a:lvl4pPr>
            <a:lvl5pPr marL="1133490" indent="0">
              <a:buNone/>
              <a:defRPr sz="992" b="1"/>
            </a:lvl5pPr>
            <a:lvl6pPr marL="1416863" indent="0">
              <a:buNone/>
              <a:defRPr sz="992" b="1"/>
            </a:lvl6pPr>
            <a:lvl7pPr marL="1700235" indent="0">
              <a:buNone/>
              <a:defRPr sz="992" b="1"/>
            </a:lvl7pPr>
            <a:lvl8pPr marL="1983608" indent="0">
              <a:buNone/>
              <a:defRPr sz="992" b="1"/>
            </a:lvl8pPr>
            <a:lvl9pPr marL="2266980" indent="0">
              <a:buNone/>
              <a:defRPr sz="992" b="1"/>
            </a:lvl9pPr>
          </a:lstStyle>
          <a:p>
            <a:pPr lvl="0"/>
            <a:r>
              <a:rPr lang="en-US"/>
              <a:t>Click to edit Master text styles</a:t>
            </a:r>
          </a:p>
        </p:txBody>
      </p:sp>
      <p:sp>
        <p:nvSpPr>
          <p:cNvPr id="4" name="Content Placeholder 3">
            <a:extLst>
              <a:ext uri="{FF2B5EF4-FFF2-40B4-BE49-F238E27FC236}">
                <a16:creationId xmlns:a16="http://schemas.microsoft.com/office/drawing/2014/main" id="{E32E3562-1171-47A4-BAA1-E3C05D8F82CA}"/>
              </a:ext>
            </a:extLst>
          </p:cNvPr>
          <p:cNvSpPr>
            <a:spLocks noGrp="1"/>
          </p:cNvSpPr>
          <p:nvPr>
            <p:ph sz="half" idx="2"/>
          </p:nvPr>
        </p:nvSpPr>
        <p:spPr>
          <a:xfrm>
            <a:off x="520494" y="3906061"/>
            <a:ext cx="31967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BADD14-8634-4043-BB0E-DF377C69F123}"/>
              </a:ext>
            </a:extLst>
          </p:cNvPr>
          <p:cNvSpPr>
            <a:spLocks noGrp="1"/>
          </p:cNvSpPr>
          <p:nvPr>
            <p:ph type="body" sz="quarter" idx="3"/>
          </p:nvPr>
        </p:nvSpPr>
        <p:spPr>
          <a:xfrm>
            <a:off x="3825478" y="2621369"/>
            <a:ext cx="3212497" cy="1284692"/>
          </a:xfrm>
        </p:spPr>
        <p:txBody>
          <a:bodyPr anchor="b"/>
          <a:lstStyle>
            <a:lvl1pPr marL="0" indent="0">
              <a:buNone/>
              <a:defRPr sz="1488" b="1"/>
            </a:lvl1pPr>
            <a:lvl2pPr marL="283373" indent="0">
              <a:buNone/>
              <a:defRPr sz="1240" b="1"/>
            </a:lvl2pPr>
            <a:lvl3pPr marL="566745" indent="0">
              <a:buNone/>
              <a:defRPr sz="1116" b="1"/>
            </a:lvl3pPr>
            <a:lvl4pPr marL="850118" indent="0">
              <a:buNone/>
              <a:defRPr sz="992" b="1"/>
            </a:lvl4pPr>
            <a:lvl5pPr marL="1133490" indent="0">
              <a:buNone/>
              <a:defRPr sz="992" b="1"/>
            </a:lvl5pPr>
            <a:lvl6pPr marL="1416863" indent="0">
              <a:buNone/>
              <a:defRPr sz="992" b="1"/>
            </a:lvl6pPr>
            <a:lvl7pPr marL="1700235" indent="0">
              <a:buNone/>
              <a:defRPr sz="992" b="1"/>
            </a:lvl7pPr>
            <a:lvl8pPr marL="1983608" indent="0">
              <a:buNone/>
              <a:defRPr sz="992" b="1"/>
            </a:lvl8pPr>
            <a:lvl9pPr marL="2266980" indent="0">
              <a:buNone/>
              <a:defRPr sz="992" b="1"/>
            </a:lvl9pPr>
          </a:lstStyle>
          <a:p>
            <a:pPr lvl="0"/>
            <a:r>
              <a:rPr lang="en-US"/>
              <a:t>Click to edit Master text styles</a:t>
            </a:r>
          </a:p>
        </p:txBody>
      </p:sp>
      <p:sp>
        <p:nvSpPr>
          <p:cNvPr id="6" name="Content Placeholder 5">
            <a:extLst>
              <a:ext uri="{FF2B5EF4-FFF2-40B4-BE49-F238E27FC236}">
                <a16:creationId xmlns:a16="http://schemas.microsoft.com/office/drawing/2014/main" id="{D8C64496-688B-40E7-B7F8-710D00DF8091}"/>
              </a:ext>
            </a:extLst>
          </p:cNvPr>
          <p:cNvSpPr>
            <a:spLocks noGrp="1"/>
          </p:cNvSpPr>
          <p:nvPr>
            <p:ph sz="quarter" idx="4"/>
          </p:nvPr>
        </p:nvSpPr>
        <p:spPr>
          <a:xfrm>
            <a:off x="3825478" y="3906061"/>
            <a:ext cx="3212497"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B14CEA-4A1F-4438-A878-2B97658F15AF}"/>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8" name="Footer Placeholder 7">
            <a:extLst>
              <a:ext uri="{FF2B5EF4-FFF2-40B4-BE49-F238E27FC236}">
                <a16:creationId xmlns:a16="http://schemas.microsoft.com/office/drawing/2014/main" id="{7AB01718-703C-40EF-9DA4-23C953BACF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D9845A-575C-4BDB-A42F-47644A88512A}"/>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3227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A246-3BA8-4CEC-A9F0-3401ECCA2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0C994D-2BC4-4983-AB98-75E529DBA85B}"/>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4" name="Footer Placeholder 3">
            <a:extLst>
              <a:ext uri="{FF2B5EF4-FFF2-40B4-BE49-F238E27FC236}">
                <a16:creationId xmlns:a16="http://schemas.microsoft.com/office/drawing/2014/main" id="{B7560AF3-6961-4BE1-9F6E-61CD4DC077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D552DC-1E57-41BF-87F1-F9E0EBB22267}"/>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70302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F3B0F9-D4AA-4DCB-8B1E-64F437ACD136}"/>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3" name="Footer Placeholder 2">
            <a:extLst>
              <a:ext uri="{FF2B5EF4-FFF2-40B4-BE49-F238E27FC236}">
                <a16:creationId xmlns:a16="http://schemas.microsoft.com/office/drawing/2014/main" id="{0BADB990-0E95-48FE-9015-024F502679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307EB-FFDF-45C3-BEF8-A0F54475AF92}"/>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57689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B2E5-4D9C-4E26-B9DC-DEA262541109}"/>
              </a:ext>
            </a:extLst>
          </p:cNvPr>
          <p:cNvSpPr>
            <a:spLocks noGrp="1"/>
          </p:cNvSpPr>
          <p:nvPr>
            <p:ph type="title"/>
          </p:nvPr>
        </p:nvSpPr>
        <p:spPr>
          <a:xfrm>
            <a:off x="520494" y="712893"/>
            <a:ext cx="2437168" cy="2495127"/>
          </a:xfrm>
        </p:spPr>
        <p:txBody>
          <a:bodyPr anchor="b"/>
          <a:lstStyle>
            <a:lvl1pPr>
              <a:defRPr sz="198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816478-61AE-4E04-AB99-D3DE9DC68769}"/>
              </a:ext>
            </a:extLst>
          </p:cNvPr>
          <p:cNvSpPr>
            <a:spLocks noGrp="1"/>
          </p:cNvSpPr>
          <p:nvPr>
            <p:ph idx="1"/>
          </p:nvPr>
        </p:nvSpPr>
        <p:spPr>
          <a:xfrm>
            <a:off x="3212497" y="1539652"/>
            <a:ext cx="3825478" cy="7599245"/>
          </a:xfrm>
        </p:spPr>
        <p:txBody>
          <a:bodyPr/>
          <a:lstStyle>
            <a:lvl1pPr>
              <a:defRPr sz="1983"/>
            </a:lvl1pPr>
            <a:lvl2pPr>
              <a:defRPr sz="1735"/>
            </a:lvl2pPr>
            <a:lvl3pPr>
              <a:defRPr sz="1488"/>
            </a:lvl3pPr>
            <a:lvl4pPr>
              <a:defRPr sz="1240"/>
            </a:lvl4pPr>
            <a:lvl5pPr>
              <a:defRPr sz="1240"/>
            </a:lvl5pPr>
            <a:lvl6pPr>
              <a:defRPr sz="1240"/>
            </a:lvl6pPr>
            <a:lvl7pPr>
              <a:defRPr sz="1240"/>
            </a:lvl7pPr>
            <a:lvl8pPr>
              <a:defRPr sz="1240"/>
            </a:lvl8pPr>
            <a:lvl9pPr>
              <a:defRPr sz="1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09985C-94B4-4A23-BD2A-F6A1E26B31BC}"/>
              </a:ext>
            </a:extLst>
          </p:cNvPr>
          <p:cNvSpPr>
            <a:spLocks noGrp="1"/>
          </p:cNvSpPr>
          <p:nvPr>
            <p:ph type="body" sz="half" idx="2"/>
          </p:nvPr>
        </p:nvSpPr>
        <p:spPr>
          <a:xfrm>
            <a:off x="520494" y="3208020"/>
            <a:ext cx="2437168" cy="5943254"/>
          </a:xfrm>
        </p:spPr>
        <p:txBody>
          <a:bodyPr/>
          <a:lstStyle>
            <a:lvl1pPr marL="0" indent="0">
              <a:buNone/>
              <a:defRPr sz="992"/>
            </a:lvl1pPr>
            <a:lvl2pPr marL="283373" indent="0">
              <a:buNone/>
              <a:defRPr sz="868"/>
            </a:lvl2pPr>
            <a:lvl3pPr marL="566745" indent="0">
              <a:buNone/>
              <a:defRPr sz="744"/>
            </a:lvl3pPr>
            <a:lvl4pPr marL="850118" indent="0">
              <a:buNone/>
              <a:defRPr sz="620"/>
            </a:lvl4pPr>
            <a:lvl5pPr marL="1133490" indent="0">
              <a:buNone/>
              <a:defRPr sz="620"/>
            </a:lvl5pPr>
            <a:lvl6pPr marL="1416863" indent="0">
              <a:buNone/>
              <a:defRPr sz="620"/>
            </a:lvl6pPr>
            <a:lvl7pPr marL="1700235" indent="0">
              <a:buNone/>
              <a:defRPr sz="620"/>
            </a:lvl7pPr>
            <a:lvl8pPr marL="1983608" indent="0">
              <a:buNone/>
              <a:defRPr sz="620"/>
            </a:lvl8pPr>
            <a:lvl9pPr marL="2266980" indent="0">
              <a:buNone/>
              <a:defRPr sz="620"/>
            </a:lvl9pPr>
          </a:lstStyle>
          <a:p>
            <a:pPr lvl="0"/>
            <a:r>
              <a:rPr lang="en-US"/>
              <a:t>Click to edit Master text styles</a:t>
            </a:r>
          </a:p>
        </p:txBody>
      </p:sp>
      <p:sp>
        <p:nvSpPr>
          <p:cNvPr id="5" name="Date Placeholder 4">
            <a:extLst>
              <a:ext uri="{FF2B5EF4-FFF2-40B4-BE49-F238E27FC236}">
                <a16:creationId xmlns:a16="http://schemas.microsoft.com/office/drawing/2014/main" id="{2227EC98-9F23-4694-B64D-8C77CCB407C6}"/>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6" name="Footer Placeholder 5">
            <a:extLst>
              <a:ext uri="{FF2B5EF4-FFF2-40B4-BE49-F238E27FC236}">
                <a16:creationId xmlns:a16="http://schemas.microsoft.com/office/drawing/2014/main" id="{C2AF5961-B204-4952-869B-306186B420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96FF5-3BCC-440D-88CF-C8ACA3E6BE43}"/>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2516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6A59-8A60-4E85-A306-F23547A0F22E}"/>
              </a:ext>
            </a:extLst>
          </p:cNvPr>
          <p:cNvSpPr>
            <a:spLocks noGrp="1"/>
          </p:cNvSpPr>
          <p:nvPr>
            <p:ph type="title"/>
          </p:nvPr>
        </p:nvSpPr>
        <p:spPr>
          <a:xfrm>
            <a:off x="520494" y="712893"/>
            <a:ext cx="2437168" cy="2495127"/>
          </a:xfrm>
        </p:spPr>
        <p:txBody>
          <a:bodyPr anchor="b"/>
          <a:lstStyle>
            <a:lvl1pPr>
              <a:defRPr sz="198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DF91AB-C2DC-440F-8B62-B4CC3B6FA7EE}"/>
              </a:ext>
            </a:extLst>
          </p:cNvPr>
          <p:cNvSpPr>
            <a:spLocks noGrp="1"/>
          </p:cNvSpPr>
          <p:nvPr>
            <p:ph type="pic" idx="1"/>
          </p:nvPr>
        </p:nvSpPr>
        <p:spPr>
          <a:xfrm>
            <a:off x="3212497" y="1539652"/>
            <a:ext cx="3825478" cy="7599245"/>
          </a:xfrm>
        </p:spPr>
        <p:txBody>
          <a:bodyPr/>
          <a:lstStyle>
            <a:lvl1pPr marL="0" indent="0">
              <a:buNone/>
              <a:defRPr sz="1983"/>
            </a:lvl1pPr>
            <a:lvl2pPr marL="283373" indent="0">
              <a:buNone/>
              <a:defRPr sz="1735"/>
            </a:lvl2pPr>
            <a:lvl3pPr marL="566745" indent="0">
              <a:buNone/>
              <a:defRPr sz="1488"/>
            </a:lvl3pPr>
            <a:lvl4pPr marL="850118" indent="0">
              <a:buNone/>
              <a:defRPr sz="1240"/>
            </a:lvl4pPr>
            <a:lvl5pPr marL="1133490" indent="0">
              <a:buNone/>
              <a:defRPr sz="1240"/>
            </a:lvl5pPr>
            <a:lvl6pPr marL="1416863" indent="0">
              <a:buNone/>
              <a:defRPr sz="1240"/>
            </a:lvl6pPr>
            <a:lvl7pPr marL="1700235" indent="0">
              <a:buNone/>
              <a:defRPr sz="1240"/>
            </a:lvl7pPr>
            <a:lvl8pPr marL="1983608" indent="0">
              <a:buNone/>
              <a:defRPr sz="1240"/>
            </a:lvl8pPr>
            <a:lvl9pPr marL="2266980" indent="0">
              <a:buNone/>
              <a:defRPr sz="1240"/>
            </a:lvl9pPr>
          </a:lstStyle>
          <a:p>
            <a:endParaRPr lang="en-IN"/>
          </a:p>
        </p:txBody>
      </p:sp>
      <p:sp>
        <p:nvSpPr>
          <p:cNvPr id="4" name="Text Placeholder 3">
            <a:extLst>
              <a:ext uri="{FF2B5EF4-FFF2-40B4-BE49-F238E27FC236}">
                <a16:creationId xmlns:a16="http://schemas.microsoft.com/office/drawing/2014/main" id="{52D3B563-E2C6-4E11-9E25-ED555B3B918C}"/>
              </a:ext>
            </a:extLst>
          </p:cNvPr>
          <p:cNvSpPr>
            <a:spLocks noGrp="1"/>
          </p:cNvSpPr>
          <p:nvPr>
            <p:ph type="body" sz="half" idx="2"/>
          </p:nvPr>
        </p:nvSpPr>
        <p:spPr>
          <a:xfrm>
            <a:off x="520494" y="3208020"/>
            <a:ext cx="2437168" cy="5943254"/>
          </a:xfrm>
        </p:spPr>
        <p:txBody>
          <a:bodyPr/>
          <a:lstStyle>
            <a:lvl1pPr marL="0" indent="0">
              <a:buNone/>
              <a:defRPr sz="992"/>
            </a:lvl1pPr>
            <a:lvl2pPr marL="283373" indent="0">
              <a:buNone/>
              <a:defRPr sz="868"/>
            </a:lvl2pPr>
            <a:lvl3pPr marL="566745" indent="0">
              <a:buNone/>
              <a:defRPr sz="744"/>
            </a:lvl3pPr>
            <a:lvl4pPr marL="850118" indent="0">
              <a:buNone/>
              <a:defRPr sz="620"/>
            </a:lvl4pPr>
            <a:lvl5pPr marL="1133490" indent="0">
              <a:buNone/>
              <a:defRPr sz="620"/>
            </a:lvl5pPr>
            <a:lvl6pPr marL="1416863" indent="0">
              <a:buNone/>
              <a:defRPr sz="620"/>
            </a:lvl6pPr>
            <a:lvl7pPr marL="1700235" indent="0">
              <a:buNone/>
              <a:defRPr sz="620"/>
            </a:lvl7pPr>
            <a:lvl8pPr marL="1983608" indent="0">
              <a:buNone/>
              <a:defRPr sz="620"/>
            </a:lvl8pPr>
            <a:lvl9pPr marL="2266980" indent="0">
              <a:buNone/>
              <a:defRPr sz="620"/>
            </a:lvl9pPr>
          </a:lstStyle>
          <a:p>
            <a:pPr lvl="0"/>
            <a:r>
              <a:rPr lang="en-US"/>
              <a:t>Click to edit Master text styles</a:t>
            </a:r>
          </a:p>
        </p:txBody>
      </p:sp>
      <p:sp>
        <p:nvSpPr>
          <p:cNvPr id="5" name="Date Placeholder 4">
            <a:extLst>
              <a:ext uri="{FF2B5EF4-FFF2-40B4-BE49-F238E27FC236}">
                <a16:creationId xmlns:a16="http://schemas.microsoft.com/office/drawing/2014/main" id="{4F6C8628-D5A3-4E77-A590-BC73A7A6471E}"/>
              </a:ext>
            </a:extLst>
          </p:cNvPr>
          <p:cNvSpPr>
            <a:spLocks noGrp="1"/>
          </p:cNvSpPr>
          <p:nvPr>
            <p:ph type="dt" sz="half" idx="10"/>
          </p:nvPr>
        </p:nvSpPr>
        <p:spPr/>
        <p:txBody>
          <a:bodyPr/>
          <a:lstStyle/>
          <a:p>
            <a:fld id="{1D8BD707-D9CF-40AE-B4C6-C98DA3205C09}" type="datetimeFigureOut">
              <a:rPr lang="en-US" smtClean="0"/>
              <a:pPr/>
              <a:t>10/3/2020</a:t>
            </a:fld>
            <a:endParaRPr lang="en-US"/>
          </a:p>
        </p:txBody>
      </p:sp>
      <p:sp>
        <p:nvSpPr>
          <p:cNvPr id="6" name="Footer Placeholder 5">
            <a:extLst>
              <a:ext uri="{FF2B5EF4-FFF2-40B4-BE49-F238E27FC236}">
                <a16:creationId xmlns:a16="http://schemas.microsoft.com/office/drawing/2014/main" id="{31FF7700-0DA9-4B20-ABAC-1F8A84323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14F402-B8B7-40B0-9247-C695C0944376}"/>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32834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F7A4F-0EAE-4267-A377-B9675A6E92E1}"/>
              </a:ext>
            </a:extLst>
          </p:cNvPr>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F365E1-4070-4DBB-B5AF-AEC4B35EDCB3}"/>
              </a:ext>
            </a:extLst>
          </p:cNvPr>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8311C5-5921-4E67-A673-BE21FBF4FA4A}"/>
              </a:ext>
            </a:extLst>
          </p:cNvPr>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fld id="{1D8BD707-D9CF-40AE-B4C6-C98DA3205C09}" type="datetimeFigureOut">
              <a:rPr lang="en-US" smtClean="0"/>
              <a:pPr/>
              <a:t>10/3/2020</a:t>
            </a:fld>
            <a:endParaRPr lang="en-US"/>
          </a:p>
        </p:txBody>
      </p:sp>
      <p:sp>
        <p:nvSpPr>
          <p:cNvPr id="5" name="Footer Placeholder 4">
            <a:extLst>
              <a:ext uri="{FF2B5EF4-FFF2-40B4-BE49-F238E27FC236}">
                <a16:creationId xmlns:a16="http://schemas.microsoft.com/office/drawing/2014/main" id="{0E24FA34-1ED5-4ED7-BFFF-8D91BA2018F1}"/>
              </a:ext>
            </a:extLst>
          </p:cNvPr>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E1D553-481D-40F9-94C6-F7E1FADAA49C}"/>
              </a:ext>
            </a:extLst>
          </p:cNvPr>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40914206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themeOverride" Target="../theme/themeOverride1.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29.jpe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School Board Design With Pencil Creative, School Board, School, Education  PNG and Vector with Transparent Background for Free Download in 2020 |  Education poster design, School illustration, Powerpoint background design">
            <a:extLst>
              <a:ext uri="{FF2B5EF4-FFF2-40B4-BE49-F238E27FC236}">
                <a16:creationId xmlns:a16="http://schemas.microsoft.com/office/drawing/2014/main" id="{5FBDCA59-46E5-4775-97A3-FC19B943DE9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667" b="100000" l="2667" r="100000"/>
                    </a14:imgEffect>
                  </a14:imgLayer>
                </a14:imgProps>
              </a:ext>
              <a:ext uri="{28A0092B-C50C-407E-A947-70E740481C1C}">
                <a14:useLocalDpi xmlns:a14="http://schemas.microsoft.com/office/drawing/2010/main" val="0"/>
              </a:ext>
            </a:extLst>
          </a:blip>
          <a:srcRect/>
          <a:stretch>
            <a:fillRect/>
          </a:stretch>
        </p:blipFill>
        <p:spPr bwMode="auto">
          <a:xfrm>
            <a:off x="465388" y="8166100"/>
            <a:ext cx="2627313" cy="21431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63CBDFCF-D707-48F2-9AFB-3DDF1B0324E9}"/>
              </a:ext>
            </a:extLst>
          </p:cNvPr>
          <p:cNvSpPr/>
          <p:nvPr/>
        </p:nvSpPr>
        <p:spPr>
          <a:xfrm>
            <a:off x="0" y="-58057"/>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7ACC0486-6A59-498E-B55C-FF08E7A1F6FF}"/>
              </a:ext>
            </a:extLst>
          </p:cNvPr>
          <p:cNvSpPr/>
          <p:nvPr/>
        </p:nvSpPr>
        <p:spPr>
          <a:xfrm>
            <a:off x="0" y="1045972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C06B72E7-BBB3-4821-85FA-E2AB384A5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353" y="2306284"/>
            <a:ext cx="5969794" cy="5338318"/>
          </a:xfrm>
          <a:prstGeom prst="rect">
            <a:avLst/>
          </a:prstGeom>
        </p:spPr>
      </p:pic>
      <p:sp>
        <p:nvSpPr>
          <p:cNvPr id="2" name="Rectangle 1">
            <a:extLst>
              <a:ext uri="{FF2B5EF4-FFF2-40B4-BE49-F238E27FC236}">
                <a16:creationId xmlns:a16="http://schemas.microsoft.com/office/drawing/2014/main" id="{12843305-6E8A-4E15-A46F-85EE403D8C66}"/>
              </a:ext>
            </a:extLst>
          </p:cNvPr>
          <p:cNvSpPr/>
          <p:nvPr/>
        </p:nvSpPr>
        <p:spPr>
          <a:xfrm>
            <a:off x="1035050" y="8623300"/>
            <a:ext cx="1487990" cy="923330"/>
          </a:xfrm>
          <a:prstGeom prst="rect">
            <a:avLst/>
          </a:prstGeom>
          <a:noFill/>
        </p:spPr>
        <p:txBody>
          <a:bodyPr wrap="square" lIns="91440" tIns="45720" rIns="91440" bIns="45720">
            <a:spAutoFit/>
          </a:bodyPr>
          <a:lstStyle/>
          <a:p>
            <a:pPr algn="ctr"/>
            <a:r>
              <a:rPr lang="en-US" sz="5400" dirty="0">
                <a:ln w="0">
                  <a:solidFill>
                    <a:schemeClr val="bg1"/>
                  </a:solidFill>
                </a:ln>
                <a:solidFill>
                  <a:schemeClr val="bg1"/>
                </a:solidFill>
                <a:effectLst>
                  <a:outerShdw blurRad="38100" dist="19050" dir="2700000" algn="tl" rotWithShape="0">
                    <a:schemeClr val="dk1">
                      <a:alpha val="40000"/>
                    </a:schemeClr>
                  </a:outerShdw>
                </a:effectLst>
                <a:latin typeface="Chiller" panose="04020404031007020602" pitchFamily="82" charset="0"/>
              </a:rPr>
              <a:t>TEN</a:t>
            </a:r>
            <a:endParaRPr lang="en-US" sz="5400" b="0" cap="none" spc="0" dirty="0">
              <a:ln w="0">
                <a:solidFill>
                  <a:schemeClr val="bg1"/>
                </a:solidFill>
              </a:ln>
              <a:solidFill>
                <a:schemeClr val="bg1"/>
              </a:solidFill>
              <a:effectLst>
                <a:outerShdw blurRad="38100" dist="19050" dir="2700000" algn="tl" rotWithShape="0">
                  <a:schemeClr val="dk1">
                    <a:alpha val="40000"/>
                  </a:schemeClr>
                </a:outerShdw>
              </a:effectLst>
              <a:latin typeface="Chiller" panose="04020404031007020602" pitchFamily="82" charset="0"/>
            </a:endParaRPr>
          </a:p>
        </p:txBody>
      </p:sp>
      <p:pic>
        <p:nvPicPr>
          <p:cNvPr id="17410" name="Picture 2" descr="Ecosystems — Matt Anderson Design &amp; Illustration">
            <a:extLst>
              <a:ext uri="{FF2B5EF4-FFF2-40B4-BE49-F238E27FC236}">
                <a16:creationId xmlns:a16="http://schemas.microsoft.com/office/drawing/2014/main" id="{0F64273A-D8FE-4476-BD3B-3BDBBEA4DDB9}"/>
              </a:ext>
            </a:extLst>
          </p:cNvPr>
          <p:cNvPicPr>
            <a:picLocks noChangeAspect="1" noChangeArrowheads="1"/>
          </p:cNvPicPr>
          <p:nvPr/>
        </p:nvPicPr>
        <p:blipFill>
          <a:blip r:embed="rId5">
            <a:biLevel thresh="5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088084" y="7335379"/>
            <a:ext cx="4248943" cy="3115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804B2A-CAE4-474A-8AFB-7A8FE8B96BE0}"/>
              </a:ext>
            </a:extLst>
          </p:cNvPr>
          <p:cNvSpPr/>
          <p:nvPr/>
        </p:nvSpPr>
        <p:spPr>
          <a:xfrm>
            <a:off x="0" y="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34DA062-4F89-4E6B-80FF-7A5213E0B5D0}"/>
              </a:ext>
            </a:extLst>
          </p:cNvPr>
          <p:cNvSpPr/>
          <p:nvPr/>
        </p:nvSpPr>
        <p:spPr>
          <a:xfrm>
            <a:off x="0" y="1045210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4FA256B-4519-4D1B-8D30-95994FD86360}"/>
              </a:ext>
            </a:extLst>
          </p:cNvPr>
          <p:cNvSpPr/>
          <p:nvPr/>
        </p:nvSpPr>
        <p:spPr>
          <a:xfrm>
            <a:off x="-1538920" y="372724"/>
            <a:ext cx="10634338" cy="584775"/>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ABOUT THE ENTERPRENUERSHIP NETWORK</a:t>
            </a:r>
          </a:p>
        </p:txBody>
      </p:sp>
      <p:pic>
        <p:nvPicPr>
          <p:cNvPr id="4098" name="Picture 2" descr="Aparment Building Icon Black And White Internet Technology Background Stock  Illustration - Download Image Now - iStock">
            <a:extLst>
              <a:ext uri="{FF2B5EF4-FFF2-40B4-BE49-F238E27FC236}">
                <a16:creationId xmlns:a16="http://schemas.microsoft.com/office/drawing/2014/main" id="{F9931510-0F63-4CA6-9C52-C007CC8AB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799" y="1218978"/>
            <a:ext cx="4914899" cy="2583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668C07-0FA6-42FC-8508-1163D57F855F}"/>
              </a:ext>
            </a:extLst>
          </p:cNvPr>
          <p:cNvSpPr txBox="1"/>
          <p:nvPr/>
        </p:nvSpPr>
        <p:spPr>
          <a:xfrm>
            <a:off x="806450" y="4033239"/>
            <a:ext cx="5943600" cy="4247317"/>
          </a:xfrm>
          <a:prstGeom prst="rect">
            <a:avLst/>
          </a:prstGeom>
          <a:noFill/>
        </p:spPr>
        <p:txBody>
          <a:bodyPr wrap="square" rtlCol="0">
            <a:spAutoFit/>
          </a:bodyPr>
          <a:lstStyle/>
          <a:p>
            <a:r>
              <a:rPr lang="en-US" dirty="0"/>
              <a:t>The Entrepreneurship Network (TEN) is one of India’s premier </a:t>
            </a:r>
            <a:r>
              <a:rPr lang="en-US" dirty="0" err="1"/>
              <a:t>edu</a:t>
            </a:r>
            <a:r>
              <a:rPr lang="en-US" dirty="0"/>
              <a:t>-tech entities that takes pride in elevating the knowledge base of everyone involved with us.</a:t>
            </a:r>
          </a:p>
          <a:p>
            <a:r>
              <a:rPr lang="en-US" dirty="0"/>
              <a:t>Since the establishment of the institution, its prime focus has been on the holistic development of curious minds and to unravel the innovators inside them. With students from more than 200 institutes all over India, TEN portrays not only excellent academic records but also its healthy</a:t>
            </a:r>
          </a:p>
          <a:p>
            <a:r>
              <a:rPr lang="en-US" dirty="0"/>
              <a:t>environment.</a:t>
            </a:r>
          </a:p>
          <a:p>
            <a:r>
              <a:rPr lang="en-US" dirty="0"/>
              <a:t>TEN's diversified academic system includes online classes by experts and occasional hackathons that enable students to solve problems in real-time.</a:t>
            </a:r>
          </a:p>
          <a:p>
            <a:r>
              <a:rPr lang="en-US" dirty="0"/>
              <a:t>Extensive study material provides a sturdy platform to students to showcase their their technical skills and communication skills.</a:t>
            </a:r>
          </a:p>
        </p:txBody>
      </p:sp>
    </p:spTree>
    <p:extLst>
      <p:ext uri="{BB962C8B-B14F-4D97-AF65-F5344CB8AC3E}">
        <p14:creationId xmlns:p14="http://schemas.microsoft.com/office/powerpoint/2010/main" val="143110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tistics and business statement">
            <a:extLst>
              <a:ext uri="{FF2B5EF4-FFF2-40B4-BE49-F238E27FC236}">
                <a16:creationId xmlns:a16="http://schemas.microsoft.com/office/drawing/2014/main" id="{32FB2BF7-B225-4B4E-92A8-419A68662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450" y="5716473"/>
            <a:ext cx="2424708" cy="16135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22DD0DE-7E4D-4E51-9BCE-BDDB2AA1ECC3}"/>
              </a:ext>
            </a:extLst>
          </p:cNvPr>
          <p:cNvSpPr/>
          <p:nvPr/>
        </p:nvSpPr>
        <p:spPr>
          <a:xfrm>
            <a:off x="0" y="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5399D5-E08F-457C-841A-51102C89EB09}"/>
              </a:ext>
            </a:extLst>
          </p:cNvPr>
          <p:cNvSpPr/>
          <p:nvPr/>
        </p:nvSpPr>
        <p:spPr>
          <a:xfrm>
            <a:off x="0" y="10480233"/>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7329AD0-11B9-4DC6-AA0E-02564ADFC931}"/>
              </a:ext>
            </a:extLst>
          </p:cNvPr>
          <p:cNvSpPr/>
          <p:nvPr/>
        </p:nvSpPr>
        <p:spPr>
          <a:xfrm>
            <a:off x="0" y="1045210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Free Vector | Business people discussing company finances illustration">
            <a:extLst>
              <a:ext uri="{FF2B5EF4-FFF2-40B4-BE49-F238E27FC236}">
                <a16:creationId xmlns:a16="http://schemas.microsoft.com/office/drawing/2014/main" id="{394D5CB1-0152-41D9-A8A2-60DF19C4B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52" y="1024638"/>
            <a:ext cx="2785119" cy="192401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A41BE2-21EC-459D-B237-77B279F30300}"/>
              </a:ext>
            </a:extLst>
          </p:cNvPr>
          <p:cNvSpPr txBox="1"/>
          <p:nvPr/>
        </p:nvSpPr>
        <p:spPr>
          <a:xfrm>
            <a:off x="610844" y="2948648"/>
            <a:ext cx="6327927" cy="2862322"/>
          </a:xfrm>
          <a:prstGeom prst="rect">
            <a:avLst/>
          </a:prstGeom>
          <a:noFill/>
        </p:spPr>
        <p:txBody>
          <a:bodyPr wrap="square" rtlCol="0">
            <a:spAutoFit/>
          </a:bodyPr>
          <a:lstStyle/>
          <a:p>
            <a:r>
              <a:rPr lang="en-US" dirty="0"/>
              <a:t>TEN </a:t>
            </a:r>
            <a:r>
              <a:rPr lang="en-US" dirty="0" err="1"/>
              <a:t>Hackathon</a:t>
            </a:r>
            <a:r>
              <a:rPr lang="en-US" dirty="0"/>
              <a:t>  (or the TEN Hack, as it is called) is an annual technical fest of The Entrepreneurship Network focused on bringing out the technical expertise in students, it is not only limited to the individuals with a sound technical knowhow. It is a confluence of innovation and creation wherein applicants not only try to impress others with their unique abilities but also contribute in passing down their knowledge to the younger, more hopeful applicants whose skills are at a nascent stage but have a proclivity towards gaining exposure to cutting-edge technology relevant in today’s world.</a:t>
            </a:r>
          </a:p>
        </p:txBody>
      </p:sp>
      <p:sp>
        <p:nvSpPr>
          <p:cNvPr id="5" name="TextBox 4">
            <a:extLst>
              <a:ext uri="{FF2B5EF4-FFF2-40B4-BE49-F238E27FC236}">
                <a16:creationId xmlns:a16="http://schemas.microsoft.com/office/drawing/2014/main" id="{9B8DD31F-0D16-4B6E-B2F4-5538E2D78975}"/>
              </a:ext>
            </a:extLst>
          </p:cNvPr>
          <p:cNvSpPr txBox="1"/>
          <p:nvPr/>
        </p:nvSpPr>
        <p:spPr>
          <a:xfrm>
            <a:off x="610844" y="1024638"/>
            <a:ext cx="2634006" cy="954107"/>
          </a:xfrm>
          <a:prstGeom prst="rect">
            <a:avLst/>
          </a:prstGeom>
          <a:noFill/>
        </p:spPr>
        <p:txBody>
          <a:bodyPr wrap="square" rtlCol="0">
            <a:spAutoFit/>
          </a:bodyPr>
          <a:lstStyle/>
          <a:p>
            <a:r>
              <a:rPr lang="en-US" sz="2800" dirty="0"/>
              <a:t>About the TEN Hackathon</a:t>
            </a:r>
          </a:p>
        </p:txBody>
      </p:sp>
      <p:sp>
        <p:nvSpPr>
          <p:cNvPr id="15" name="TextBox 14">
            <a:extLst>
              <a:ext uri="{FF2B5EF4-FFF2-40B4-BE49-F238E27FC236}">
                <a16:creationId xmlns:a16="http://schemas.microsoft.com/office/drawing/2014/main" id="{2EFEFA8C-A4F1-4B94-9CE8-81FA52DCA26E}"/>
              </a:ext>
            </a:extLst>
          </p:cNvPr>
          <p:cNvSpPr txBox="1"/>
          <p:nvPr/>
        </p:nvSpPr>
        <p:spPr>
          <a:xfrm>
            <a:off x="730250" y="6026820"/>
            <a:ext cx="3962400" cy="523220"/>
          </a:xfrm>
          <a:prstGeom prst="rect">
            <a:avLst/>
          </a:prstGeom>
          <a:noFill/>
        </p:spPr>
        <p:txBody>
          <a:bodyPr wrap="square" rtlCol="0">
            <a:spAutoFit/>
          </a:bodyPr>
          <a:lstStyle/>
          <a:p>
            <a:r>
              <a:rPr lang="en-US" sz="2800" dirty="0"/>
              <a:t>TEN Hacking Experts</a:t>
            </a:r>
          </a:p>
        </p:txBody>
      </p:sp>
      <p:sp>
        <p:nvSpPr>
          <p:cNvPr id="7" name="TextBox 6">
            <a:extLst>
              <a:ext uri="{FF2B5EF4-FFF2-40B4-BE49-F238E27FC236}">
                <a16:creationId xmlns:a16="http://schemas.microsoft.com/office/drawing/2014/main" id="{E55CB753-9819-4503-BB00-67B3F18B8C74}"/>
              </a:ext>
            </a:extLst>
          </p:cNvPr>
          <p:cNvSpPr txBox="1"/>
          <p:nvPr/>
        </p:nvSpPr>
        <p:spPr>
          <a:xfrm>
            <a:off x="610844" y="7327900"/>
            <a:ext cx="6215406" cy="1477328"/>
          </a:xfrm>
          <a:prstGeom prst="rect">
            <a:avLst/>
          </a:prstGeom>
          <a:noFill/>
        </p:spPr>
        <p:txBody>
          <a:bodyPr wrap="square" rtlCol="0">
            <a:spAutoFit/>
          </a:bodyPr>
          <a:lstStyle/>
          <a:p>
            <a:r>
              <a:rPr lang="en-US" dirty="0"/>
              <a:t>With a myriad of workshops and competitions, TEN Hack provides a once-in-a-lifetime chance for folks to add a few feathers in their caps and therefore, is an excellent opportunity for young minds that strive to become leading innovators in their desired fields.</a:t>
            </a:r>
          </a:p>
        </p:txBody>
      </p:sp>
    </p:spTree>
    <p:extLst>
      <p:ext uri="{BB962C8B-B14F-4D97-AF65-F5344CB8AC3E}">
        <p14:creationId xmlns:p14="http://schemas.microsoft.com/office/powerpoint/2010/main" val="12243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19E58D-93A7-48C7-9303-C0832B6A67DB}"/>
              </a:ext>
            </a:extLst>
          </p:cNvPr>
          <p:cNvSpPr/>
          <p:nvPr/>
        </p:nvSpPr>
        <p:spPr>
          <a:xfrm>
            <a:off x="0" y="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8F70CAB-D2B6-4944-8850-9BD7F816E18D}"/>
              </a:ext>
            </a:extLst>
          </p:cNvPr>
          <p:cNvSpPr/>
          <p:nvPr/>
        </p:nvSpPr>
        <p:spPr>
          <a:xfrm>
            <a:off x="0" y="1045210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p:txBody>
      </p:sp>
      <p:pic>
        <p:nvPicPr>
          <p:cNvPr id="7170" name="Picture 2" descr="Vector illustration, digital marketing , #Aff, #illustration, #Vector, # marketing, #digital #Ad in 2020 | Vector illustration, Digital marketing,  Illustration">
            <a:extLst>
              <a:ext uri="{FF2B5EF4-FFF2-40B4-BE49-F238E27FC236}">
                <a16:creationId xmlns:a16="http://schemas.microsoft.com/office/drawing/2014/main" id="{CD4FEA2E-2EB5-4046-A01B-020A2846F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239" y="1746113"/>
            <a:ext cx="2619375" cy="24003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06868EC-67CE-4801-9BA4-B91D34B03EC6}"/>
              </a:ext>
            </a:extLst>
          </p:cNvPr>
          <p:cNvSpPr/>
          <p:nvPr/>
        </p:nvSpPr>
        <p:spPr>
          <a:xfrm>
            <a:off x="577850" y="2679700"/>
            <a:ext cx="3778250" cy="923330"/>
          </a:xfrm>
          <a:prstGeom prst="rect">
            <a:avLst/>
          </a:prstGeom>
        </p:spPr>
        <p:txBody>
          <a:bodyPr>
            <a:spAutoFit/>
          </a:bodyPr>
          <a:lstStyle/>
          <a:p>
            <a:r>
              <a:rPr lang="en-US" dirty="0"/>
              <a:t>TEN Hack ’20 will be an online event and you can be a part of it by sitting anywhere in the world.</a:t>
            </a:r>
          </a:p>
        </p:txBody>
      </p:sp>
      <p:sp>
        <p:nvSpPr>
          <p:cNvPr id="5" name="Rectangle 4">
            <a:extLst>
              <a:ext uri="{FF2B5EF4-FFF2-40B4-BE49-F238E27FC236}">
                <a16:creationId xmlns:a16="http://schemas.microsoft.com/office/drawing/2014/main" id="{EDE8215E-B44F-474D-8FB5-4BABF1582F9E}"/>
              </a:ext>
            </a:extLst>
          </p:cNvPr>
          <p:cNvSpPr/>
          <p:nvPr/>
        </p:nvSpPr>
        <p:spPr>
          <a:xfrm>
            <a:off x="613575" y="4137595"/>
            <a:ext cx="6329349" cy="3970318"/>
          </a:xfrm>
          <a:prstGeom prst="rect">
            <a:avLst/>
          </a:prstGeom>
        </p:spPr>
        <p:txBody>
          <a:bodyPr wrap="square">
            <a:spAutoFit/>
          </a:bodyPr>
          <a:lstStyle/>
          <a:p>
            <a:r>
              <a:rPr lang="en-US" dirty="0"/>
              <a:t>It promises to be a surreal experience, with applicants witnessing new path-breaking technologies and exposure to industries of different domains. As a part of the process, every participant will be given a problem statement pertinent to today’s world and they are expected to come up with innovative solutions, present them to a panel of technical and functional architects, and convince them as to what makes their solutions work. </a:t>
            </a:r>
          </a:p>
          <a:p>
            <a:endParaRPr lang="en-US" dirty="0"/>
          </a:p>
          <a:p>
            <a:r>
              <a:rPr lang="en-US" dirty="0"/>
              <a:t>The hack aims at providing students with a platform to get in touch with the pioneers of modern technology so as to whet their appetite for gaining technological knowledge. Under the mentorship of these seasoned veterans, participants will have the opportunity to construct their ideas in a way that makes them more pragmatic and profitable.</a:t>
            </a:r>
          </a:p>
        </p:txBody>
      </p:sp>
      <p:sp>
        <p:nvSpPr>
          <p:cNvPr id="9" name="Rectangle 8">
            <a:extLst>
              <a:ext uri="{FF2B5EF4-FFF2-40B4-BE49-F238E27FC236}">
                <a16:creationId xmlns:a16="http://schemas.microsoft.com/office/drawing/2014/main" id="{D67E619D-B54C-494D-813F-1F8B9541D8F7}"/>
              </a:ext>
            </a:extLst>
          </p:cNvPr>
          <p:cNvSpPr/>
          <p:nvPr/>
        </p:nvSpPr>
        <p:spPr>
          <a:xfrm>
            <a:off x="577850" y="8385770"/>
            <a:ext cx="6682565" cy="923330"/>
          </a:xfrm>
          <a:prstGeom prst="rect">
            <a:avLst/>
          </a:prstGeom>
        </p:spPr>
        <p:txBody>
          <a:bodyPr wrap="square">
            <a:spAutoFit/>
          </a:bodyPr>
          <a:lstStyle/>
          <a:p>
            <a:r>
              <a:rPr lang="en-US" dirty="0"/>
              <a:t>The participants will compete for an attractive prize money and certificates. And with applications from more than 200 colleges country-wide to be expected, it surely makes for a fascinating contest.</a:t>
            </a:r>
          </a:p>
        </p:txBody>
      </p:sp>
      <p:sp>
        <p:nvSpPr>
          <p:cNvPr id="11" name="TextBox 10">
            <a:extLst>
              <a:ext uri="{FF2B5EF4-FFF2-40B4-BE49-F238E27FC236}">
                <a16:creationId xmlns:a16="http://schemas.microsoft.com/office/drawing/2014/main" id="{79118304-E72A-484F-82BA-88F7F77F4CDD}"/>
              </a:ext>
            </a:extLst>
          </p:cNvPr>
          <p:cNvSpPr txBox="1"/>
          <p:nvPr/>
        </p:nvSpPr>
        <p:spPr>
          <a:xfrm>
            <a:off x="654050" y="1612900"/>
            <a:ext cx="3344086" cy="523220"/>
          </a:xfrm>
          <a:prstGeom prst="rect">
            <a:avLst/>
          </a:prstGeom>
          <a:noFill/>
        </p:spPr>
        <p:txBody>
          <a:bodyPr wrap="square" rtlCol="0">
            <a:spAutoFit/>
          </a:bodyPr>
          <a:lstStyle/>
          <a:p>
            <a:r>
              <a:rPr lang="en-US" sz="2800" dirty="0"/>
              <a:t>About TEN Hack ‘20</a:t>
            </a:r>
          </a:p>
        </p:txBody>
      </p:sp>
    </p:spTree>
    <p:extLst>
      <p:ext uri="{BB962C8B-B14F-4D97-AF65-F5344CB8AC3E}">
        <p14:creationId xmlns:p14="http://schemas.microsoft.com/office/powerpoint/2010/main" val="20069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remium Vector | Business workshop person man concept illustration design.">
            <a:extLst>
              <a:ext uri="{FF2B5EF4-FFF2-40B4-BE49-F238E27FC236}">
                <a16:creationId xmlns:a16="http://schemas.microsoft.com/office/drawing/2014/main" id="{9F4C691E-1FA9-4381-A5CF-075F48D3E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850" y="6499788"/>
            <a:ext cx="3846023" cy="25827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D19E58D-93A7-48C7-9303-C0832B6A67DB}"/>
              </a:ext>
            </a:extLst>
          </p:cNvPr>
          <p:cNvSpPr/>
          <p:nvPr/>
        </p:nvSpPr>
        <p:spPr>
          <a:xfrm>
            <a:off x="0" y="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8F70CAB-D2B6-4944-8850-9BD7F816E18D}"/>
              </a:ext>
            </a:extLst>
          </p:cNvPr>
          <p:cNvSpPr/>
          <p:nvPr/>
        </p:nvSpPr>
        <p:spPr>
          <a:xfrm>
            <a:off x="0" y="1045210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p:txBody>
      </p:sp>
      <p:pic>
        <p:nvPicPr>
          <p:cNvPr id="8194" name="Picture 2" descr="Modern Flat Design Concept Of Business Idea With Characters Man And Women  Holding Giant Light Bulb">
            <a:extLst>
              <a:ext uri="{FF2B5EF4-FFF2-40B4-BE49-F238E27FC236}">
                <a16:creationId xmlns:a16="http://schemas.microsoft.com/office/drawing/2014/main" id="{8DB0BE19-E7A9-444F-ADB3-2AB75E803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548" y="1854805"/>
            <a:ext cx="2635250" cy="28838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F9A9D4-8739-4A59-809E-BFF11F3B0DB3}"/>
              </a:ext>
            </a:extLst>
          </p:cNvPr>
          <p:cNvSpPr txBox="1"/>
          <p:nvPr/>
        </p:nvSpPr>
        <p:spPr>
          <a:xfrm>
            <a:off x="425450" y="732514"/>
            <a:ext cx="1872362" cy="523220"/>
          </a:xfrm>
          <a:prstGeom prst="rect">
            <a:avLst/>
          </a:prstGeom>
          <a:noFill/>
        </p:spPr>
        <p:txBody>
          <a:bodyPr wrap="square" rtlCol="0">
            <a:spAutoFit/>
          </a:bodyPr>
          <a:lstStyle/>
          <a:p>
            <a:r>
              <a:rPr lang="en-US" sz="2800" dirty="0"/>
              <a:t>Talks</a:t>
            </a:r>
          </a:p>
        </p:txBody>
      </p:sp>
      <p:sp>
        <p:nvSpPr>
          <p:cNvPr id="5" name="Rectangle 4">
            <a:extLst>
              <a:ext uri="{FF2B5EF4-FFF2-40B4-BE49-F238E27FC236}">
                <a16:creationId xmlns:a16="http://schemas.microsoft.com/office/drawing/2014/main" id="{DC9934AC-454C-4AE2-A3B7-7B874C1FD6AE}"/>
              </a:ext>
            </a:extLst>
          </p:cNvPr>
          <p:cNvSpPr/>
          <p:nvPr/>
        </p:nvSpPr>
        <p:spPr>
          <a:xfrm>
            <a:off x="445440" y="1377704"/>
            <a:ext cx="4128861" cy="3139321"/>
          </a:xfrm>
          <a:prstGeom prst="rect">
            <a:avLst/>
          </a:prstGeom>
        </p:spPr>
        <p:txBody>
          <a:bodyPr wrap="square">
            <a:spAutoFit/>
          </a:bodyPr>
          <a:lstStyle/>
          <a:p>
            <a:r>
              <a:rPr lang="en-US" dirty="0"/>
              <a:t>TEN Hack will initiate with talks from experts hailing from a plethora of versatile industries ranging from sales to tech. The participants would be given an indication on to their journey into the corporate environment, and to motivate them for the challenges that await them. TEN Hack is focused on bringing leading industry experts, tech pioneers and trailblazers to help ignite the fire of innovation in participants.</a:t>
            </a:r>
          </a:p>
        </p:txBody>
      </p:sp>
      <p:sp>
        <p:nvSpPr>
          <p:cNvPr id="8" name="TextBox 7">
            <a:extLst>
              <a:ext uri="{FF2B5EF4-FFF2-40B4-BE49-F238E27FC236}">
                <a16:creationId xmlns:a16="http://schemas.microsoft.com/office/drawing/2014/main" id="{D6D41C76-D5A7-4410-B9B6-CCFA3F9F1CBB}"/>
              </a:ext>
            </a:extLst>
          </p:cNvPr>
          <p:cNvSpPr txBox="1"/>
          <p:nvPr/>
        </p:nvSpPr>
        <p:spPr>
          <a:xfrm>
            <a:off x="450669" y="4478422"/>
            <a:ext cx="6444362" cy="1477328"/>
          </a:xfrm>
          <a:prstGeom prst="rect">
            <a:avLst/>
          </a:prstGeom>
          <a:noFill/>
        </p:spPr>
        <p:txBody>
          <a:bodyPr wrap="square" rtlCol="0">
            <a:spAutoFit/>
          </a:bodyPr>
          <a:lstStyle/>
          <a:p>
            <a:r>
              <a:rPr lang="en-US" dirty="0"/>
              <a:t>While possessing technical knowledge would be an advantage, it is certainly not essential. Participants must also work on building a team that surpasses expectations in its sales pitch and boosts their team building skills. The most obvious expectation is that the team brings its ideas forward in the best way.</a:t>
            </a:r>
          </a:p>
        </p:txBody>
      </p:sp>
      <p:sp>
        <p:nvSpPr>
          <p:cNvPr id="15" name="TextBox 14">
            <a:extLst>
              <a:ext uri="{FF2B5EF4-FFF2-40B4-BE49-F238E27FC236}">
                <a16:creationId xmlns:a16="http://schemas.microsoft.com/office/drawing/2014/main" id="{A1B05168-1074-4814-8016-C30E261876C6}"/>
              </a:ext>
            </a:extLst>
          </p:cNvPr>
          <p:cNvSpPr txBox="1"/>
          <p:nvPr/>
        </p:nvSpPr>
        <p:spPr>
          <a:xfrm>
            <a:off x="465827" y="6154303"/>
            <a:ext cx="1872362" cy="523220"/>
          </a:xfrm>
          <a:prstGeom prst="rect">
            <a:avLst/>
          </a:prstGeom>
          <a:noFill/>
        </p:spPr>
        <p:txBody>
          <a:bodyPr wrap="square" rtlCol="0">
            <a:spAutoFit/>
          </a:bodyPr>
          <a:lstStyle/>
          <a:p>
            <a:r>
              <a:rPr lang="en-US" sz="2800" dirty="0"/>
              <a:t>Workshops</a:t>
            </a:r>
          </a:p>
        </p:txBody>
      </p:sp>
      <p:sp>
        <p:nvSpPr>
          <p:cNvPr id="9" name="Rectangle 8">
            <a:extLst>
              <a:ext uri="{FF2B5EF4-FFF2-40B4-BE49-F238E27FC236}">
                <a16:creationId xmlns:a16="http://schemas.microsoft.com/office/drawing/2014/main" id="{312A210E-11D5-45C5-891B-042680B20D0C}"/>
              </a:ext>
            </a:extLst>
          </p:cNvPr>
          <p:cNvSpPr/>
          <p:nvPr/>
        </p:nvSpPr>
        <p:spPr>
          <a:xfrm>
            <a:off x="425450" y="6642100"/>
            <a:ext cx="3778250" cy="3139321"/>
          </a:xfrm>
          <a:prstGeom prst="rect">
            <a:avLst/>
          </a:prstGeom>
        </p:spPr>
        <p:txBody>
          <a:bodyPr wrap="square">
            <a:spAutoFit/>
          </a:bodyPr>
          <a:lstStyle/>
          <a:p>
            <a:r>
              <a:rPr lang="en-US" dirty="0"/>
              <a:t>While the world seems to have come to a halt, we here at TEN Hack have collaborated with leading personalities in order to ensure that our participants are provided with a real-time exposure. The purpose of these workshops is to instill the participants with a mindset to take on</a:t>
            </a:r>
          </a:p>
          <a:p>
            <a:r>
              <a:rPr lang="en-US" dirty="0"/>
              <a:t>ever-changing obstacles arising in the</a:t>
            </a:r>
          </a:p>
          <a:p>
            <a:r>
              <a:rPr lang="en-US" dirty="0"/>
              <a:t>industry and cultivate a problem solving ability in them.</a:t>
            </a:r>
          </a:p>
        </p:txBody>
      </p:sp>
    </p:spTree>
    <p:extLst>
      <p:ext uri="{BB962C8B-B14F-4D97-AF65-F5344CB8AC3E}">
        <p14:creationId xmlns:p14="http://schemas.microsoft.com/office/powerpoint/2010/main" val="72810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266" name="Picture 2" descr="Be a partner by Daniel Hersic on Dribbble">
            <a:extLst>
              <a:ext uri="{FF2B5EF4-FFF2-40B4-BE49-F238E27FC236}">
                <a16:creationId xmlns:a16="http://schemas.microsoft.com/office/drawing/2014/main" id="{BD59A1CD-D74B-4633-BD87-6D1B79058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577" y="1871314"/>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D19E58D-93A7-48C7-9303-C0832B6A67DB}"/>
              </a:ext>
            </a:extLst>
          </p:cNvPr>
          <p:cNvSpPr/>
          <p:nvPr/>
        </p:nvSpPr>
        <p:spPr>
          <a:xfrm>
            <a:off x="0" y="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8F70CAB-D2B6-4944-8850-9BD7F816E18D}"/>
              </a:ext>
            </a:extLst>
          </p:cNvPr>
          <p:cNvSpPr/>
          <p:nvPr/>
        </p:nvSpPr>
        <p:spPr>
          <a:xfrm>
            <a:off x="0" y="1045210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p:txBody>
      </p:sp>
      <p:sp>
        <p:nvSpPr>
          <p:cNvPr id="32" name="object 10">
            <a:extLst>
              <a:ext uri="{FF2B5EF4-FFF2-40B4-BE49-F238E27FC236}">
                <a16:creationId xmlns:a16="http://schemas.microsoft.com/office/drawing/2014/main" id="{DD8B1C7D-1AEA-4AB6-9924-F5A0FFA3B572}"/>
              </a:ext>
            </a:extLst>
          </p:cNvPr>
          <p:cNvSpPr/>
          <p:nvPr/>
        </p:nvSpPr>
        <p:spPr>
          <a:xfrm>
            <a:off x="601948" y="3746500"/>
            <a:ext cx="203200" cy="279400"/>
          </a:xfrm>
          <a:custGeom>
            <a:avLst/>
            <a:gdLst/>
            <a:ahLst/>
            <a:cxnLst/>
            <a:rect l="l" t="t" r="r" b="b"/>
            <a:pathLst>
              <a:path w="203200" h="279400">
                <a:moveTo>
                  <a:pt x="203200" y="0"/>
                </a:moveTo>
                <a:lnTo>
                  <a:pt x="101600" y="0"/>
                </a:lnTo>
                <a:lnTo>
                  <a:pt x="62052" y="7984"/>
                </a:lnTo>
                <a:lnTo>
                  <a:pt x="29757" y="29757"/>
                </a:lnTo>
                <a:lnTo>
                  <a:pt x="7984" y="62052"/>
                </a:lnTo>
                <a:lnTo>
                  <a:pt x="0" y="101600"/>
                </a:lnTo>
                <a:lnTo>
                  <a:pt x="0" y="279400"/>
                </a:lnTo>
                <a:lnTo>
                  <a:pt x="101600" y="279400"/>
                </a:lnTo>
                <a:lnTo>
                  <a:pt x="141147" y="271415"/>
                </a:lnTo>
                <a:lnTo>
                  <a:pt x="173442" y="249642"/>
                </a:lnTo>
                <a:lnTo>
                  <a:pt x="195215" y="217347"/>
                </a:lnTo>
                <a:lnTo>
                  <a:pt x="203200" y="177800"/>
                </a:lnTo>
                <a:lnTo>
                  <a:pt x="203200" y="0"/>
                </a:lnTo>
                <a:close/>
              </a:path>
            </a:pathLst>
          </a:custGeom>
          <a:solidFill>
            <a:srgbClr val="008CFF"/>
          </a:solidFill>
        </p:spPr>
        <p:txBody>
          <a:bodyPr wrap="square" lIns="0" tIns="0" rIns="0" bIns="0" rtlCol="0"/>
          <a:lstStyle/>
          <a:p>
            <a:endParaRPr/>
          </a:p>
        </p:txBody>
      </p:sp>
      <p:sp>
        <p:nvSpPr>
          <p:cNvPr id="33" name="object 11">
            <a:extLst>
              <a:ext uri="{FF2B5EF4-FFF2-40B4-BE49-F238E27FC236}">
                <a16:creationId xmlns:a16="http://schemas.microsoft.com/office/drawing/2014/main" id="{454CD348-6CB0-40D7-B9A6-28EF551609C2}"/>
              </a:ext>
            </a:extLst>
          </p:cNvPr>
          <p:cNvSpPr/>
          <p:nvPr/>
        </p:nvSpPr>
        <p:spPr>
          <a:xfrm>
            <a:off x="601948" y="4286864"/>
            <a:ext cx="203200" cy="279400"/>
          </a:xfrm>
          <a:custGeom>
            <a:avLst/>
            <a:gdLst/>
            <a:ahLst/>
            <a:cxnLst/>
            <a:rect l="l" t="t" r="r" b="b"/>
            <a:pathLst>
              <a:path w="203200" h="279400">
                <a:moveTo>
                  <a:pt x="203200" y="0"/>
                </a:moveTo>
                <a:lnTo>
                  <a:pt x="101600" y="0"/>
                </a:lnTo>
                <a:lnTo>
                  <a:pt x="62052" y="7984"/>
                </a:lnTo>
                <a:lnTo>
                  <a:pt x="29757" y="29757"/>
                </a:lnTo>
                <a:lnTo>
                  <a:pt x="7984" y="62052"/>
                </a:lnTo>
                <a:lnTo>
                  <a:pt x="0" y="101600"/>
                </a:lnTo>
                <a:lnTo>
                  <a:pt x="0" y="279400"/>
                </a:lnTo>
                <a:lnTo>
                  <a:pt x="101600" y="279400"/>
                </a:lnTo>
                <a:lnTo>
                  <a:pt x="141147" y="271415"/>
                </a:lnTo>
                <a:lnTo>
                  <a:pt x="173442" y="249642"/>
                </a:lnTo>
                <a:lnTo>
                  <a:pt x="195215" y="217347"/>
                </a:lnTo>
                <a:lnTo>
                  <a:pt x="203200" y="177800"/>
                </a:lnTo>
                <a:lnTo>
                  <a:pt x="203200" y="0"/>
                </a:lnTo>
                <a:close/>
              </a:path>
            </a:pathLst>
          </a:custGeom>
          <a:solidFill>
            <a:srgbClr val="008CFF"/>
          </a:solidFill>
        </p:spPr>
        <p:txBody>
          <a:bodyPr wrap="square" lIns="0" tIns="0" rIns="0" bIns="0" rtlCol="0"/>
          <a:lstStyle/>
          <a:p>
            <a:endParaRPr/>
          </a:p>
        </p:txBody>
      </p:sp>
      <p:sp>
        <p:nvSpPr>
          <p:cNvPr id="34" name="object 12">
            <a:extLst>
              <a:ext uri="{FF2B5EF4-FFF2-40B4-BE49-F238E27FC236}">
                <a16:creationId xmlns:a16="http://schemas.microsoft.com/office/drawing/2014/main" id="{EB8F174F-E106-4DAB-82C6-77BCA1EFCD77}"/>
              </a:ext>
            </a:extLst>
          </p:cNvPr>
          <p:cNvSpPr/>
          <p:nvPr/>
        </p:nvSpPr>
        <p:spPr>
          <a:xfrm>
            <a:off x="601948" y="5575300"/>
            <a:ext cx="203200" cy="279400"/>
          </a:xfrm>
          <a:custGeom>
            <a:avLst/>
            <a:gdLst/>
            <a:ahLst/>
            <a:cxnLst/>
            <a:rect l="l" t="t" r="r" b="b"/>
            <a:pathLst>
              <a:path w="203200" h="279400">
                <a:moveTo>
                  <a:pt x="203200" y="0"/>
                </a:moveTo>
                <a:lnTo>
                  <a:pt x="101600" y="0"/>
                </a:lnTo>
                <a:lnTo>
                  <a:pt x="62052" y="7984"/>
                </a:lnTo>
                <a:lnTo>
                  <a:pt x="29757" y="29757"/>
                </a:lnTo>
                <a:lnTo>
                  <a:pt x="7984" y="62052"/>
                </a:lnTo>
                <a:lnTo>
                  <a:pt x="0" y="101600"/>
                </a:lnTo>
                <a:lnTo>
                  <a:pt x="0" y="279400"/>
                </a:lnTo>
                <a:lnTo>
                  <a:pt x="101600" y="279400"/>
                </a:lnTo>
                <a:lnTo>
                  <a:pt x="141147" y="271415"/>
                </a:lnTo>
                <a:lnTo>
                  <a:pt x="173442" y="249642"/>
                </a:lnTo>
                <a:lnTo>
                  <a:pt x="195215" y="217347"/>
                </a:lnTo>
                <a:lnTo>
                  <a:pt x="203200" y="177800"/>
                </a:lnTo>
                <a:lnTo>
                  <a:pt x="203200" y="0"/>
                </a:lnTo>
                <a:close/>
              </a:path>
            </a:pathLst>
          </a:custGeom>
          <a:solidFill>
            <a:srgbClr val="008CFF"/>
          </a:solidFill>
        </p:spPr>
        <p:txBody>
          <a:bodyPr wrap="square" lIns="0" tIns="0" rIns="0" bIns="0" rtlCol="0"/>
          <a:lstStyle/>
          <a:p>
            <a:endParaRPr/>
          </a:p>
        </p:txBody>
      </p:sp>
      <p:sp>
        <p:nvSpPr>
          <p:cNvPr id="36" name="object 14">
            <a:extLst>
              <a:ext uri="{FF2B5EF4-FFF2-40B4-BE49-F238E27FC236}">
                <a16:creationId xmlns:a16="http://schemas.microsoft.com/office/drawing/2014/main" id="{9F3A1466-CCEE-4E65-A830-B2213D6124B4}"/>
              </a:ext>
            </a:extLst>
          </p:cNvPr>
          <p:cNvSpPr/>
          <p:nvPr/>
        </p:nvSpPr>
        <p:spPr>
          <a:xfrm>
            <a:off x="601948" y="4914900"/>
            <a:ext cx="203200" cy="279400"/>
          </a:xfrm>
          <a:custGeom>
            <a:avLst/>
            <a:gdLst/>
            <a:ahLst/>
            <a:cxnLst/>
            <a:rect l="l" t="t" r="r" b="b"/>
            <a:pathLst>
              <a:path w="203200" h="279400">
                <a:moveTo>
                  <a:pt x="203200" y="0"/>
                </a:moveTo>
                <a:lnTo>
                  <a:pt x="101600" y="0"/>
                </a:lnTo>
                <a:lnTo>
                  <a:pt x="62052" y="7984"/>
                </a:lnTo>
                <a:lnTo>
                  <a:pt x="29757" y="29757"/>
                </a:lnTo>
                <a:lnTo>
                  <a:pt x="7984" y="62052"/>
                </a:lnTo>
                <a:lnTo>
                  <a:pt x="0" y="101600"/>
                </a:lnTo>
                <a:lnTo>
                  <a:pt x="0" y="279400"/>
                </a:lnTo>
                <a:lnTo>
                  <a:pt x="101600" y="279400"/>
                </a:lnTo>
                <a:lnTo>
                  <a:pt x="141147" y="271415"/>
                </a:lnTo>
                <a:lnTo>
                  <a:pt x="173442" y="249642"/>
                </a:lnTo>
                <a:lnTo>
                  <a:pt x="195215" y="217347"/>
                </a:lnTo>
                <a:lnTo>
                  <a:pt x="203200" y="177800"/>
                </a:lnTo>
                <a:lnTo>
                  <a:pt x="203200" y="0"/>
                </a:lnTo>
                <a:close/>
              </a:path>
            </a:pathLst>
          </a:custGeom>
          <a:solidFill>
            <a:srgbClr val="008CFF"/>
          </a:solidFill>
        </p:spPr>
        <p:txBody>
          <a:bodyPr wrap="square" lIns="0" tIns="0" rIns="0" bIns="0" rtlCol="0"/>
          <a:lstStyle/>
          <a:p>
            <a:endParaRPr/>
          </a:p>
        </p:txBody>
      </p:sp>
      <p:sp>
        <p:nvSpPr>
          <p:cNvPr id="37" name="object 15">
            <a:extLst>
              <a:ext uri="{FF2B5EF4-FFF2-40B4-BE49-F238E27FC236}">
                <a16:creationId xmlns:a16="http://schemas.microsoft.com/office/drawing/2014/main" id="{1F14B3EA-72B2-4683-9BF5-EBA3A8D1F917}"/>
              </a:ext>
            </a:extLst>
          </p:cNvPr>
          <p:cNvSpPr/>
          <p:nvPr/>
        </p:nvSpPr>
        <p:spPr>
          <a:xfrm>
            <a:off x="601948" y="6261100"/>
            <a:ext cx="203200" cy="279400"/>
          </a:xfrm>
          <a:custGeom>
            <a:avLst/>
            <a:gdLst/>
            <a:ahLst/>
            <a:cxnLst/>
            <a:rect l="l" t="t" r="r" b="b"/>
            <a:pathLst>
              <a:path w="203200" h="279400">
                <a:moveTo>
                  <a:pt x="203200" y="0"/>
                </a:moveTo>
                <a:lnTo>
                  <a:pt x="101600" y="0"/>
                </a:lnTo>
                <a:lnTo>
                  <a:pt x="62052" y="7984"/>
                </a:lnTo>
                <a:lnTo>
                  <a:pt x="29757" y="29757"/>
                </a:lnTo>
                <a:lnTo>
                  <a:pt x="7984" y="62052"/>
                </a:lnTo>
                <a:lnTo>
                  <a:pt x="0" y="101600"/>
                </a:lnTo>
                <a:lnTo>
                  <a:pt x="0" y="279400"/>
                </a:lnTo>
                <a:lnTo>
                  <a:pt x="101600" y="279400"/>
                </a:lnTo>
                <a:lnTo>
                  <a:pt x="141147" y="271415"/>
                </a:lnTo>
                <a:lnTo>
                  <a:pt x="173442" y="249642"/>
                </a:lnTo>
                <a:lnTo>
                  <a:pt x="195215" y="217347"/>
                </a:lnTo>
                <a:lnTo>
                  <a:pt x="203200" y="177800"/>
                </a:lnTo>
                <a:lnTo>
                  <a:pt x="203200" y="0"/>
                </a:lnTo>
                <a:close/>
              </a:path>
            </a:pathLst>
          </a:custGeom>
          <a:solidFill>
            <a:srgbClr val="008CFF"/>
          </a:solidFill>
        </p:spPr>
        <p:txBody>
          <a:bodyPr wrap="square" lIns="0" tIns="0" rIns="0" bIns="0" rtlCol="0"/>
          <a:lstStyle/>
          <a:p>
            <a:endParaRPr/>
          </a:p>
        </p:txBody>
      </p:sp>
      <p:pic>
        <p:nvPicPr>
          <p:cNvPr id="10242" name="Picture 2" descr="Illustrations Concept Small People Creating Value Of Partner.. Royalty Free  Cliparts, Vectors, And Stock Illustration. Image 112266418.">
            <a:extLst>
              <a:ext uri="{FF2B5EF4-FFF2-40B4-BE49-F238E27FC236}">
                <a16:creationId xmlns:a16="http://schemas.microsoft.com/office/drawing/2014/main" id="{92DB956A-9398-4D12-8251-B1C9E12D9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52" y="7589261"/>
            <a:ext cx="3448943" cy="21211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CECEFC5-ABEB-4CCA-962E-DF55EE4E1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5547" y="7473479"/>
            <a:ext cx="2631034" cy="2352727"/>
          </a:xfrm>
          <a:prstGeom prst="rect">
            <a:avLst/>
          </a:prstGeom>
        </p:spPr>
      </p:pic>
      <p:sp>
        <p:nvSpPr>
          <p:cNvPr id="5" name="TextBox 4">
            <a:extLst>
              <a:ext uri="{FF2B5EF4-FFF2-40B4-BE49-F238E27FC236}">
                <a16:creationId xmlns:a16="http://schemas.microsoft.com/office/drawing/2014/main" id="{9637B511-E5C7-445B-A30C-CC9371D6A509}"/>
              </a:ext>
            </a:extLst>
          </p:cNvPr>
          <p:cNvSpPr txBox="1"/>
          <p:nvPr/>
        </p:nvSpPr>
        <p:spPr>
          <a:xfrm>
            <a:off x="582637" y="2374900"/>
            <a:ext cx="4039902" cy="584775"/>
          </a:xfrm>
          <a:prstGeom prst="rect">
            <a:avLst/>
          </a:prstGeom>
          <a:noFill/>
        </p:spPr>
        <p:txBody>
          <a:bodyPr wrap="square" rtlCol="0">
            <a:spAutoFit/>
          </a:bodyPr>
          <a:lstStyle/>
          <a:p>
            <a:r>
              <a:rPr lang="en-US" sz="3200" dirty="0"/>
              <a:t>Basis of Partnership</a:t>
            </a:r>
          </a:p>
        </p:txBody>
      </p:sp>
      <p:sp>
        <p:nvSpPr>
          <p:cNvPr id="7" name="Rectangle 6">
            <a:extLst>
              <a:ext uri="{FF2B5EF4-FFF2-40B4-BE49-F238E27FC236}">
                <a16:creationId xmlns:a16="http://schemas.microsoft.com/office/drawing/2014/main" id="{E928B267-1D33-45EE-9605-59E86952E7E8}"/>
              </a:ext>
            </a:extLst>
          </p:cNvPr>
          <p:cNvSpPr/>
          <p:nvPr/>
        </p:nvSpPr>
        <p:spPr>
          <a:xfrm>
            <a:off x="931838" y="3538377"/>
            <a:ext cx="6022714" cy="923330"/>
          </a:xfrm>
          <a:prstGeom prst="rect">
            <a:avLst/>
          </a:prstGeom>
        </p:spPr>
        <p:txBody>
          <a:bodyPr wrap="square">
            <a:spAutoFit/>
          </a:bodyPr>
          <a:lstStyle/>
          <a:p>
            <a:r>
              <a:rPr lang="en-US" dirty="0"/>
              <a:t>TEN Hack will be conducted in partnership with you as a case partner.</a:t>
            </a:r>
          </a:p>
          <a:p>
            <a:endParaRPr lang="en-US" dirty="0"/>
          </a:p>
        </p:txBody>
      </p:sp>
      <p:sp>
        <p:nvSpPr>
          <p:cNvPr id="9" name="Rectangle 8">
            <a:extLst>
              <a:ext uri="{FF2B5EF4-FFF2-40B4-BE49-F238E27FC236}">
                <a16:creationId xmlns:a16="http://schemas.microsoft.com/office/drawing/2014/main" id="{1FA7A654-9AAC-4843-A542-9BD48E9610CA}"/>
              </a:ext>
            </a:extLst>
          </p:cNvPr>
          <p:cNvSpPr/>
          <p:nvPr/>
        </p:nvSpPr>
        <p:spPr>
          <a:xfrm>
            <a:off x="931838" y="4113467"/>
            <a:ext cx="5904182" cy="646331"/>
          </a:xfrm>
          <a:prstGeom prst="rect">
            <a:avLst/>
          </a:prstGeom>
        </p:spPr>
        <p:txBody>
          <a:bodyPr wrap="square">
            <a:spAutoFit/>
          </a:bodyPr>
          <a:lstStyle/>
          <a:p>
            <a:r>
              <a:rPr lang="en-US" dirty="0"/>
              <a:t>Monetary sponsorship in terms of cash rewards to TEN Hack winners and innovative ideas.</a:t>
            </a:r>
          </a:p>
        </p:txBody>
      </p:sp>
      <p:sp>
        <p:nvSpPr>
          <p:cNvPr id="11" name="Rectangle 10">
            <a:extLst>
              <a:ext uri="{FF2B5EF4-FFF2-40B4-BE49-F238E27FC236}">
                <a16:creationId xmlns:a16="http://schemas.microsoft.com/office/drawing/2014/main" id="{9979B6F9-5BBC-405F-B5C5-22506215CB76}"/>
              </a:ext>
            </a:extLst>
          </p:cNvPr>
          <p:cNvSpPr/>
          <p:nvPr/>
        </p:nvSpPr>
        <p:spPr>
          <a:xfrm>
            <a:off x="924867" y="4746536"/>
            <a:ext cx="5825183" cy="646331"/>
          </a:xfrm>
          <a:prstGeom prst="rect">
            <a:avLst/>
          </a:prstGeom>
        </p:spPr>
        <p:txBody>
          <a:bodyPr wrap="square">
            <a:spAutoFit/>
          </a:bodyPr>
          <a:lstStyle/>
          <a:p>
            <a:r>
              <a:rPr lang="en-US" dirty="0"/>
              <a:t>Get solutions to your problem statements at TEN Hack from students all over the world participating in the event.</a:t>
            </a:r>
          </a:p>
        </p:txBody>
      </p:sp>
      <p:sp>
        <p:nvSpPr>
          <p:cNvPr id="13" name="Rectangle 12">
            <a:extLst>
              <a:ext uri="{FF2B5EF4-FFF2-40B4-BE49-F238E27FC236}">
                <a16:creationId xmlns:a16="http://schemas.microsoft.com/office/drawing/2014/main" id="{F91F29B4-ECCA-4336-AF03-225B76E8C965}"/>
              </a:ext>
            </a:extLst>
          </p:cNvPr>
          <p:cNvSpPr/>
          <p:nvPr/>
        </p:nvSpPr>
        <p:spPr>
          <a:xfrm>
            <a:off x="882650" y="5346700"/>
            <a:ext cx="5788754" cy="646331"/>
          </a:xfrm>
          <a:prstGeom prst="rect">
            <a:avLst/>
          </a:prstGeom>
        </p:spPr>
        <p:txBody>
          <a:bodyPr wrap="square">
            <a:spAutoFit/>
          </a:bodyPr>
          <a:lstStyle/>
          <a:p>
            <a:r>
              <a:rPr lang="en-US" dirty="0"/>
              <a:t>Mentor the projects at TEN Hack by sending technical and business expertise from your company.</a:t>
            </a:r>
          </a:p>
        </p:txBody>
      </p:sp>
      <p:sp>
        <p:nvSpPr>
          <p:cNvPr id="14" name="Rectangle 13">
            <a:extLst>
              <a:ext uri="{FF2B5EF4-FFF2-40B4-BE49-F238E27FC236}">
                <a16:creationId xmlns:a16="http://schemas.microsoft.com/office/drawing/2014/main" id="{72908B2B-E161-426C-8A4B-62D72DF3CF36}"/>
              </a:ext>
            </a:extLst>
          </p:cNvPr>
          <p:cNvSpPr/>
          <p:nvPr/>
        </p:nvSpPr>
        <p:spPr>
          <a:xfrm>
            <a:off x="882650" y="6032500"/>
            <a:ext cx="5752325" cy="646331"/>
          </a:xfrm>
          <a:prstGeom prst="rect">
            <a:avLst/>
          </a:prstGeom>
        </p:spPr>
        <p:txBody>
          <a:bodyPr wrap="square">
            <a:spAutoFit/>
          </a:bodyPr>
          <a:lstStyle/>
          <a:p>
            <a:r>
              <a:rPr lang="en-US" dirty="0"/>
              <a:t>The best solution(s) shall be rewarded with a cash prize by your company. </a:t>
            </a:r>
          </a:p>
        </p:txBody>
      </p:sp>
    </p:spTree>
    <p:extLst>
      <p:ext uri="{BB962C8B-B14F-4D97-AF65-F5344CB8AC3E}">
        <p14:creationId xmlns:p14="http://schemas.microsoft.com/office/powerpoint/2010/main" val="32198691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6915" y="1412544"/>
            <a:ext cx="3200104" cy="370027"/>
          </a:xfrm>
          <a:prstGeom prst="rect">
            <a:avLst/>
          </a:prstGeom>
          <a:blipFill>
            <a:blip r:embed="rId2"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1538867591"/>
              </p:ext>
            </p:extLst>
          </p:nvPr>
        </p:nvGraphicFramePr>
        <p:xfrm>
          <a:off x="609600" y="2489200"/>
          <a:ext cx="6273800" cy="7378700"/>
        </p:xfrm>
        <a:graphic>
          <a:graphicData uri="http://schemas.openxmlformats.org/drawingml/2006/table">
            <a:tbl>
              <a:tblPr firstRow="1" bandRow="1">
                <a:tableStyleId>{2D5ABB26-0587-4C30-8999-92F81FD0307C}</a:tableStyleId>
              </a:tblPr>
              <a:tblGrid>
                <a:gridCol w="2095500">
                  <a:extLst>
                    <a:ext uri="{9D8B030D-6E8A-4147-A177-3AD203B41FA5}">
                      <a16:colId xmlns:a16="http://schemas.microsoft.com/office/drawing/2014/main" val="20000"/>
                    </a:ext>
                  </a:extLst>
                </a:gridCol>
                <a:gridCol w="4178300">
                  <a:extLst>
                    <a:ext uri="{9D8B030D-6E8A-4147-A177-3AD203B41FA5}">
                      <a16:colId xmlns:a16="http://schemas.microsoft.com/office/drawing/2014/main" val="20001"/>
                    </a:ext>
                  </a:extLst>
                </a:gridCol>
              </a:tblGrid>
              <a:tr h="6350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762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762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0"/>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1"/>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2"/>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3"/>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4"/>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5"/>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6"/>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7"/>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8"/>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09"/>
                  </a:ext>
                </a:extLst>
              </a:tr>
              <a:tr h="6096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a:latin typeface="Times New Roman"/>
                        <a:cs typeface="Times New Roman"/>
                      </a:endParaRPr>
                    </a:p>
                  </a:txBody>
                  <a:tcPr marL="0" marR="0" marT="0" marB="0">
                    <a:lnL w="12700">
                      <a:noFill/>
                      <a:prstDash val="solid"/>
                    </a:lnL>
                    <a:lnR w="76200">
                      <a:noFill/>
                      <a:prstDash val="solid"/>
                    </a:lnR>
                    <a:lnT w="12700">
                      <a:noFill/>
                      <a:prstDash val="solid"/>
                    </a:lnT>
                    <a:lnB w="127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10"/>
                  </a:ext>
                </a:extLst>
              </a:tr>
              <a:tr h="647700">
                <a:tc>
                  <a:txBody>
                    <a:bodyPr/>
                    <a:lstStyle/>
                    <a:p>
                      <a:pPr>
                        <a:lnSpc>
                          <a:spcPct val="100000"/>
                        </a:lnSpc>
                      </a:pPr>
                      <a:endParaRPr sz="100">
                        <a:latin typeface="Times New Roman"/>
                        <a:cs typeface="Times New Roman"/>
                      </a:endParaRPr>
                    </a:p>
                  </a:txBody>
                  <a:tcPr marL="0" marR="0" marT="0" marB="0">
                    <a:lnL w="76200">
                      <a:noFill/>
                      <a:prstDash val="solid"/>
                    </a:lnL>
                    <a:lnR w="12700">
                      <a:noFill/>
                      <a:prstDash val="solid"/>
                    </a:lnR>
                    <a:lnT w="12700">
                      <a:noFill/>
                      <a:prstDash val="solid"/>
                    </a:lnT>
                    <a:lnB w="76200">
                      <a:noFill/>
                      <a:prstDash val="solid"/>
                    </a:lnB>
                    <a:lnTlToBr w="12700" cmpd="sng">
                      <a:noFill/>
                      <a:prstDash val="solid"/>
                    </a:lnTlToBr>
                    <a:lnBlToTr w="12700" cmpd="sng">
                      <a:noFill/>
                      <a:prstDash val="solid"/>
                    </a:lnBlToTr>
                    <a:solidFill>
                      <a:srgbClr val="660033"/>
                    </a:solidFill>
                  </a:tcPr>
                </a:tc>
                <a:tc>
                  <a:txBody>
                    <a:bodyPr/>
                    <a:lstStyle/>
                    <a:p>
                      <a:pPr>
                        <a:lnSpc>
                          <a:spcPct val="100000"/>
                        </a:lnSpc>
                      </a:pPr>
                      <a:endParaRPr sz="100" dirty="0">
                        <a:latin typeface="Times New Roman"/>
                        <a:cs typeface="Times New Roman"/>
                      </a:endParaRPr>
                    </a:p>
                  </a:txBody>
                  <a:tcPr marL="0" marR="0" marT="0" marB="0">
                    <a:lnL w="12700">
                      <a:noFill/>
                      <a:prstDash val="solid"/>
                    </a:lnL>
                    <a:lnR w="76200">
                      <a:noFill/>
                      <a:prstDash val="solid"/>
                    </a:lnR>
                    <a:lnT w="12700">
                      <a:noFill/>
                      <a:prstDash val="solid"/>
                    </a:lnT>
                    <a:lnB w="76200">
                      <a:noFill/>
                      <a:prstDash val="solid"/>
                    </a:lnB>
                    <a:lnTlToBr w="12700" cmpd="sng">
                      <a:noFill/>
                      <a:prstDash val="solid"/>
                    </a:lnTlToBr>
                    <a:lnBlToTr w="12700" cmpd="sng">
                      <a:noFill/>
                      <a:prstDash val="solid"/>
                    </a:lnBlToTr>
                    <a:solidFill>
                      <a:srgbClr val="660033"/>
                    </a:solidFill>
                  </a:tcPr>
                </a:tc>
                <a:extLst>
                  <a:ext uri="{0D108BD9-81ED-4DB2-BD59-A6C34878D82A}">
                    <a16:rowId xmlns:a16="http://schemas.microsoft.com/office/drawing/2014/main" val="10011"/>
                  </a:ext>
                </a:extLst>
              </a:tr>
            </a:tbl>
          </a:graphicData>
        </a:graphic>
      </p:graphicFrame>
      <p:sp>
        <p:nvSpPr>
          <p:cNvPr id="10" name="object 10"/>
          <p:cNvSpPr/>
          <p:nvPr/>
        </p:nvSpPr>
        <p:spPr>
          <a:xfrm>
            <a:off x="673100" y="2552706"/>
            <a:ext cx="2070100" cy="1828800"/>
          </a:xfrm>
          <a:custGeom>
            <a:avLst/>
            <a:gdLst/>
            <a:ahLst/>
            <a:cxnLst/>
            <a:rect l="l" t="t" r="r" b="b"/>
            <a:pathLst>
              <a:path w="2070100" h="1828800">
                <a:moveTo>
                  <a:pt x="2070100" y="0"/>
                </a:moveTo>
                <a:lnTo>
                  <a:pt x="0" y="0"/>
                </a:lnTo>
                <a:lnTo>
                  <a:pt x="0" y="609600"/>
                </a:lnTo>
                <a:lnTo>
                  <a:pt x="0" y="1219200"/>
                </a:lnTo>
                <a:lnTo>
                  <a:pt x="0" y="1828800"/>
                </a:lnTo>
                <a:lnTo>
                  <a:pt x="2070100" y="1828800"/>
                </a:lnTo>
                <a:lnTo>
                  <a:pt x="2070100" y="1219200"/>
                </a:lnTo>
                <a:lnTo>
                  <a:pt x="2070100" y="609600"/>
                </a:lnTo>
                <a:lnTo>
                  <a:pt x="2070100" y="0"/>
                </a:lnTo>
                <a:close/>
              </a:path>
            </a:pathLst>
          </a:custGeom>
          <a:solidFill>
            <a:schemeClr val="tx1"/>
          </a:solidFill>
        </p:spPr>
        <p:txBody>
          <a:bodyPr wrap="square" lIns="0" tIns="0" rIns="0" bIns="0" rtlCol="0"/>
          <a:lstStyle/>
          <a:p>
            <a:endParaRPr/>
          </a:p>
        </p:txBody>
      </p:sp>
      <p:sp>
        <p:nvSpPr>
          <p:cNvPr id="11" name="object 11"/>
          <p:cNvSpPr/>
          <p:nvPr/>
        </p:nvSpPr>
        <p:spPr>
          <a:xfrm>
            <a:off x="673100" y="5600699"/>
            <a:ext cx="2070100" cy="1219200"/>
          </a:xfrm>
          <a:custGeom>
            <a:avLst/>
            <a:gdLst/>
            <a:ahLst/>
            <a:cxnLst/>
            <a:rect l="l" t="t" r="r" b="b"/>
            <a:pathLst>
              <a:path w="2070100" h="1219200">
                <a:moveTo>
                  <a:pt x="2070100" y="0"/>
                </a:moveTo>
                <a:lnTo>
                  <a:pt x="0" y="0"/>
                </a:lnTo>
                <a:lnTo>
                  <a:pt x="0" y="609600"/>
                </a:lnTo>
                <a:lnTo>
                  <a:pt x="0" y="1219200"/>
                </a:lnTo>
                <a:lnTo>
                  <a:pt x="2070100" y="1219200"/>
                </a:lnTo>
                <a:lnTo>
                  <a:pt x="2070100" y="609600"/>
                </a:lnTo>
                <a:lnTo>
                  <a:pt x="2070100" y="0"/>
                </a:lnTo>
                <a:close/>
              </a:path>
            </a:pathLst>
          </a:custGeom>
          <a:solidFill>
            <a:schemeClr val="tx1"/>
          </a:solidFill>
        </p:spPr>
        <p:txBody>
          <a:bodyPr wrap="square" lIns="0" tIns="0" rIns="0" bIns="0" rtlCol="0"/>
          <a:lstStyle/>
          <a:p>
            <a:endParaRPr/>
          </a:p>
        </p:txBody>
      </p:sp>
      <p:sp>
        <p:nvSpPr>
          <p:cNvPr id="12" name="object 12"/>
          <p:cNvSpPr/>
          <p:nvPr/>
        </p:nvSpPr>
        <p:spPr>
          <a:xfrm>
            <a:off x="673100" y="4381499"/>
            <a:ext cx="2070100" cy="1219200"/>
          </a:xfrm>
          <a:custGeom>
            <a:avLst/>
            <a:gdLst/>
            <a:ahLst/>
            <a:cxnLst/>
            <a:rect l="l" t="t" r="r" b="b"/>
            <a:pathLst>
              <a:path w="2070100" h="1219200">
                <a:moveTo>
                  <a:pt x="2070100" y="0"/>
                </a:moveTo>
                <a:lnTo>
                  <a:pt x="0" y="0"/>
                </a:lnTo>
                <a:lnTo>
                  <a:pt x="0" y="609600"/>
                </a:lnTo>
                <a:lnTo>
                  <a:pt x="0" y="1219200"/>
                </a:lnTo>
                <a:lnTo>
                  <a:pt x="2070100" y="1219200"/>
                </a:lnTo>
                <a:lnTo>
                  <a:pt x="2070100" y="609600"/>
                </a:lnTo>
                <a:lnTo>
                  <a:pt x="2070100" y="0"/>
                </a:lnTo>
                <a:close/>
              </a:path>
            </a:pathLst>
          </a:custGeom>
          <a:solidFill>
            <a:schemeClr val="tx1"/>
          </a:solidFill>
        </p:spPr>
        <p:txBody>
          <a:bodyPr wrap="square" lIns="0" tIns="0" rIns="0" bIns="0" rtlCol="0"/>
          <a:lstStyle/>
          <a:p>
            <a:endParaRPr/>
          </a:p>
        </p:txBody>
      </p:sp>
      <p:sp>
        <p:nvSpPr>
          <p:cNvPr id="13" name="object 13"/>
          <p:cNvSpPr/>
          <p:nvPr/>
        </p:nvSpPr>
        <p:spPr>
          <a:xfrm>
            <a:off x="673100" y="6819900"/>
            <a:ext cx="2070100" cy="3048000"/>
          </a:xfrm>
          <a:custGeom>
            <a:avLst/>
            <a:gdLst/>
            <a:ahLst/>
            <a:cxnLst/>
            <a:rect l="l" t="t" r="r" b="b"/>
            <a:pathLst>
              <a:path w="2070100" h="3048000">
                <a:moveTo>
                  <a:pt x="2070100" y="0"/>
                </a:moveTo>
                <a:lnTo>
                  <a:pt x="0" y="0"/>
                </a:lnTo>
                <a:lnTo>
                  <a:pt x="0" y="609600"/>
                </a:lnTo>
                <a:lnTo>
                  <a:pt x="0" y="1219200"/>
                </a:lnTo>
                <a:lnTo>
                  <a:pt x="0" y="1828800"/>
                </a:lnTo>
                <a:lnTo>
                  <a:pt x="0" y="2438400"/>
                </a:lnTo>
                <a:lnTo>
                  <a:pt x="0" y="3048000"/>
                </a:lnTo>
                <a:lnTo>
                  <a:pt x="2070100" y="3048000"/>
                </a:lnTo>
                <a:lnTo>
                  <a:pt x="2070100" y="2438400"/>
                </a:lnTo>
                <a:lnTo>
                  <a:pt x="2070100" y="1828800"/>
                </a:lnTo>
                <a:lnTo>
                  <a:pt x="2070100" y="1219200"/>
                </a:lnTo>
                <a:lnTo>
                  <a:pt x="2070100" y="609600"/>
                </a:lnTo>
                <a:lnTo>
                  <a:pt x="2070100" y="0"/>
                </a:lnTo>
                <a:close/>
              </a:path>
            </a:pathLst>
          </a:custGeom>
          <a:solidFill>
            <a:schemeClr val="tx1"/>
          </a:solidFill>
        </p:spPr>
        <p:txBody>
          <a:bodyPr wrap="square" lIns="0" tIns="0" rIns="0" bIns="0" rtlCol="0"/>
          <a:lstStyle/>
          <a:p>
            <a:endParaRPr/>
          </a:p>
        </p:txBody>
      </p:sp>
      <p:sp>
        <p:nvSpPr>
          <p:cNvPr id="14" name="object 14"/>
          <p:cNvSpPr/>
          <p:nvPr/>
        </p:nvSpPr>
        <p:spPr>
          <a:xfrm>
            <a:off x="885571" y="2813939"/>
            <a:ext cx="1159358" cy="11728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885571" y="4033139"/>
            <a:ext cx="1550466" cy="117284"/>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881443" y="3347339"/>
            <a:ext cx="1648714" cy="268033"/>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880173" y="4566539"/>
            <a:ext cx="1628355" cy="247776"/>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877188" y="5176139"/>
            <a:ext cx="1343647" cy="269684"/>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880236" y="6395529"/>
            <a:ext cx="1501305" cy="267842"/>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878586" y="5861939"/>
            <a:ext cx="1186512" cy="117284"/>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880173" y="7004939"/>
            <a:ext cx="1626323" cy="268033"/>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880300" y="7614539"/>
            <a:ext cx="1606778" cy="247713"/>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885571" y="8909939"/>
            <a:ext cx="1501381" cy="95376"/>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876680" y="8224139"/>
            <a:ext cx="1323759" cy="268033"/>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877061" y="9443339"/>
            <a:ext cx="1271041" cy="269621"/>
          </a:xfrm>
          <a:prstGeom prst="rect">
            <a:avLst/>
          </a:prstGeom>
          <a:blipFill>
            <a:blip r:embed="rId14" cstate="print"/>
            <a:stretch>
              <a:fillRect/>
            </a:stretch>
          </a:blipFill>
        </p:spPr>
        <p:txBody>
          <a:bodyPr wrap="square" lIns="0" tIns="0" rIns="0" bIns="0" rtlCol="0"/>
          <a:lstStyle/>
          <a:p>
            <a:endParaRPr/>
          </a:p>
        </p:txBody>
      </p:sp>
      <p:sp>
        <p:nvSpPr>
          <p:cNvPr id="26" name="object 26"/>
          <p:cNvSpPr/>
          <p:nvPr/>
        </p:nvSpPr>
        <p:spPr>
          <a:xfrm>
            <a:off x="2930006" y="2220493"/>
            <a:ext cx="469265" cy="169545"/>
          </a:xfrm>
          <a:custGeom>
            <a:avLst/>
            <a:gdLst/>
            <a:ahLst/>
            <a:cxnLst/>
            <a:rect l="l" t="t" r="r" b="b"/>
            <a:pathLst>
              <a:path w="469264" h="169544">
                <a:moveTo>
                  <a:pt x="103327" y="145961"/>
                </a:moveTo>
                <a:lnTo>
                  <a:pt x="11887" y="145961"/>
                </a:lnTo>
                <a:lnTo>
                  <a:pt x="11887" y="167106"/>
                </a:lnTo>
                <a:lnTo>
                  <a:pt x="103327" y="167106"/>
                </a:lnTo>
                <a:lnTo>
                  <a:pt x="103327" y="145961"/>
                </a:lnTo>
                <a:close/>
              </a:path>
              <a:path w="469264" h="169544">
                <a:moveTo>
                  <a:pt x="73609" y="37833"/>
                </a:moveTo>
                <a:lnTo>
                  <a:pt x="45719" y="37833"/>
                </a:lnTo>
                <a:lnTo>
                  <a:pt x="45491" y="41948"/>
                </a:lnTo>
                <a:lnTo>
                  <a:pt x="45377" y="145961"/>
                </a:lnTo>
                <a:lnTo>
                  <a:pt x="73609" y="145961"/>
                </a:lnTo>
                <a:lnTo>
                  <a:pt x="73609" y="37833"/>
                </a:lnTo>
                <a:close/>
              </a:path>
              <a:path w="469264" h="169544">
                <a:moveTo>
                  <a:pt x="73609" y="1600"/>
                </a:moveTo>
                <a:lnTo>
                  <a:pt x="50406" y="1600"/>
                </a:lnTo>
                <a:lnTo>
                  <a:pt x="0" y="44462"/>
                </a:lnTo>
                <a:lnTo>
                  <a:pt x="14363" y="59893"/>
                </a:lnTo>
                <a:lnTo>
                  <a:pt x="16878" y="59893"/>
                </a:lnTo>
                <a:lnTo>
                  <a:pt x="17868" y="59740"/>
                </a:lnTo>
                <a:lnTo>
                  <a:pt x="19926" y="59131"/>
                </a:lnTo>
                <a:lnTo>
                  <a:pt x="20954" y="58559"/>
                </a:lnTo>
                <a:lnTo>
                  <a:pt x="45719" y="37833"/>
                </a:lnTo>
                <a:lnTo>
                  <a:pt x="73609" y="37833"/>
                </a:lnTo>
                <a:lnTo>
                  <a:pt x="73609" y="1600"/>
                </a:lnTo>
                <a:close/>
              </a:path>
              <a:path w="469264" h="169544">
                <a:moveTo>
                  <a:pt x="195280" y="0"/>
                </a:moveTo>
                <a:lnTo>
                  <a:pt x="178059" y="0"/>
                </a:lnTo>
                <a:lnTo>
                  <a:pt x="170058" y="1714"/>
                </a:lnTo>
                <a:lnTo>
                  <a:pt x="139742" y="26117"/>
                </a:lnTo>
                <a:lnTo>
                  <a:pt x="127462" y="64208"/>
                </a:lnTo>
                <a:lnTo>
                  <a:pt x="126319" y="84467"/>
                </a:lnTo>
                <a:lnTo>
                  <a:pt x="126605" y="94918"/>
                </a:lnTo>
                <a:lnTo>
                  <a:pt x="136349" y="136588"/>
                </a:lnTo>
                <a:lnTo>
                  <a:pt x="170058" y="167259"/>
                </a:lnTo>
                <a:lnTo>
                  <a:pt x="178059" y="168935"/>
                </a:lnTo>
                <a:lnTo>
                  <a:pt x="195280" y="168935"/>
                </a:lnTo>
                <a:lnTo>
                  <a:pt x="229989" y="148361"/>
                </a:lnTo>
                <a:lnTo>
                  <a:pt x="231992" y="145503"/>
                </a:lnTo>
                <a:lnTo>
                  <a:pt x="182631" y="145503"/>
                </a:lnTo>
                <a:lnTo>
                  <a:pt x="178707" y="144589"/>
                </a:lnTo>
                <a:lnTo>
                  <a:pt x="156880" y="107913"/>
                </a:lnTo>
                <a:lnTo>
                  <a:pt x="155466" y="84467"/>
                </a:lnTo>
                <a:lnTo>
                  <a:pt x="155623" y="75880"/>
                </a:lnTo>
                <a:lnTo>
                  <a:pt x="167848" y="31356"/>
                </a:lnTo>
                <a:lnTo>
                  <a:pt x="174897" y="26289"/>
                </a:lnTo>
                <a:lnTo>
                  <a:pt x="178707" y="24384"/>
                </a:lnTo>
                <a:lnTo>
                  <a:pt x="182631" y="23431"/>
                </a:lnTo>
                <a:lnTo>
                  <a:pt x="231992" y="23431"/>
                </a:lnTo>
                <a:lnTo>
                  <a:pt x="229989" y="20574"/>
                </a:lnTo>
                <a:lnTo>
                  <a:pt x="224579" y="13639"/>
                </a:lnTo>
                <a:lnTo>
                  <a:pt x="218140" y="8496"/>
                </a:lnTo>
                <a:lnTo>
                  <a:pt x="210672" y="5143"/>
                </a:lnTo>
                <a:lnTo>
                  <a:pt x="203281" y="1714"/>
                </a:lnTo>
                <a:lnTo>
                  <a:pt x="195280" y="0"/>
                </a:lnTo>
                <a:close/>
              </a:path>
              <a:path w="469264" h="169544">
                <a:moveTo>
                  <a:pt x="231992" y="23431"/>
                </a:moveTo>
                <a:lnTo>
                  <a:pt x="190784" y="23431"/>
                </a:lnTo>
                <a:lnTo>
                  <a:pt x="194747" y="24384"/>
                </a:lnTo>
                <a:lnTo>
                  <a:pt x="198557" y="26289"/>
                </a:lnTo>
                <a:lnTo>
                  <a:pt x="202367" y="28117"/>
                </a:lnTo>
                <a:lnTo>
                  <a:pt x="205719" y="31356"/>
                </a:lnTo>
                <a:lnTo>
                  <a:pt x="208615" y="36004"/>
                </a:lnTo>
                <a:lnTo>
                  <a:pt x="211587" y="40652"/>
                </a:lnTo>
                <a:lnTo>
                  <a:pt x="218331" y="84467"/>
                </a:lnTo>
                <a:lnTo>
                  <a:pt x="218166" y="93054"/>
                </a:lnTo>
                <a:lnTo>
                  <a:pt x="208615" y="132930"/>
                </a:lnTo>
                <a:lnTo>
                  <a:pt x="205719" y="137579"/>
                </a:lnTo>
                <a:lnTo>
                  <a:pt x="202367" y="140855"/>
                </a:lnTo>
                <a:lnTo>
                  <a:pt x="198438" y="142817"/>
                </a:lnTo>
                <a:lnTo>
                  <a:pt x="194747" y="144589"/>
                </a:lnTo>
                <a:lnTo>
                  <a:pt x="190784" y="145503"/>
                </a:lnTo>
                <a:lnTo>
                  <a:pt x="231992" y="145503"/>
                </a:lnTo>
                <a:lnTo>
                  <a:pt x="246305" y="104670"/>
                </a:lnTo>
                <a:lnTo>
                  <a:pt x="247477" y="84467"/>
                </a:lnTo>
                <a:lnTo>
                  <a:pt x="247184" y="73973"/>
                </a:lnTo>
                <a:lnTo>
                  <a:pt x="237304" y="32346"/>
                </a:lnTo>
                <a:lnTo>
                  <a:pt x="233875" y="26117"/>
                </a:lnTo>
                <a:lnTo>
                  <a:pt x="231992" y="23431"/>
                </a:lnTo>
                <a:close/>
              </a:path>
              <a:path w="469264" h="169544">
                <a:moveTo>
                  <a:pt x="359591" y="1714"/>
                </a:moveTo>
                <a:lnTo>
                  <a:pt x="328845" y="1714"/>
                </a:lnTo>
                <a:lnTo>
                  <a:pt x="328845" y="167106"/>
                </a:lnTo>
                <a:lnTo>
                  <a:pt x="359591" y="167106"/>
                </a:lnTo>
                <a:lnTo>
                  <a:pt x="359591" y="94411"/>
                </a:lnTo>
                <a:lnTo>
                  <a:pt x="415316" y="94411"/>
                </a:lnTo>
                <a:lnTo>
                  <a:pt x="409921" y="87134"/>
                </a:lnTo>
                <a:lnTo>
                  <a:pt x="407940" y="85001"/>
                </a:lnTo>
                <a:lnTo>
                  <a:pt x="405883" y="83324"/>
                </a:lnTo>
                <a:lnTo>
                  <a:pt x="403902" y="81648"/>
                </a:lnTo>
                <a:lnTo>
                  <a:pt x="401654" y="80352"/>
                </a:lnTo>
                <a:lnTo>
                  <a:pt x="399139" y="79438"/>
                </a:lnTo>
                <a:lnTo>
                  <a:pt x="400968" y="78524"/>
                </a:lnTo>
                <a:lnTo>
                  <a:pt x="402682" y="77343"/>
                </a:lnTo>
                <a:lnTo>
                  <a:pt x="405883" y="74447"/>
                </a:lnTo>
                <a:lnTo>
                  <a:pt x="407559" y="72656"/>
                </a:lnTo>
                <a:lnTo>
                  <a:pt x="408842" y="71094"/>
                </a:lnTo>
                <a:lnTo>
                  <a:pt x="359591" y="71094"/>
                </a:lnTo>
                <a:lnTo>
                  <a:pt x="359591" y="1714"/>
                </a:lnTo>
                <a:close/>
              </a:path>
              <a:path w="469264" h="169544">
                <a:moveTo>
                  <a:pt x="415316" y="94411"/>
                </a:moveTo>
                <a:lnTo>
                  <a:pt x="372812" y="94411"/>
                </a:lnTo>
                <a:lnTo>
                  <a:pt x="375517" y="94868"/>
                </a:lnTo>
                <a:lnTo>
                  <a:pt x="377422" y="95783"/>
                </a:lnTo>
                <a:lnTo>
                  <a:pt x="379327" y="96621"/>
                </a:lnTo>
                <a:lnTo>
                  <a:pt x="381042" y="98031"/>
                </a:lnTo>
                <a:lnTo>
                  <a:pt x="429314" y="161048"/>
                </a:lnTo>
                <a:lnTo>
                  <a:pt x="430534" y="163029"/>
                </a:lnTo>
                <a:lnTo>
                  <a:pt x="432019" y="164553"/>
                </a:lnTo>
                <a:lnTo>
                  <a:pt x="433772" y="165620"/>
                </a:lnTo>
                <a:lnTo>
                  <a:pt x="435601" y="166611"/>
                </a:lnTo>
                <a:lnTo>
                  <a:pt x="438344" y="167106"/>
                </a:lnTo>
                <a:lnTo>
                  <a:pt x="469205" y="167106"/>
                </a:lnTo>
                <a:lnTo>
                  <a:pt x="415316" y="94411"/>
                </a:lnTo>
                <a:close/>
              </a:path>
              <a:path w="469264" h="169544">
                <a:moveTo>
                  <a:pt x="464976" y="1828"/>
                </a:moveTo>
                <a:lnTo>
                  <a:pt x="435258" y="1828"/>
                </a:lnTo>
                <a:lnTo>
                  <a:pt x="432591" y="2324"/>
                </a:lnTo>
                <a:lnTo>
                  <a:pt x="430457" y="3314"/>
                </a:lnTo>
                <a:lnTo>
                  <a:pt x="428400" y="4229"/>
                </a:lnTo>
                <a:lnTo>
                  <a:pt x="426419" y="5905"/>
                </a:lnTo>
                <a:lnTo>
                  <a:pt x="424514" y="8343"/>
                </a:lnTo>
                <a:lnTo>
                  <a:pt x="377536" y="67818"/>
                </a:lnTo>
                <a:lnTo>
                  <a:pt x="375898" y="69113"/>
                </a:lnTo>
                <a:lnTo>
                  <a:pt x="373993" y="69951"/>
                </a:lnTo>
                <a:lnTo>
                  <a:pt x="372088" y="70713"/>
                </a:lnTo>
                <a:lnTo>
                  <a:pt x="369688" y="71094"/>
                </a:lnTo>
                <a:lnTo>
                  <a:pt x="408842" y="71094"/>
                </a:lnTo>
                <a:lnTo>
                  <a:pt x="464976" y="1828"/>
                </a:lnTo>
                <a:close/>
              </a:path>
            </a:pathLst>
          </a:custGeom>
          <a:solidFill>
            <a:srgbClr val="000000"/>
          </a:solidFill>
        </p:spPr>
        <p:txBody>
          <a:bodyPr wrap="square" lIns="0" tIns="0" rIns="0" bIns="0" rtlCol="0"/>
          <a:lstStyle/>
          <a:p>
            <a:endParaRPr/>
          </a:p>
        </p:txBody>
      </p:sp>
      <p:sp>
        <p:nvSpPr>
          <p:cNvPr id="27" name="object 27"/>
          <p:cNvSpPr/>
          <p:nvPr/>
        </p:nvSpPr>
        <p:spPr>
          <a:xfrm>
            <a:off x="3746248" y="2220493"/>
            <a:ext cx="478790" cy="169545"/>
          </a:xfrm>
          <a:custGeom>
            <a:avLst/>
            <a:gdLst/>
            <a:ahLst/>
            <a:cxnLst/>
            <a:rect l="l" t="t" r="r" b="b"/>
            <a:pathLst>
              <a:path w="478789" h="169544">
                <a:moveTo>
                  <a:pt x="105133" y="23774"/>
                </a:moveTo>
                <a:lnTo>
                  <a:pt x="61264" y="23774"/>
                </a:lnTo>
                <a:lnTo>
                  <a:pt x="64541" y="24307"/>
                </a:lnTo>
                <a:lnTo>
                  <a:pt x="67436" y="25374"/>
                </a:lnTo>
                <a:lnTo>
                  <a:pt x="81601" y="53187"/>
                </a:lnTo>
                <a:lnTo>
                  <a:pt x="81114" y="56502"/>
                </a:lnTo>
                <a:lnTo>
                  <a:pt x="79895" y="60464"/>
                </a:lnTo>
                <a:lnTo>
                  <a:pt x="78752" y="64350"/>
                </a:lnTo>
                <a:lnTo>
                  <a:pt x="77038" y="68199"/>
                </a:lnTo>
                <a:lnTo>
                  <a:pt x="74752" y="72009"/>
                </a:lnTo>
                <a:lnTo>
                  <a:pt x="72542" y="75819"/>
                </a:lnTo>
                <a:lnTo>
                  <a:pt x="69761" y="79667"/>
                </a:lnTo>
                <a:lnTo>
                  <a:pt x="66376" y="83591"/>
                </a:lnTo>
                <a:lnTo>
                  <a:pt x="63131" y="87439"/>
                </a:lnTo>
                <a:lnTo>
                  <a:pt x="59397" y="91516"/>
                </a:lnTo>
                <a:lnTo>
                  <a:pt x="55206" y="95783"/>
                </a:lnTo>
                <a:lnTo>
                  <a:pt x="3276" y="147828"/>
                </a:lnTo>
                <a:lnTo>
                  <a:pt x="1981" y="149733"/>
                </a:lnTo>
                <a:lnTo>
                  <a:pt x="1142" y="151790"/>
                </a:lnTo>
                <a:lnTo>
                  <a:pt x="380" y="153847"/>
                </a:lnTo>
                <a:lnTo>
                  <a:pt x="0" y="155829"/>
                </a:lnTo>
                <a:lnTo>
                  <a:pt x="0" y="167106"/>
                </a:lnTo>
                <a:lnTo>
                  <a:pt x="113385" y="167106"/>
                </a:lnTo>
                <a:lnTo>
                  <a:pt x="113385" y="147370"/>
                </a:lnTo>
                <a:lnTo>
                  <a:pt x="112471" y="145122"/>
                </a:lnTo>
                <a:lnTo>
                  <a:pt x="111390" y="144132"/>
                </a:lnTo>
                <a:lnTo>
                  <a:pt x="40233" y="144132"/>
                </a:lnTo>
                <a:lnTo>
                  <a:pt x="77495" y="106070"/>
                </a:lnTo>
                <a:lnTo>
                  <a:pt x="100698" y="78867"/>
                </a:lnTo>
                <a:lnTo>
                  <a:pt x="103746" y="74142"/>
                </a:lnTo>
                <a:lnTo>
                  <a:pt x="106146" y="69189"/>
                </a:lnTo>
                <a:lnTo>
                  <a:pt x="107899" y="64008"/>
                </a:lnTo>
                <a:lnTo>
                  <a:pt x="109727" y="58826"/>
                </a:lnTo>
                <a:lnTo>
                  <a:pt x="110642" y="53187"/>
                </a:lnTo>
                <a:lnTo>
                  <a:pt x="110634" y="39966"/>
                </a:lnTo>
                <a:lnTo>
                  <a:pt x="109385" y="33566"/>
                </a:lnTo>
                <a:lnTo>
                  <a:pt x="105133" y="23774"/>
                </a:lnTo>
                <a:close/>
              </a:path>
              <a:path w="478789" h="169544">
                <a:moveTo>
                  <a:pt x="106489" y="140817"/>
                </a:moveTo>
                <a:lnTo>
                  <a:pt x="57835" y="140817"/>
                </a:lnTo>
                <a:lnTo>
                  <a:pt x="54482" y="141122"/>
                </a:lnTo>
                <a:lnTo>
                  <a:pt x="50977" y="141732"/>
                </a:lnTo>
                <a:lnTo>
                  <a:pt x="47472" y="142265"/>
                </a:lnTo>
                <a:lnTo>
                  <a:pt x="43891" y="143065"/>
                </a:lnTo>
                <a:lnTo>
                  <a:pt x="40233" y="144132"/>
                </a:lnTo>
                <a:lnTo>
                  <a:pt x="111390" y="144132"/>
                </a:lnTo>
                <a:lnTo>
                  <a:pt x="110642" y="143446"/>
                </a:lnTo>
                <a:lnTo>
                  <a:pt x="108889" y="141693"/>
                </a:lnTo>
                <a:lnTo>
                  <a:pt x="106489" y="140817"/>
                </a:lnTo>
                <a:close/>
              </a:path>
              <a:path w="478789" h="169544">
                <a:moveTo>
                  <a:pt x="66827" y="0"/>
                </a:moveTo>
                <a:lnTo>
                  <a:pt x="51892" y="0"/>
                </a:lnTo>
                <a:lnTo>
                  <a:pt x="45034" y="1028"/>
                </a:lnTo>
                <a:lnTo>
                  <a:pt x="9486" y="27089"/>
                </a:lnTo>
                <a:lnTo>
                  <a:pt x="6210" y="33032"/>
                </a:lnTo>
                <a:lnTo>
                  <a:pt x="4000" y="39966"/>
                </a:lnTo>
                <a:lnTo>
                  <a:pt x="2857" y="47891"/>
                </a:lnTo>
                <a:lnTo>
                  <a:pt x="19088" y="50749"/>
                </a:lnTo>
                <a:lnTo>
                  <a:pt x="20345" y="50863"/>
                </a:lnTo>
                <a:lnTo>
                  <a:pt x="24079" y="50863"/>
                </a:lnTo>
                <a:lnTo>
                  <a:pt x="31661" y="42748"/>
                </a:lnTo>
                <a:lnTo>
                  <a:pt x="33413" y="36957"/>
                </a:lnTo>
                <a:lnTo>
                  <a:pt x="36461" y="32346"/>
                </a:lnTo>
                <a:lnTo>
                  <a:pt x="40805" y="28917"/>
                </a:lnTo>
                <a:lnTo>
                  <a:pt x="45224" y="25488"/>
                </a:lnTo>
                <a:lnTo>
                  <a:pt x="50825" y="23774"/>
                </a:lnTo>
                <a:lnTo>
                  <a:pt x="105133" y="23774"/>
                </a:lnTo>
                <a:lnTo>
                  <a:pt x="104355" y="21983"/>
                </a:lnTo>
                <a:lnTo>
                  <a:pt x="100850" y="17030"/>
                </a:lnTo>
                <a:lnTo>
                  <a:pt x="91859" y="8801"/>
                </a:lnTo>
                <a:lnTo>
                  <a:pt x="86448" y="5638"/>
                </a:lnTo>
                <a:lnTo>
                  <a:pt x="80124" y="3429"/>
                </a:lnTo>
                <a:lnTo>
                  <a:pt x="73799" y="1143"/>
                </a:lnTo>
                <a:lnTo>
                  <a:pt x="66827" y="0"/>
                </a:lnTo>
                <a:close/>
              </a:path>
              <a:path w="478789" h="169544">
                <a:moveTo>
                  <a:pt x="156456" y="133616"/>
                </a:moveTo>
                <a:lnTo>
                  <a:pt x="151503" y="133616"/>
                </a:lnTo>
                <a:lnTo>
                  <a:pt x="149065" y="134912"/>
                </a:lnTo>
                <a:lnTo>
                  <a:pt x="147236" y="137502"/>
                </a:lnTo>
                <a:lnTo>
                  <a:pt x="138549" y="149504"/>
                </a:lnTo>
                <a:lnTo>
                  <a:pt x="176916" y="168402"/>
                </a:lnTo>
                <a:lnTo>
                  <a:pt x="181831" y="168935"/>
                </a:lnTo>
                <a:lnTo>
                  <a:pt x="195852" y="168935"/>
                </a:lnTo>
                <a:lnTo>
                  <a:pt x="231018" y="152819"/>
                </a:lnTo>
                <a:lnTo>
                  <a:pt x="238127" y="145275"/>
                </a:lnTo>
                <a:lnTo>
                  <a:pt x="183736" y="145275"/>
                </a:lnTo>
                <a:lnTo>
                  <a:pt x="179583" y="144665"/>
                </a:lnTo>
                <a:lnTo>
                  <a:pt x="158361" y="134226"/>
                </a:lnTo>
                <a:lnTo>
                  <a:pt x="156456" y="133616"/>
                </a:lnTo>
                <a:close/>
              </a:path>
              <a:path w="478789" h="169544">
                <a:moveTo>
                  <a:pt x="241853" y="82753"/>
                </a:moveTo>
                <a:lnTo>
                  <a:pt x="199433" y="82753"/>
                </a:lnTo>
                <a:lnTo>
                  <a:pt x="207091" y="85305"/>
                </a:lnTo>
                <a:lnTo>
                  <a:pt x="212273" y="90411"/>
                </a:lnTo>
                <a:lnTo>
                  <a:pt x="217530" y="95440"/>
                </a:lnTo>
                <a:lnTo>
                  <a:pt x="220159" y="102450"/>
                </a:lnTo>
                <a:lnTo>
                  <a:pt x="220159" y="116319"/>
                </a:lnTo>
                <a:lnTo>
                  <a:pt x="219474" y="120853"/>
                </a:lnTo>
                <a:lnTo>
                  <a:pt x="218102" y="125044"/>
                </a:lnTo>
                <a:lnTo>
                  <a:pt x="216807" y="129159"/>
                </a:lnTo>
                <a:lnTo>
                  <a:pt x="193794" y="145275"/>
                </a:lnTo>
                <a:lnTo>
                  <a:pt x="238127" y="145275"/>
                </a:lnTo>
                <a:lnTo>
                  <a:pt x="240771" y="141427"/>
                </a:lnTo>
                <a:lnTo>
                  <a:pt x="243819" y="134188"/>
                </a:lnTo>
                <a:lnTo>
                  <a:pt x="246944" y="126949"/>
                </a:lnTo>
                <a:lnTo>
                  <a:pt x="248506" y="118948"/>
                </a:lnTo>
                <a:lnTo>
                  <a:pt x="248393" y="102450"/>
                </a:lnTo>
                <a:lnTo>
                  <a:pt x="247363" y="96507"/>
                </a:lnTo>
                <a:lnTo>
                  <a:pt x="242767" y="84201"/>
                </a:lnTo>
                <a:lnTo>
                  <a:pt x="241853" y="82753"/>
                </a:lnTo>
                <a:close/>
              </a:path>
              <a:path w="478789" h="169544">
                <a:moveTo>
                  <a:pt x="242905" y="1828"/>
                </a:moveTo>
                <a:lnTo>
                  <a:pt x="161295" y="1828"/>
                </a:lnTo>
                <a:lnTo>
                  <a:pt x="147579" y="82067"/>
                </a:lnTo>
                <a:lnTo>
                  <a:pt x="165181" y="87096"/>
                </a:lnTo>
                <a:lnTo>
                  <a:pt x="173258" y="84201"/>
                </a:lnTo>
                <a:lnTo>
                  <a:pt x="181297" y="82753"/>
                </a:lnTo>
                <a:lnTo>
                  <a:pt x="241853" y="82753"/>
                </a:lnTo>
                <a:lnTo>
                  <a:pt x="239400" y="78867"/>
                </a:lnTo>
                <a:lnTo>
                  <a:pt x="230408" y="69723"/>
                </a:lnTo>
                <a:lnTo>
                  <a:pt x="224846" y="66141"/>
                </a:lnTo>
                <a:lnTo>
                  <a:pt x="214169" y="61950"/>
                </a:lnTo>
                <a:lnTo>
                  <a:pt x="174897" y="61950"/>
                </a:lnTo>
                <a:lnTo>
                  <a:pt x="180840" y="27432"/>
                </a:lnTo>
                <a:lnTo>
                  <a:pt x="232275" y="27432"/>
                </a:lnTo>
                <a:lnTo>
                  <a:pt x="236504" y="26174"/>
                </a:lnTo>
                <a:lnTo>
                  <a:pt x="239019" y="23660"/>
                </a:lnTo>
                <a:lnTo>
                  <a:pt x="241610" y="21145"/>
                </a:lnTo>
                <a:lnTo>
                  <a:pt x="242905" y="17868"/>
                </a:lnTo>
                <a:lnTo>
                  <a:pt x="242905" y="1828"/>
                </a:lnTo>
                <a:close/>
              </a:path>
              <a:path w="478789" h="169544">
                <a:moveTo>
                  <a:pt x="204043" y="59664"/>
                </a:moveTo>
                <a:lnTo>
                  <a:pt x="189184" y="59664"/>
                </a:lnTo>
                <a:lnTo>
                  <a:pt x="182364" y="60426"/>
                </a:lnTo>
                <a:lnTo>
                  <a:pt x="174897" y="61950"/>
                </a:lnTo>
                <a:lnTo>
                  <a:pt x="214169" y="61950"/>
                </a:lnTo>
                <a:lnTo>
                  <a:pt x="211663" y="60960"/>
                </a:lnTo>
                <a:lnTo>
                  <a:pt x="204043" y="59664"/>
                </a:lnTo>
                <a:close/>
              </a:path>
              <a:path w="478789" h="169544">
                <a:moveTo>
                  <a:pt x="368850" y="1714"/>
                </a:moveTo>
                <a:lnTo>
                  <a:pt x="338103" y="1714"/>
                </a:lnTo>
                <a:lnTo>
                  <a:pt x="338103" y="167106"/>
                </a:lnTo>
                <a:lnTo>
                  <a:pt x="368850" y="167106"/>
                </a:lnTo>
                <a:lnTo>
                  <a:pt x="368850" y="94411"/>
                </a:lnTo>
                <a:lnTo>
                  <a:pt x="424574" y="94411"/>
                </a:lnTo>
                <a:lnTo>
                  <a:pt x="419180" y="87134"/>
                </a:lnTo>
                <a:lnTo>
                  <a:pt x="417199" y="85001"/>
                </a:lnTo>
                <a:lnTo>
                  <a:pt x="415141" y="83324"/>
                </a:lnTo>
                <a:lnTo>
                  <a:pt x="413160" y="81648"/>
                </a:lnTo>
                <a:lnTo>
                  <a:pt x="410912" y="80352"/>
                </a:lnTo>
                <a:lnTo>
                  <a:pt x="408397" y="79438"/>
                </a:lnTo>
                <a:lnTo>
                  <a:pt x="410226" y="78524"/>
                </a:lnTo>
                <a:lnTo>
                  <a:pt x="411941" y="77343"/>
                </a:lnTo>
                <a:lnTo>
                  <a:pt x="415141" y="74447"/>
                </a:lnTo>
                <a:lnTo>
                  <a:pt x="416818" y="72656"/>
                </a:lnTo>
                <a:lnTo>
                  <a:pt x="418101" y="71094"/>
                </a:lnTo>
                <a:lnTo>
                  <a:pt x="368850" y="71094"/>
                </a:lnTo>
                <a:lnTo>
                  <a:pt x="368850" y="1714"/>
                </a:lnTo>
                <a:close/>
              </a:path>
              <a:path w="478789" h="169544">
                <a:moveTo>
                  <a:pt x="424574" y="94411"/>
                </a:moveTo>
                <a:lnTo>
                  <a:pt x="382070" y="94411"/>
                </a:lnTo>
                <a:lnTo>
                  <a:pt x="384775" y="94868"/>
                </a:lnTo>
                <a:lnTo>
                  <a:pt x="386680" y="95783"/>
                </a:lnTo>
                <a:lnTo>
                  <a:pt x="388585" y="96621"/>
                </a:lnTo>
                <a:lnTo>
                  <a:pt x="390300" y="98031"/>
                </a:lnTo>
                <a:lnTo>
                  <a:pt x="438573" y="161048"/>
                </a:lnTo>
                <a:lnTo>
                  <a:pt x="439792" y="163029"/>
                </a:lnTo>
                <a:lnTo>
                  <a:pt x="441278" y="164553"/>
                </a:lnTo>
                <a:lnTo>
                  <a:pt x="443030" y="165620"/>
                </a:lnTo>
                <a:lnTo>
                  <a:pt x="444859" y="166611"/>
                </a:lnTo>
                <a:lnTo>
                  <a:pt x="447602" y="167106"/>
                </a:lnTo>
                <a:lnTo>
                  <a:pt x="478463" y="167106"/>
                </a:lnTo>
                <a:lnTo>
                  <a:pt x="424574" y="94411"/>
                </a:lnTo>
                <a:close/>
              </a:path>
              <a:path w="478789" h="169544">
                <a:moveTo>
                  <a:pt x="474234" y="1828"/>
                </a:moveTo>
                <a:lnTo>
                  <a:pt x="444516" y="1828"/>
                </a:lnTo>
                <a:lnTo>
                  <a:pt x="441849" y="2324"/>
                </a:lnTo>
                <a:lnTo>
                  <a:pt x="439716" y="3314"/>
                </a:lnTo>
                <a:lnTo>
                  <a:pt x="437658" y="4229"/>
                </a:lnTo>
                <a:lnTo>
                  <a:pt x="435677" y="5905"/>
                </a:lnTo>
                <a:lnTo>
                  <a:pt x="433772" y="8343"/>
                </a:lnTo>
                <a:lnTo>
                  <a:pt x="386795" y="67818"/>
                </a:lnTo>
                <a:lnTo>
                  <a:pt x="385156" y="69113"/>
                </a:lnTo>
                <a:lnTo>
                  <a:pt x="383251" y="69951"/>
                </a:lnTo>
                <a:lnTo>
                  <a:pt x="381346" y="70713"/>
                </a:lnTo>
                <a:lnTo>
                  <a:pt x="378946" y="71094"/>
                </a:lnTo>
                <a:lnTo>
                  <a:pt x="418101" y="71094"/>
                </a:lnTo>
                <a:lnTo>
                  <a:pt x="474234" y="1828"/>
                </a:lnTo>
                <a:close/>
              </a:path>
            </a:pathLst>
          </a:custGeom>
          <a:solidFill>
            <a:srgbClr val="000000"/>
          </a:solidFill>
        </p:spPr>
        <p:txBody>
          <a:bodyPr wrap="square" lIns="0" tIns="0" rIns="0" bIns="0" rtlCol="0"/>
          <a:lstStyle/>
          <a:p>
            <a:endParaRPr/>
          </a:p>
        </p:txBody>
      </p:sp>
      <p:sp>
        <p:nvSpPr>
          <p:cNvPr id="28" name="object 28"/>
          <p:cNvSpPr/>
          <p:nvPr/>
        </p:nvSpPr>
        <p:spPr>
          <a:xfrm>
            <a:off x="4564776" y="2220493"/>
            <a:ext cx="485775" cy="169545"/>
          </a:xfrm>
          <a:custGeom>
            <a:avLst/>
            <a:gdLst/>
            <a:ahLst/>
            <a:cxnLst/>
            <a:rect l="l" t="t" r="r" b="b"/>
            <a:pathLst>
              <a:path w="485775" h="169544">
                <a:moveTo>
                  <a:pt x="105041" y="126758"/>
                </a:moveTo>
                <a:lnTo>
                  <a:pt x="80352" y="126758"/>
                </a:lnTo>
                <a:lnTo>
                  <a:pt x="80352" y="167106"/>
                </a:lnTo>
                <a:lnTo>
                  <a:pt x="105041" y="167106"/>
                </a:lnTo>
                <a:lnTo>
                  <a:pt x="105041" y="126758"/>
                </a:lnTo>
                <a:close/>
              </a:path>
              <a:path w="485775" h="169544">
                <a:moveTo>
                  <a:pt x="105041" y="1714"/>
                </a:moveTo>
                <a:lnTo>
                  <a:pt x="78295" y="1714"/>
                </a:lnTo>
                <a:lnTo>
                  <a:pt x="0" y="106298"/>
                </a:lnTo>
                <a:lnTo>
                  <a:pt x="8724" y="126758"/>
                </a:lnTo>
                <a:lnTo>
                  <a:pt x="121920" y="126758"/>
                </a:lnTo>
                <a:lnTo>
                  <a:pt x="123368" y="126225"/>
                </a:lnTo>
                <a:lnTo>
                  <a:pt x="124457" y="125044"/>
                </a:lnTo>
                <a:lnTo>
                  <a:pt x="125349" y="124015"/>
                </a:lnTo>
                <a:lnTo>
                  <a:pt x="125844" y="122682"/>
                </a:lnTo>
                <a:lnTo>
                  <a:pt x="125844" y="104813"/>
                </a:lnTo>
                <a:lnTo>
                  <a:pt x="30060" y="104813"/>
                </a:lnTo>
                <a:lnTo>
                  <a:pt x="81381" y="34061"/>
                </a:lnTo>
                <a:lnTo>
                  <a:pt x="105041" y="34061"/>
                </a:lnTo>
                <a:lnTo>
                  <a:pt x="105041" y="1714"/>
                </a:lnTo>
                <a:close/>
              </a:path>
              <a:path w="485775" h="169544">
                <a:moveTo>
                  <a:pt x="105041" y="34061"/>
                </a:moveTo>
                <a:lnTo>
                  <a:pt x="81381" y="34061"/>
                </a:lnTo>
                <a:lnTo>
                  <a:pt x="81000" y="37109"/>
                </a:lnTo>
                <a:lnTo>
                  <a:pt x="80733" y="40043"/>
                </a:lnTo>
                <a:lnTo>
                  <a:pt x="80429" y="45681"/>
                </a:lnTo>
                <a:lnTo>
                  <a:pt x="80352" y="104813"/>
                </a:lnTo>
                <a:lnTo>
                  <a:pt x="105041" y="104813"/>
                </a:lnTo>
                <a:lnTo>
                  <a:pt x="105041" y="34061"/>
                </a:lnTo>
                <a:close/>
              </a:path>
              <a:path w="485775" h="169544">
                <a:moveTo>
                  <a:pt x="211511" y="0"/>
                </a:moveTo>
                <a:lnTo>
                  <a:pt x="194289" y="0"/>
                </a:lnTo>
                <a:lnTo>
                  <a:pt x="186288" y="1714"/>
                </a:lnTo>
                <a:lnTo>
                  <a:pt x="155973" y="26117"/>
                </a:lnTo>
                <a:lnTo>
                  <a:pt x="143693" y="64208"/>
                </a:lnTo>
                <a:lnTo>
                  <a:pt x="142550" y="84467"/>
                </a:lnTo>
                <a:lnTo>
                  <a:pt x="142835" y="94918"/>
                </a:lnTo>
                <a:lnTo>
                  <a:pt x="152579" y="136588"/>
                </a:lnTo>
                <a:lnTo>
                  <a:pt x="186288" y="167259"/>
                </a:lnTo>
                <a:lnTo>
                  <a:pt x="194289" y="168935"/>
                </a:lnTo>
                <a:lnTo>
                  <a:pt x="211511" y="168935"/>
                </a:lnTo>
                <a:lnTo>
                  <a:pt x="246220" y="148361"/>
                </a:lnTo>
                <a:lnTo>
                  <a:pt x="248223" y="145503"/>
                </a:lnTo>
                <a:lnTo>
                  <a:pt x="198861" y="145503"/>
                </a:lnTo>
                <a:lnTo>
                  <a:pt x="194937" y="144589"/>
                </a:lnTo>
                <a:lnTo>
                  <a:pt x="173111" y="107913"/>
                </a:lnTo>
                <a:lnTo>
                  <a:pt x="171696" y="84467"/>
                </a:lnTo>
                <a:lnTo>
                  <a:pt x="171853" y="75880"/>
                </a:lnTo>
                <a:lnTo>
                  <a:pt x="184079" y="31356"/>
                </a:lnTo>
                <a:lnTo>
                  <a:pt x="191127" y="26289"/>
                </a:lnTo>
                <a:lnTo>
                  <a:pt x="194937" y="24384"/>
                </a:lnTo>
                <a:lnTo>
                  <a:pt x="198861" y="23431"/>
                </a:lnTo>
                <a:lnTo>
                  <a:pt x="248223" y="23431"/>
                </a:lnTo>
                <a:lnTo>
                  <a:pt x="246220" y="20574"/>
                </a:lnTo>
                <a:lnTo>
                  <a:pt x="240810" y="13639"/>
                </a:lnTo>
                <a:lnTo>
                  <a:pt x="234371" y="8496"/>
                </a:lnTo>
                <a:lnTo>
                  <a:pt x="226903" y="5143"/>
                </a:lnTo>
                <a:lnTo>
                  <a:pt x="219512" y="1714"/>
                </a:lnTo>
                <a:lnTo>
                  <a:pt x="211511" y="0"/>
                </a:lnTo>
                <a:close/>
              </a:path>
              <a:path w="485775" h="169544">
                <a:moveTo>
                  <a:pt x="248223" y="23431"/>
                </a:moveTo>
                <a:lnTo>
                  <a:pt x="207015" y="23431"/>
                </a:lnTo>
                <a:lnTo>
                  <a:pt x="210977" y="24384"/>
                </a:lnTo>
                <a:lnTo>
                  <a:pt x="214787" y="26289"/>
                </a:lnTo>
                <a:lnTo>
                  <a:pt x="218597" y="28117"/>
                </a:lnTo>
                <a:lnTo>
                  <a:pt x="221950" y="31356"/>
                </a:lnTo>
                <a:lnTo>
                  <a:pt x="224846" y="36004"/>
                </a:lnTo>
                <a:lnTo>
                  <a:pt x="227817" y="40652"/>
                </a:lnTo>
                <a:lnTo>
                  <a:pt x="234561" y="84467"/>
                </a:lnTo>
                <a:lnTo>
                  <a:pt x="234397" y="93054"/>
                </a:lnTo>
                <a:lnTo>
                  <a:pt x="224846" y="132930"/>
                </a:lnTo>
                <a:lnTo>
                  <a:pt x="221950" y="137579"/>
                </a:lnTo>
                <a:lnTo>
                  <a:pt x="218597" y="140855"/>
                </a:lnTo>
                <a:lnTo>
                  <a:pt x="214668" y="142817"/>
                </a:lnTo>
                <a:lnTo>
                  <a:pt x="210977" y="144589"/>
                </a:lnTo>
                <a:lnTo>
                  <a:pt x="207015" y="145503"/>
                </a:lnTo>
                <a:lnTo>
                  <a:pt x="248223" y="145503"/>
                </a:lnTo>
                <a:lnTo>
                  <a:pt x="262536" y="104670"/>
                </a:lnTo>
                <a:lnTo>
                  <a:pt x="263708" y="84467"/>
                </a:lnTo>
                <a:lnTo>
                  <a:pt x="263415" y="73973"/>
                </a:lnTo>
                <a:lnTo>
                  <a:pt x="253535" y="32346"/>
                </a:lnTo>
                <a:lnTo>
                  <a:pt x="250106" y="26117"/>
                </a:lnTo>
                <a:lnTo>
                  <a:pt x="248223" y="23431"/>
                </a:lnTo>
                <a:close/>
              </a:path>
              <a:path w="485775" h="169544">
                <a:moveTo>
                  <a:pt x="375822" y="1714"/>
                </a:moveTo>
                <a:lnTo>
                  <a:pt x="345075" y="1714"/>
                </a:lnTo>
                <a:lnTo>
                  <a:pt x="345075" y="167106"/>
                </a:lnTo>
                <a:lnTo>
                  <a:pt x="375822" y="167106"/>
                </a:lnTo>
                <a:lnTo>
                  <a:pt x="375822" y="94411"/>
                </a:lnTo>
                <a:lnTo>
                  <a:pt x="431547" y="94411"/>
                </a:lnTo>
                <a:lnTo>
                  <a:pt x="426152" y="87134"/>
                </a:lnTo>
                <a:lnTo>
                  <a:pt x="424171" y="85001"/>
                </a:lnTo>
                <a:lnTo>
                  <a:pt x="422113" y="83324"/>
                </a:lnTo>
                <a:lnTo>
                  <a:pt x="420132" y="81648"/>
                </a:lnTo>
                <a:lnTo>
                  <a:pt x="417884" y="80352"/>
                </a:lnTo>
                <a:lnTo>
                  <a:pt x="415370" y="79438"/>
                </a:lnTo>
                <a:lnTo>
                  <a:pt x="417199" y="78524"/>
                </a:lnTo>
                <a:lnTo>
                  <a:pt x="418913" y="77343"/>
                </a:lnTo>
                <a:lnTo>
                  <a:pt x="422113" y="74447"/>
                </a:lnTo>
                <a:lnTo>
                  <a:pt x="423790" y="72656"/>
                </a:lnTo>
                <a:lnTo>
                  <a:pt x="425073" y="71094"/>
                </a:lnTo>
                <a:lnTo>
                  <a:pt x="375822" y="71094"/>
                </a:lnTo>
                <a:lnTo>
                  <a:pt x="375822" y="1714"/>
                </a:lnTo>
                <a:close/>
              </a:path>
              <a:path w="485775" h="169544">
                <a:moveTo>
                  <a:pt x="431547" y="94411"/>
                </a:moveTo>
                <a:lnTo>
                  <a:pt x="389043" y="94411"/>
                </a:lnTo>
                <a:lnTo>
                  <a:pt x="391748" y="94868"/>
                </a:lnTo>
                <a:lnTo>
                  <a:pt x="393653" y="95783"/>
                </a:lnTo>
                <a:lnTo>
                  <a:pt x="395558" y="96621"/>
                </a:lnTo>
                <a:lnTo>
                  <a:pt x="397272" y="98031"/>
                </a:lnTo>
                <a:lnTo>
                  <a:pt x="445545" y="161048"/>
                </a:lnTo>
                <a:lnTo>
                  <a:pt x="446764" y="163029"/>
                </a:lnTo>
                <a:lnTo>
                  <a:pt x="448250" y="164553"/>
                </a:lnTo>
                <a:lnTo>
                  <a:pt x="450003" y="165620"/>
                </a:lnTo>
                <a:lnTo>
                  <a:pt x="451831" y="166611"/>
                </a:lnTo>
                <a:lnTo>
                  <a:pt x="454575" y="167106"/>
                </a:lnTo>
                <a:lnTo>
                  <a:pt x="485436" y="167106"/>
                </a:lnTo>
                <a:lnTo>
                  <a:pt x="431547" y="94411"/>
                </a:lnTo>
                <a:close/>
              </a:path>
              <a:path w="485775" h="169544">
                <a:moveTo>
                  <a:pt x="481207" y="1828"/>
                </a:moveTo>
                <a:lnTo>
                  <a:pt x="451489" y="1828"/>
                </a:lnTo>
                <a:lnTo>
                  <a:pt x="448822" y="2324"/>
                </a:lnTo>
                <a:lnTo>
                  <a:pt x="446688" y="3314"/>
                </a:lnTo>
                <a:lnTo>
                  <a:pt x="444631" y="4229"/>
                </a:lnTo>
                <a:lnTo>
                  <a:pt x="442649" y="5905"/>
                </a:lnTo>
                <a:lnTo>
                  <a:pt x="440744" y="8343"/>
                </a:lnTo>
                <a:lnTo>
                  <a:pt x="393767" y="67818"/>
                </a:lnTo>
                <a:lnTo>
                  <a:pt x="392129" y="69113"/>
                </a:lnTo>
                <a:lnTo>
                  <a:pt x="390224" y="69951"/>
                </a:lnTo>
                <a:lnTo>
                  <a:pt x="388319" y="70713"/>
                </a:lnTo>
                <a:lnTo>
                  <a:pt x="385918" y="71094"/>
                </a:lnTo>
                <a:lnTo>
                  <a:pt x="425073" y="71094"/>
                </a:lnTo>
                <a:lnTo>
                  <a:pt x="481207" y="1828"/>
                </a:lnTo>
                <a:close/>
              </a:path>
            </a:pathLst>
          </a:custGeom>
          <a:solidFill>
            <a:srgbClr val="000000"/>
          </a:solidFill>
        </p:spPr>
        <p:txBody>
          <a:bodyPr wrap="square" lIns="0" tIns="0" rIns="0" bIns="0" rtlCol="0"/>
          <a:lstStyle/>
          <a:p>
            <a:endParaRPr/>
          </a:p>
        </p:txBody>
      </p:sp>
      <p:sp>
        <p:nvSpPr>
          <p:cNvPr id="29" name="object 29"/>
          <p:cNvSpPr/>
          <p:nvPr/>
        </p:nvSpPr>
        <p:spPr>
          <a:xfrm>
            <a:off x="5397628" y="2222207"/>
            <a:ext cx="478155" cy="167640"/>
          </a:xfrm>
          <a:custGeom>
            <a:avLst/>
            <a:gdLst/>
            <a:ahLst/>
            <a:cxnLst/>
            <a:rect l="l" t="t" r="r" b="b"/>
            <a:pathLst>
              <a:path w="478154" h="167639">
                <a:moveTo>
                  <a:pt x="99060" y="114"/>
                </a:moveTo>
                <a:lnTo>
                  <a:pt x="70485" y="114"/>
                </a:lnTo>
                <a:lnTo>
                  <a:pt x="67437" y="761"/>
                </a:lnTo>
                <a:lnTo>
                  <a:pt x="19393" y="59664"/>
                </a:lnTo>
                <a:lnTo>
                  <a:pt x="1524" y="93421"/>
                </a:lnTo>
                <a:lnTo>
                  <a:pt x="0" y="118071"/>
                </a:lnTo>
                <a:lnTo>
                  <a:pt x="1258" y="125768"/>
                </a:lnTo>
                <a:lnTo>
                  <a:pt x="26213" y="160172"/>
                </a:lnTo>
                <a:lnTo>
                  <a:pt x="48159" y="167220"/>
                </a:lnTo>
                <a:lnTo>
                  <a:pt x="65685" y="167220"/>
                </a:lnTo>
                <a:lnTo>
                  <a:pt x="104394" y="145961"/>
                </a:lnTo>
                <a:lnTo>
                  <a:pt x="105629" y="144132"/>
                </a:lnTo>
                <a:lnTo>
                  <a:pt x="51626" y="144132"/>
                </a:lnTo>
                <a:lnTo>
                  <a:pt x="47397" y="143408"/>
                </a:lnTo>
                <a:lnTo>
                  <a:pt x="27051" y="118071"/>
                </a:lnTo>
                <a:lnTo>
                  <a:pt x="27091" y="109004"/>
                </a:lnTo>
                <a:lnTo>
                  <a:pt x="52388" y="83324"/>
                </a:lnTo>
                <a:lnTo>
                  <a:pt x="108145" y="83324"/>
                </a:lnTo>
                <a:lnTo>
                  <a:pt x="104928" y="78752"/>
                </a:lnTo>
                <a:lnTo>
                  <a:pt x="100432" y="74637"/>
                </a:lnTo>
                <a:lnTo>
                  <a:pt x="95936" y="70446"/>
                </a:lnTo>
                <a:lnTo>
                  <a:pt x="90716" y="67322"/>
                </a:lnTo>
                <a:lnTo>
                  <a:pt x="44196" y="67322"/>
                </a:lnTo>
                <a:lnTo>
                  <a:pt x="45111" y="66103"/>
                </a:lnTo>
                <a:lnTo>
                  <a:pt x="46939" y="63779"/>
                </a:lnTo>
                <a:lnTo>
                  <a:pt x="48959" y="61417"/>
                </a:lnTo>
                <a:lnTo>
                  <a:pt x="99060" y="114"/>
                </a:lnTo>
                <a:close/>
              </a:path>
              <a:path w="478154" h="167639">
                <a:moveTo>
                  <a:pt x="108145" y="83324"/>
                </a:moveTo>
                <a:lnTo>
                  <a:pt x="61379" y="83324"/>
                </a:lnTo>
                <a:lnTo>
                  <a:pt x="65494" y="84010"/>
                </a:lnTo>
                <a:lnTo>
                  <a:pt x="72962" y="86753"/>
                </a:lnTo>
                <a:lnTo>
                  <a:pt x="76162" y="88772"/>
                </a:lnTo>
                <a:lnTo>
                  <a:pt x="78829" y="91439"/>
                </a:lnTo>
                <a:lnTo>
                  <a:pt x="81496" y="94030"/>
                </a:lnTo>
                <a:lnTo>
                  <a:pt x="83554" y="97231"/>
                </a:lnTo>
                <a:lnTo>
                  <a:pt x="86449" y="104774"/>
                </a:lnTo>
                <a:lnTo>
                  <a:pt x="87173" y="109004"/>
                </a:lnTo>
                <a:lnTo>
                  <a:pt x="87173" y="118071"/>
                </a:lnTo>
                <a:lnTo>
                  <a:pt x="78486" y="135445"/>
                </a:lnTo>
                <a:lnTo>
                  <a:pt x="75819" y="138188"/>
                </a:lnTo>
                <a:lnTo>
                  <a:pt x="72581" y="140322"/>
                </a:lnTo>
                <a:lnTo>
                  <a:pt x="65037" y="143370"/>
                </a:lnTo>
                <a:lnTo>
                  <a:pt x="60922" y="144132"/>
                </a:lnTo>
                <a:lnTo>
                  <a:pt x="105629" y="144132"/>
                </a:lnTo>
                <a:lnTo>
                  <a:pt x="108357" y="140093"/>
                </a:lnTo>
                <a:lnTo>
                  <a:pt x="113995" y="126606"/>
                </a:lnTo>
                <a:lnTo>
                  <a:pt x="115405" y="119367"/>
                </a:lnTo>
                <a:lnTo>
                  <a:pt x="115405" y="103441"/>
                </a:lnTo>
                <a:lnTo>
                  <a:pt x="114034" y="96240"/>
                </a:lnTo>
                <a:lnTo>
                  <a:pt x="108547" y="83896"/>
                </a:lnTo>
                <a:lnTo>
                  <a:pt x="108145" y="83324"/>
                </a:lnTo>
                <a:close/>
              </a:path>
              <a:path w="478154" h="167639">
                <a:moveTo>
                  <a:pt x="72847" y="62179"/>
                </a:moveTo>
                <a:lnTo>
                  <a:pt x="62256" y="62179"/>
                </a:lnTo>
                <a:lnTo>
                  <a:pt x="58217" y="62636"/>
                </a:lnTo>
                <a:lnTo>
                  <a:pt x="50826" y="64465"/>
                </a:lnTo>
                <a:lnTo>
                  <a:pt x="47397" y="65722"/>
                </a:lnTo>
                <a:lnTo>
                  <a:pt x="44196" y="67322"/>
                </a:lnTo>
                <a:lnTo>
                  <a:pt x="90716" y="67322"/>
                </a:lnTo>
                <a:lnTo>
                  <a:pt x="78905" y="63207"/>
                </a:lnTo>
                <a:lnTo>
                  <a:pt x="72847" y="62179"/>
                </a:lnTo>
                <a:close/>
              </a:path>
              <a:path w="478154" h="167639">
                <a:moveTo>
                  <a:pt x="156076" y="131902"/>
                </a:moveTo>
                <a:lnTo>
                  <a:pt x="151123" y="131902"/>
                </a:lnTo>
                <a:lnTo>
                  <a:pt x="148684" y="133197"/>
                </a:lnTo>
                <a:lnTo>
                  <a:pt x="146856" y="135788"/>
                </a:lnTo>
                <a:lnTo>
                  <a:pt x="138169" y="147789"/>
                </a:lnTo>
                <a:lnTo>
                  <a:pt x="176536" y="166687"/>
                </a:lnTo>
                <a:lnTo>
                  <a:pt x="181450" y="167220"/>
                </a:lnTo>
                <a:lnTo>
                  <a:pt x="195471" y="167220"/>
                </a:lnTo>
                <a:lnTo>
                  <a:pt x="230638" y="151104"/>
                </a:lnTo>
                <a:lnTo>
                  <a:pt x="237747" y="143560"/>
                </a:lnTo>
                <a:lnTo>
                  <a:pt x="183355" y="143560"/>
                </a:lnTo>
                <a:lnTo>
                  <a:pt x="179203" y="142951"/>
                </a:lnTo>
                <a:lnTo>
                  <a:pt x="157981" y="132511"/>
                </a:lnTo>
                <a:lnTo>
                  <a:pt x="156076" y="131902"/>
                </a:lnTo>
                <a:close/>
              </a:path>
              <a:path w="478154" h="167639">
                <a:moveTo>
                  <a:pt x="241473" y="81038"/>
                </a:moveTo>
                <a:lnTo>
                  <a:pt x="199053" y="81038"/>
                </a:lnTo>
                <a:lnTo>
                  <a:pt x="206711" y="83591"/>
                </a:lnTo>
                <a:lnTo>
                  <a:pt x="211892" y="88696"/>
                </a:lnTo>
                <a:lnTo>
                  <a:pt x="217150" y="93725"/>
                </a:lnTo>
                <a:lnTo>
                  <a:pt x="219779" y="100736"/>
                </a:lnTo>
                <a:lnTo>
                  <a:pt x="219779" y="114604"/>
                </a:lnTo>
                <a:lnTo>
                  <a:pt x="219093" y="119138"/>
                </a:lnTo>
                <a:lnTo>
                  <a:pt x="217722" y="123329"/>
                </a:lnTo>
                <a:lnTo>
                  <a:pt x="216426" y="127444"/>
                </a:lnTo>
                <a:lnTo>
                  <a:pt x="193414" y="143560"/>
                </a:lnTo>
                <a:lnTo>
                  <a:pt x="237747" y="143560"/>
                </a:lnTo>
                <a:lnTo>
                  <a:pt x="240391" y="139712"/>
                </a:lnTo>
                <a:lnTo>
                  <a:pt x="243439" y="132473"/>
                </a:lnTo>
                <a:lnTo>
                  <a:pt x="246563" y="125234"/>
                </a:lnTo>
                <a:lnTo>
                  <a:pt x="248125" y="117233"/>
                </a:lnTo>
                <a:lnTo>
                  <a:pt x="248013" y="100736"/>
                </a:lnTo>
                <a:lnTo>
                  <a:pt x="246982" y="94792"/>
                </a:lnTo>
                <a:lnTo>
                  <a:pt x="242386" y="82486"/>
                </a:lnTo>
                <a:lnTo>
                  <a:pt x="241473" y="81038"/>
                </a:lnTo>
                <a:close/>
              </a:path>
              <a:path w="478154" h="167639">
                <a:moveTo>
                  <a:pt x="242525" y="114"/>
                </a:moveTo>
                <a:lnTo>
                  <a:pt x="160915" y="114"/>
                </a:lnTo>
                <a:lnTo>
                  <a:pt x="147199" y="80352"/>
                </a:lnTo>
                <a:lnTo>
                  <a:pt x="164801" y="85382"/>
                </a:lnTo>
                <a:lnTo>
                  <a:pt x="172878" y="82486"/>
                </a:lnTo>
                <a:lnTo>
                  <a:pt x="180917" y="81038"/>
                </a:lnTo>
                <a:lnTo>
                  <a:pt x="241473" y="81038"/>
                </a:lnTo>
                <a:lnTo>
                  <a:pt x="239020" y="77152"/>
                </a:lnTo>
                <a:lnTo>
                  <a:pt x="230028" y="68008"/>
                </a:lnTo>
                <a:lnTo>
                  <a:pt x="224465" y="64427"/>
                </a:lnTo>
                <a:lnTo>
                  <a:pt x="213788" y="60236"/>
                </a:lnTo>
                <a:lnTo>
                  <a:pt x="174516" y="60236"/>
                </a:lnTo>
                <a:lnTo>
                  <a:pt x="180460" y="25717"/>
                </a:lnTo>
                <a:lnTo>
                  <a:pt x="231895" y="25717"/>
                </a:lnTo>
                <a:lnTo>
                  <a:pt x="236124" y="24460"/>
                </a:lnTo>
                <a:lnTo>
                  <a:pt x="238639" y="21945"/>
                </a:lnTo>
                <a:lnTo>
                  <a:pt x="241229" y="19430"/>
                </a:lnTo>
                <a:lnTo>
                  <a:pt x="242525" y="16154"/>
                </a:lnTo>
                <a:lnTo>
                  <a:pt x="242525" y="114"/>
                </a:lnTo>
                <a:close/>
              </a:path>
              <a:path w="478154" h="167639">
                <a:moveTo>
                  <a:pt x="203663" y="57950"/>
                </a:moveTo>
                <a:lnTo>
                  <a:pt x="188804" y="57950"/>
                </a:lnTo>
                <a:lnTo>
                  <a:pt x="181984" y="58712"/>
                </a:lnTo>
                <a:lnTo>
                  <a:pt x="174516" y="60236"/>
                </a:lnTo>
                <a:lnTo>
                  <a:pt x="213788" y="60236"/>
                </a:lnTo>
                <a:lnTo>
                  <a:pt x="211283" y="59245"/>
                </a:lnTo>
                <a:lnTo>
                  <a:pt x="203663" y="57950"/>
                </a:lnTo>
                <a:close/>
              </a:path>
              <a:path w="478154" h="167639">
                <a:moveTo>
                  <a:pt x="368469" y="0"/>
                </a:moveTo>
                <a:lnTo>
                  <a:pt x="337723" y="0"/>
                </a:lnTo>
                <a:lnTo>
                  <a:pt x="337723" y="165392"/>
                </a:lnTo>
                <a:lnTo>
                  <a:pt x="368469" y="165392"/>
                </a:lnTo>
                <a:lnTo>
                  <a:pt x="368469" y="92697"/>
                </a:lnTo>
                <a:lnTo>
                  <a:pt x="424194" y="92697"/>
                </a:lnTo>
                <a:lnTo>
                  <a:pt x="418799" y="85420"/>
                </a:lnTo>
                <a:lnTo>
                  <a:pt x="416818" y="83286"/>
                </a:lnTo>
                <a:lnTo>
                  <a:pt x="414761" y="81610"/>
                </a:lnTo>
                <a:lnTo>
                  <a:pt x="412780" y="79933"/>
                </a:lnTo>
                <a:lnTo>
                  <a:pt x="410532" y="78638"/>
                </a:lnTo>
                <a:lnTo>
                  <a:pt x="408017" y="77723"/>
                </a:lnTo>
                <a:lnTo>
                  <a:pt x="409846" y="76809"/>
                </a:lnTo>
                <a:lnTo>
                  <a:pt x="411560" y="75628"/>
                </a:lnTo>
                <a:lnTo>
                  <a:pt x="414761" y="72732"/>
                </a:lnTo>
                <a:lnTo>
                  <a:pt x="416437" y="70942"/>
                </a:lnTo>
                <a:lnTo>
                  <a:pt x="417720" y="69380"/>
                </a:lnTo>
                <a:lnTo>
                  <a:pt x="368469" y="69380"/>
                </a:lnTo>
                <a:lnTo>
                  <a:pt x="368469" y="0"/>
                </a:lnTo>
                <a:close/>
              </a:path>
              <a:path w="478154" h="167639">
                <a:moveTo>
                  <a:pt x="424194" y="92697"/>
                </a:moveTo>
                <a:lnTo>
                  <a:pt x="381690" y="92697"/>
                </a:lnTo>
                <a:lnTo>
                  <a:pt x="384395" y="93154"/>
                </a:lnTo>
                <a:lnTo>
                  <a:pt x="386300" y="94068"/>
                </a:lnTo>
                <a:lnTo>
                  <a:pt x="388205" y="94907"/>
                </a:lnTo>
                <a:lnTo>
                  <a:pt x="389920" y="96316"/>
                </a:lnTo>
                <a:lnTo>
                  <a:pt x="438192" y="159334"/>
                </a:lnTo>
                <a:lnTo>
                  <a:pt x="439412" y="161315"/>
                </a:lnTo>
                <a:lnTo>
                  <a:pt x="440897" y="162839"/>
                </a:lnTo>
                <a:lnTo>
                  <a:pt x="442650" y="163906"/>
                </a:lnTo>
                <a:lnTo>
                  <a:pt x="444479" y="164896"/>
                </a:lnTo>
                <a:lnTo>
                  <a:pt x="447222" y="165392"/>
                </a:lnTo>
                <a:lnTo>
                  <a:pt x="478083" y="165392"/>
                </a:lnTo>
                <a:lnTo>
                  <a:pt x="424194" y="92697"/>
                </a:lnTo>
                <a:close/>
              </a:path>
              <a:path w="478154" h="167639">
                <a:moveTo>
                  <a:pt x="473854" y="114"/>
                </a:moveTo>
                <a:lnTo>
                  <a:pt x="444136" y="114"/>
                </a:lnTo>
                <a:lnTo>
                  <a:pt x="441469" y="609"/>
                </a:lnTo>
                <a:lnTo>
                  <a:pt x="439335" y="1600"/>
                </a:lnTo>
                <a:lnTo>
                  <a:pt x="437278" y="2514"/>
                </a:lnTo>
                <a:lnTo>
                  <a:pt x="435297" y="4190"/>
                </a:lnTo>
                <a:lnTo>
                  <a:pt x="433392" y="6629"/>
                </a:lnTo>
                <a:lnTo>
                  <a:pt x="386414" y="66103"/>
                </a:lnTo>
                <a:lnTo>
                  <a:pt x="384776" y="67398"/>
                </a:lnTo>
                <a:lnTo>
                  <a:pt x="382871" y="68237"/>
                </a:lnTo>
                <a:lnTo>
                  <a:pt x="380966" y="68999"/>
                </a:lnTo>
                <a:lnTo>
                  <a:pt x="378566" y="69380"/>
                </a:lnTo>
                <a:lnTo>
                  <a:pt x="417720" y="69380"/>
                </a:lnTo>
                <a:lnTo>
                  <a:pt x="473854" y="114"/>
                </a:lnTo>
                <a:close/>
              </a:path>
            </a:pathLst>
          </a:custGeom>
          <a:solidFill>
            <a:srgbClr val="000000"/>
          </a:solidFill>
        </p:spPr>
        <p:txBody>
          <a:bodyPr wrap="square" lIns="0" tIns="0" rIns="0" bIns="0" rtlCol="0"/>
          <a:lstStyle/>
          <a:p>
            <a:endParaRPr/>
          </a:p>
        </p:txBody>
      </p:sp>
      <p:sp>
        <p:nvSpPr>
          <p:cNvPr id="30" name="object 30"/>
          <p:cNvSpPr/>
          <p:nvPr/>
        </p:nvSpPr>
        <p:spPr>
          <a:xfrm>
            <a:off x="6240705" y="2220493"/>
            <a:ext cx="473709" cy="169545"/>
          </a:xfrm>
          <a:custGeom>
            <a:avLst/>
            <a:gdLst/>
            <a:ahLst/>
            <a:cxnLst/>
            <a:rect l="l" t="t" r="r" b="b"/>
            <a:pathLst>
              <a:path w="473709" h="169544">
                <a:moveTo>
                  <a:pt x="100872" y="93726"/>
                </a:moveTo>
                <a:lnTo>
                  <a:pt x="72694" y="93726"/>
                </a:lnTo>
                <a:lnTo>
                  <a:pt x="70523" y="96773"/>
                </a:lnTo>
                <a:lnTo>
                  <a:pt x="68237" y="99821"/>
                </a:lnTo>
                <a:lnTo>
                  <a:pt x="67017" y="101384"/>
                </a:lnTo>
                <a:lnTo>
                  <a:pt x="14401" y="167106"/>
                </a:lnTo>
                <a:lnTo>
                  <a:pt x="43624" y="167106"/>
                </a:lnTo>
                <a:lnTo>
                  <a:pt x="95516" y="102603"/>
                </a:lnTo>
                <a:lnTo>
                  <a:pt x="98069" y="98602"/>
                </a:lnTo>
                <a:lnTo>
                  <a:pt x="100872" y="93726"/>
                </a:lnTo>
                <a:close/>
              </a:path>
              <a:path w="473709" h="169544">
                <a:moveTo>
                  <a:pt x="64922" y="0"/>
                </a:moveTo>
                <a:lnTo>
                  <a:pt x="48082" y="0"/>
                </a:lnTo>
                <a:lnTo>
                  <a:pt x="40424" y="1409"/>
                </a:lnTo>
                <a:lnTo>
                  <a:pt x="6857" y="26327"/>
                </a:lnTo>
                <a:lnTo>
                  <a:pt x="0" y="46215"/>
                </a:lnTo>
                <a:lnTo>
                  <a:pt x="0" y="61531"/>
                </a:lnTo>
                <a:lnTo>
                  <a:pt x="23431" y="96202"/>
                </a:lnTo>
                <a:lnTo>
                  <a:pt x="40004" y="101155"/>
                </a:lnTo>
                <a:lnTo>
                  <a:pt x="50749" y="101155"/>
                </a:lnTo>
                <a:lnTo>
                  <a:pt x="72694" y="93726"/>
                </a:lnTo>
                <a:lnTo>
                  <a:pt x="100872" y="93726"/>
                </a:lnTo>
                <a:lnTo>
                  <a:pt x="102641" y="90601"/>
                </a:lnTo>
                <a:lnTo>
                  <a:pt x="104584" y="86487"/>
                </a:lnTo>
                <a:lnTo>
                  <a:pt x="106184" y="82296"/>
                </a:lnTo>
                <a:lnTo>
                  <a:pt x="107172" y="79781"/>
                </a:lnTo>
                <a:lnTo>
                  <a:pt x="46901" y="79781"/>
                </a:lnTo>
                <a:lnTo>
                  <a:pt x="40119" y="77381"/>
                </a:lnTo>
                <a:lnTo>
                  <a:pt x="35318" y="72580"/>
                </a:lnTo>
                <a:lnTo>
                  <a:pt x="30594" y="67703"/>
                </a:lnTo>
                <a:lnTo>
                  <a:pt x="28232" y="60655"/>
                </a:lnTo>
                <a:lnTo>
                  <a:pt x="28258" y="47167"/>
                </a:lnTo>
                <a:lnTo>
                  <a:pt x="44462" y="25260"/>
                </a:lnTo>
                <a:lnTo>
                  <a:pt x="47891" y="23812"/>
                </a:lnTo>
                <a:lnTo>
                  <a:pt x="51739" y="23088"/>
                </a:lnTo>
                <a:lnTo>
                  <a:pt x="103231" y="23088"/>
                </a:lnTo>
                <a:lnTo>
                  <a:pt x="101269" y="20002"/>
                </a:lnTo>
                <a:lnTo>
                  <a:pt x="96469" y="15201"/>
                </a:lnTo>
                <a:lnTo>
                  <a:pt x="91744" y="10401"/>
                </a:lnTo>
                <a:lnTo>
                  <a:pt x="85991" y="6667"/>
                </a:lnTo>
                <a:lnTo>
                  <a:pt x="72504" y="1333"/>
                </a:lnTo>
                <a:lnTo>
                  <a:pt x="64922" y="0"/>
                </a:lnTo>
                <a:close/>
              </a:path>
              <a:path w="473709" h="169544">
                <a:moveTo>
                  <a:pt x="103231" y="23088"/>
                </a:moveTo>
                <a:lnTo>
                  <a:pt x="60121" y="23088"/>
                </a:lnTo>
                <a:lnTo>
                  <a:pt x="63893" y="23736"/>
                </a:lnTo>
                <a:lnTo>
                  <a:pt x="70827" y="26327"/>
                </a:lnTo>
                <a:lnTo>
                  <a:pt x="73837" y="28194"/>
                </a:lnTo>
                <a:lnTo>
                  <a:pt x="78866" y="33070"/>
                </a:lnTo>
                <a:lnTo>
                  <a:pt x="80810" y="36080"/>
                </a:lnTo>
                <a:lnTo>
                  <a:pt x="82181" y="39662"/>
                </a:lnTo>
                <a:lnTo>
                  <a:pt x="83553" y="43167"/>
                </a:lnTo>
                <a:lnTo>
                  <a:pt x="84128" y="46520"/>
                </a:lnTo>
                <a:lnTo>
                  <a:pt x="84239" y="55626"/>
                </a:lnTo>
                <a:lnTo>
                  <a:pt x="83591" y="59321"/>
                </a:lnTo>
                <a:lnTo>
                  <a:pt x="82295" y="62750"/>
                </a:lnTo>
                <a:lnTo>
                  <a:pt x="81076" y="66179"/>
                </a:lnTo>
                <a:lnTo>
                  <a:pt x="60236" y="79781"/>
                </a:lnTo>
                <a:lnTo>
                  <a:pt x="107172" y="79781"/>
                </a:lnTo>
                <a:lnTo>
                  <a:pt x="107861" y="78028"/>
                </a:lnTo>
                <a:lnTo>
                  <a:pt x="109118" y="73609"/>
                </a:lnTo>
                <a:lnTo>
                  <a:pt x="110071" y="68465"/>
                </a:lnTo>
                <a:lnTo>
                  <a:pt x="110871" y="64465"/>
                </a:lnTo>
                <a:lnTo>
                  <a:pt x="111231" y="60655"/>
                </a:lnTo>
                <a:lnTo>
                  <a:pt x="111274" y="46215"/>
                </a:lnTo>
                <a:lnTo>
                  <a:pt x="110033" y="39166"/>
                </a:lnTo>
                <a:lnTo>
                  <a:pt x="107441" y="32461"/>
                </a:lnTo>
                <a:lnTo>
                  <a:pt x="104927" y="25755"/>
                </a:lnTo>
                <a:lnTo>
                  <a:pt x="103231" y="23088"/>
                </a:lnTo>
                <a:close/>
              </a:path>
              <a:path w="473709" h="169544">
                <a:moveTo>
                  <a:pt x="199281" y="0"/>
                </a:moveTo>
                <a:lnTo>
                  <a:pt x="182059" y="0"/>
                </a:lnTo>
                <a:lnTo>
                  <a:pt x="174058" y="1714"/>
                </a:lnTo>
                <a:lnTo>
                  <a:pt x="143743" y="26117"/>
                </a:lnTo>
                <a:lnTo>
                  <a:pt x="131463" y="64208"/>
                </a:lnTo>
                <a:lnTo>
                  <a:pt x="130320" y="84467"/>
                </a:lnTo>
                <a:lnTo>
                  <a:pt x="130605" y="94918"/>
                </a:lnTo>
                <a:lnTo>
                  <a:pt x="140349" y="136588"/>
                </a:lnTo>
                <a:lnTo>
                  <a:pt x="174058" y="167259"/>
                </a:lnTo>
                <a:lnTo>
                  <a:pt x="182059" y="168935"/>
                </a:lnTo>
                <a:lnTo>
                  <a:pt x="199281" y="168935"/>
                </a:lnTo>
                <a:lnTo>
                  <a:pt x="233990" y="148361"/>
                </a:lnTo>
                <a:lnTo>
                  <a:pt x="235993" y="145503"/>
                </a:lnTo>
                <a:lnTo>
                  <a:pt x="186631" y="145503"/>
                </a:lnTo>
                <a:lnTo>
                  <a:pt x="182707" y="144589"/>
                </a:lnTo>
                <a:lnTo>
                  <a:pt x="160880" y="107913"/>
                </a:lnTo>
                <a:lnTo>
                  <a:pt x="159466" y="84467"/>
                </a:lnTo>
                <a:lnTo>
                  <a:pt x="159623" y="75880"/>
                </a:lnTo>
                <a:lnTo>
                  <a:pt x="171849" y="31356"/>
                </a:lnTo>
                <a:lnTo>
                  <a:pt x="178897" y="26289"/>
                </a:lnTo>
                <a:lnTo>
                  <a:pt x="182707" y="24384"/>
                </a:lnTo>
                <a:lnTo>
                  <a:pt x="186631" y="23431"/>
                </a:lnTo>
                <a:lnTo>
                  <a:pt x="235993" y="23431"/>
                </a:lnTo>
                <a:lnTo>
                  <a:pt x="233990" y="20574"/>
                </a:lnTo>
                <a:lnTo>
                  <a:pt x="228579" y="13639"/>
                </a:lnTo>
                <a:lnTo>
                  <a:pt x="222141" y="8496"/>
                </a:lnTo>
                <a:lnTo>
                  <a:pt x="214673" y="5143"/>
                </a:lnTo>
                <a:lnTo>
                  <a:pt x="207282" y="1714"/>
                </a:lnTo>
                <a:lnTo>
                  <a:pt x="199281" y="0"/>
                </a:lnTo>
                <a:close/>
              </a:path>
              <a:path w="473709" h="169544">
                <a:moveTo>
                  <a:pt x="235993" y="23431"/>
                </a:moveTo>
                <a:lnTo>
                  <a:pt x="194785" y="23431"/>
                </a:lnTo>
                <a:lnTo>
                  <a:pt x="198747" y="24384"/>
                </a:lnTo>
                <a:lnTo>
                  <a:pt x="202557" y="26289"/>
                </a:lnTo>
                <a:lnTo>
                  <a:pt x="206367" y="28117"/>
                </a:lnTo>
                <a:lnTo>
                  <a:pt x="209720" y="31356"/>
                </a:lnTo>
                <a:lnTo>
                  <a:pt x="212616" y="36004"/>
                </a:lnTo>
                <a:lnTo>
                  <a:pt x="215587" y="40652"/>
                </a:lnTo>
                <a:lnTo>
                  <a:pt x="222331" y="84467"/>
                </a:lnTo>
                <a:lnTo>
                  <a:pt x="222167" y="93054"/>
                </a:lnTo>
                <a:lnTo>
                  <a:pt x="212616" y="132930"/>
                </a:lnTo>
                <a:lnTo>
                  <a:pt x="209720" y="137579"/>
                </a:lnTo>
                <a:lnTo>
                  <a:pt x="206367" y="140855"/>
                </a:lnTo>
                <a:lnTo>
                  <a:pt x="202438" y="142817"/>
                </a:lnTo>
                <a:lnTo>
                  <a:pt x="198747" y="144589"/>
                </a:lnTo>
                <a:lnTo>
                  <a:pt x="194785" y="145503"/>
                </a:lnTo>
                <a:lnTo>
                  <a:pt x="235993" y="145503"/>
                </a:lnTo>
                <a:lnTo>
                  <a:pt x="250306" y="104670"/>
                </a:lnTo>
                <a:lnTo>
                  <a:pt x="251478" y="84467"/>
                </a:lnTo>
                <a:lnTo>
                  <a:pt x="251185" y="73973"/>
                </a:lnTo>
                <a:lnTo>
                  <a:pt x="241305" y="32346"/>
                </a:lnTo>
                <a:lnTo>
                  <a:pt x="237876" y="26117"/>
                </a:lnTo>
                <a:lnTo>
                  <a:pt x="235993" y="23431"/>
                </a:lnTo>
                <a:close/>
              </a:path>
              <a:path w="473709" h="169544">
                <a:moveTo>
                  <a:pt x="363592" y="1714"/>
                </a:moveTo>
                <a:lnTo>
                  <a:pt x="332845" y="1714"/>
                </a:lnTo>
                <a:lnTo>
                  <a:pt x="332845" y="167106"/>
                </a:lnTo>
                <a:lnTo>
                  <a:pt x="363592" y="167106"/>
                </a:lnTo>
                <a:lnTo>
                  <a:pt x="363592" y="94411"/>
                </a:lnTo>
                <a:lnTo>
                  <a:pt x="419317" y="94411"/>
                </a:lnTo>
                <a:lnTo>
                  <a:pt x="413922" y="87134"/>
                </a:lnTo>
                <a:lnTo>
                  <a:pt x="411941" y="85001"/>
                </a:lnTo>
                <a:lnTo>
                  <a:pt x="409883" y="83324"/>
                </a:lnTo>
                <a:lnTo>
                  <a:pt x="407902" y="81648"/>
                </a:lnTo>
                <a:lnTo>
                  <a:pt x="405654" y="80352"/>
                </a:lnTo>
                <a:lnTo>
                  <a:pt x="403140" y="79438"/>
                </a:lnTo>
                <a:lnTo>
                  <a:pt x="404968" y="78524"/>
                </a:lnTo>
                <a:lnTo>
                  <a:pt x="406683" y="77343"/>
                </a:lnTo>
                <a:lnTo>
                  <a:pt x="409883" y="74447"/>
                </a:lnTo>
                <a:lnTo>
                  <a:pt x="411560" y="72656"/>
                </a:lnTo>
                <a:lnTo>
                  <a:pt x="412843" y="71094"/>
                </a:lnTo>
                <a:lnTo>
                  <a:pt x="363592" y="71094"/>
                </a:lnTo>
                <a:lnTo>
                  <a:pt x="363592" y="1714"/>
                </a:lnTo>
                <a:close/>
              </a:path>
              <a:path w="473709" h="169544">
                <a:moveTo>
                  <a:pt x="419317" y="94411"/>
                </a:moveTo>
                <a:lnTo>
                  <a:pt x="376813" y="94411"/>
                </a:lnTo>
                <a:lnTo>
                  <a:pt x="379518" y="94868"/>
                </a:lnTo>
                <a:lnTo>
                  <a:pt x="381423" y="95783"/>
                </a:lnTo>
                <a:lnTo>
                  <a:pt x="383328" y="96621"/>
                </a:lnTo>
                <a:lnTo>
                  <a:pt x="385042" y="98031"/>
                </a:lnTo>
                <a:lnTo>
                  <a:pt x="433315" y="161048"/>
                </a:lnTo>
                <a:lnTo>
                  <a:pt x="434534" y="163029"/>
                </a:lnTo>
                <a:lnTo>
                  <a:pt x="436020" y="164553"/>
                </a:lnTo>
                <a:lnTo>
                  <a:pt x="437773" y="165620"/>
                </a:lnTo>
                <a:lnTo>
                  <a:pt x="439601" y="166611"/>
                </a:lnTo>
                <a:lnTo>
                  <a:pt x="442345" y="167106"/>
                </a:lnTo>
                <a:lnTo>
                  <a:pt x="473206" y="167106"/>
                </a:lnTo>
                <a:lnTo>
                  <a:pt x="419317" y="94411"/>
                </a:lnTo>
                <a:close/>
              </a:path>
              <a:path w="473709" h="169544">
                <a:moveTo>
                  <a:pt x="468976" y="1828"/>
                </a:moveTo>
                <a:lnTo>
                  <a:pt x="439258" y="1828"/>
                </a:lnTo>
                <a:lnTo>
                  <a:pt x="436591" y="2324"/>
                </a:lnTo>
                <a:lnTo>
                  <a:pt x="434458" y="3314"/>
                </a:lnTo>
                <a:lnTo>
                  <a:pt x="432400" y="4229"/>
                </a:lnTo>
                <a:lnTo>
                  <a:pt x="430419" y="5905"/>
                </a:lnTo>
                <a:lnTo>
                  <a:pt x="428514" y="8343"/>
                </a:lnTo>
                <a:lnTo>
                  <a:pt x="381537" y="67818"/>
                </a:lnTo>
                <a:lnTo>
                  <a:pt x="379899" y="69113"/>
                </a:lnTo>
                <a:lnTo>
                  <a:pt x="377994" y="69951"/>
                </a:lnTo>
                <a:lnTo>
                  <a:pt x="376089" y="70713"/>
                </a:lnTo>
                <a:lnTo>
                  <a:pt x="373688" y="71094"/>
                </a:lnTo>
                <a:lnTo>
                  <a:pt x="412843" y="71094"/>
                </a:lnTo>
                <a:lnTo>
                  <a:pt x="468976" y="1828"/>
                </a:lnTo>
                <a:close/>
              </a:path>
            </a:pathLst>
          </a:custGeom>
          <a:solidFill>
            <a:srgbClr val="000000"/>
          </a:solidFill>
        </p:spPr>
        <p:txBody>
          <a:bodyPr wrap="square" lIns="0" tIns="0" rIns="0" bIns="0" rtlCol="0"/>
          <a:lstStyle/>
          <a:p>
            <a:endParaRPr/>
          </a:p>
        </p:txBody>
      </p:sp>
      <p:sp>
        <p:nvSpPr>
          <p:cNvPr id="31" name="object 31"/>
          <p:cNvSpPr/>
          <p:nvPr/>
        </p:nvSpPr>
        <p:spPr>
          <a:xfrm>
            <a:off x="3028952" y="2762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32" name="object 32"/>
          <p:cNvSpPr/>
          <p:nvPr/>
        </p:nvSpPr>
        <p:spPr>
          <a:xfrm>
            <a:off x="3028952" y="33718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33" name="object 33"/>
          <p:cNvSpPr/>
          <p:nvPr/>
        </p:nvSpPr>
        <p:spPr>
          <a:xfrm>
            <a:off x="3028952" y="39814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34" name="object 34"/>
          <p:cNvSpPr/>
          <p:nvPr/>
        </p:nvSpPr>
        <p:spPr>
          <a:xfrm>
            <a:off x="3854452" y="2762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35" name="object 35"/>
          <p:cNvSpPr/>
          <p:nvPr/>
        </p:nvSpPr>
        <p:spPr>
          <a:xfrm>
            <a:off x="4679952" y="2762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36" name="object 36"/>
          <p:cNvSpPr/>
          <p:nvPr/>
        </p:nvSpPr>
        <p:spPr>
          <a:xfrm>
            <a:off x="5505452" y="2762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37" name="object 37"/>
          <p:cNvSpPr/>
          <p:nvPr/>
        </p:nvSpPr>
        <p:spPr>
          <a:xfrm>
            <a:off x="6330952" y="2762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38" name="object 38"/>
          <p:cNvSpPr/>
          <p:nvPr/>
        </p:nvSpPr>
        <p:spPr>
          <a:xfrm>
            <a:off x="4679952" y="33718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39" name="object 39"/>
          <p:cNvSpPr/>
          <p:nvPr/>
        </p:nvSpPr>
        <p:spPr>
          <a:xfrm>
            <a:off x="5505452" y="33718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0" name="object 40"/>
          <p:cNvSpPr/>
          <p:nvPr/>
        </p:nvSpPr>
        <p:spPr>
          <a:xfrm>
            <a:off x="6330952" y="33718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1" name="object 41"/>
          <p:cNvSpPr/>
          <p:nvPr/>
        </p:nvSpPr>
        <p:spPr>
          <a:xfrm>
            <a:off x="4679952" y="39814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2" name="object 42"/>
          <p:cNvSpPr/>
          <p:nvPr/>
        </p:nvSpPr>
        <p:spPr>
          <a:xfrm>
            <a:off x="3854452" y="33718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3" name="object 43"/>
          <p:cNvSpPr/>
          <p:nvPr/>
        </p:nvSpPr>
        <p:spPr>
          <a:xfrm>
            <a:off x="3854452" y="39814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4" name="object 44"/>
          <p:cNvSpPr/>
          <p:nvPr/>
        </p:nvSpPr>
        <p:spPr>
          <a:xfrm>
            <a:off x="5505452" y="39814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5" name="object 45"/>
          <p:cNvSpPr/>
          <p:nvPr/>
        </p:nvSpPr>
        <p:spPr>
          <a:xfrm>
            <a:off x="6330952" y="39814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6" name="object 46"/>
          <p:cNvSpPr/>
          <p:nvPr/>
        </p:nvSpPr>
        <p:spPr>
          <a:xfrm>
            <a:off x="3854452" y="45910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7" name="object 47"/>
          <p:cNvSpPr/>
          <p:nvPr/>
        </p:nvSpPr>
        <p:spPr>
          <a:xfrm>
            <a:off x="3854452" y="52006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8" name="object 48"/>
          <p:cNvSpPr/>
          <p:nvPr/>
        </p:nvSpPr>
        <p:spPr>
          <a:xfrm>
            <a:off x="4679952" y="45910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49" name="object 49"/>
          <p:cNvSpPr/>
          <p:nvPr/>
        </p:nvSpPr>
        <p:spPr>
          <a:xfrm>
            <a:off x="4679952" y="52006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0" name="object 50"/>
          <p:cNvSpPr/>
          <p:nvPr/>
        </p:nvSpPr>
        <p:spPr>
          <a:xfrm>
            <a:off x="5505452" y="45910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1" name="object 51"/>
          <p:cNvSpPr/>
          <p:nvPr/>
        </p:nvSpPr>
        <p:spPr>
          <a:xfrm>
            <a:off x="6330952" y="45910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2" name="object 52"/>
          <p:cNvSpPr/>
          <p:nvPr/>
        </p:nvSpPr>
        <p:spPr>
          <a:xfrm>
            <a:off x="5505452" y="52006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3" name="object 53"/>
          <p:cNvSpPr/>
          <p:nvPr/>
        </p:nvSpPr>
        <p:spPr>
          <a:xfrm>
            <a:off x="6330952" y="52006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4" name="object 54"/>
          <p:cNvSpPr/>
          <p:nvPr/>
        </p:nvSpPr>
        <p:spPr>
          <a:xfrm>
            <a:off x="5505452" y="5810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5" name="object 55"/>
          <p:cNvSpPr/>
          <p:nvPr/>
        </p:nvSpPr>
        <p:spPr>
          <a:xfrm>
            <a:off x="6330952" y="5810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6" name="object 56"/>
          <p:cNvSpPr/>
          <p:nvPr/>
        </p:nvSpPr>
        <p:spPr>
          <a:xfrm>
            <a:off x="6330952" y="64198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7" name="object 57"/>
          <p:cNvSpPr/>
          <p:nvPr/>
        </p:nvSpPr>
        <p:spPr>
          <a:xfrm>
            <a:off x="4679952" y="5810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8" name="object 58"/>
          <p:cNvSpPr/>
          <p:nvPr/>
        </p:nvSpPr>
        <p:spPr>
          <a:xfrm>
            <a:off x="4679952" y="64198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59" name="object 59"/>
          <p:cNvSpPr/>
          <p:nvPr/>
        </p:nvSpPr>
        <p:spPr>
          <a:xfrm>
            <a:off x="6330952" y="70294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0" name="object 60"/>
          <p:cNvSpPr/>
          <p:nvPr/>
        </p:nvSpPr>
        <p:spPr>
          <a:xfrm>
            <a:off x="6330952" y="76390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1" name="object 61"/>
          <p:cNvSpPr/>
          <p:nvPr/>
        </p:nvSpPr>
        <p:spPr>
          <a:xfrm>
            <a:off x="6330952" y="82486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2" name="object 62"/>
          <p:cNvSpPr/>
          <p:nvPr/>
        </p:nvSpPr>
        <p:spPr>
          <a:xfrm>
            <a:off x="5505452" y="76390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3" name="object 63"/>
          <p:cNvSpPr/>
          <p:nvPr/>
        </p:nvSpPr>
        <p:spPr>
          <a:xfrm>
            <a:off x="5505452" y="82486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4" name="object 64"/>
          <p:cNvSpPr/>
          <p:nvPr/>
        </p:nvSpPr>
        <p:spPr>
          <a:xfrm>
            <a:off x="5505452" y="70294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5" name="object 65"/>
          <p:cNvSpPr/>
          <p:nvPr/>
        </p:nvSpPr>
        <p:spPr>
          <a:xfrm>
            <a:off x="6330952" y="9467852"/>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6" name="object 66"/>
          <p:cNvSpPr/>
          <p:nvPr/>
        </p:nvSpPr>
        <p:spPr>
          <a:xfrm>
            <a:off x="5505452" y="64198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1"/>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1"/>
                </a:lnTo>
                <a:lnTo>
                  <a:pt x="90250" y="171447"/>
                </a:lnTo>
                <a:lnTo>
                  <a:pt x="117636" y="171447"/>
                </a:lnTo>
                <a:lnTo>
                  <a:pt x="260898" y="32733"/>
                </a:lnTo>
                <a:lnTo>
                  <a:pt x="234396" y="5362"/>
                </a:lnTo>
                <a:close/>
              </a:path>
              <a:path w="266700" h="190500">
                <a:moveTo>
                  <a:pt x="90250" y="144931"/>
                </a:moveTo>
                <a:lnTo>
                  <a:pt x="76999" y="157761"/>
                </a:lnTo>
                <a:lnTo>
                  <a:pt x="90250" y="171447"/>
                </a:lnTo>
                <a:lnTo>
                  <a:pt x="103502" y="157761"/>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7" name="object 67"/>
          <p:cNvSpPr/>
          <p:nvPr/>
        </p:nvSpPr>
        <p:spPr>
          <a:xfrm>
            <a:off x="6330952" y="8858256"/>
            <a:ext cx="266700" cy="190500"/>
          </a:xfrm>
          <a:custGeom>
            <a:avLst/>
            <a:gdLst/>
            <a:ahLst/>
            <a:cxnLst/>
            <a:rect l="l" t="t" r="r" b="b"/>
            <a:pathLst>
              <a:path w="266700" h="190500">
                <a:moveTo>
                  <a:pt x="90250" y="171447"/>
                </a:moveTo>
                <a:lnTo>
                  <a:pt x="76999" y="185133"/>
                </a:lnTo>
                <a:lnTo>
                  <a:pt x="83217" y="189156"/>
                </a:lnTo>
                <a:lnTo>
                  <a:pt x="90250" y="190497"/>
                </a:lnTo>
                <a:lnTo>
                  <a:pt x="97283" y="189156"/>
                </a:lnTo>
                <a:lnTo>
                  <a:pt x="103502" y="185133"/>
                </a:lnTo>
                <a:lnTo>
                  <a:pt x="90250" y="171447"/>
                </a:lnTo>
                <a:close/>
              </a:path>
              <a:path w="266700" h="190500">
                <a:moveTo>
                  <a:pt x="32298" y="88819"/>
                </a:moveTo>
                <a:lnTo>
                  <a:pt x="5796" y="116190"/>
                </a:lnTo>
                <a:lnTo>
                  <a:pt x="76999" y="185133"/>
                </a:lnTo>
                <a:lnTo>
                  <a:pt x="90250" y="171447"/>
                </a:lnTo>
                <a:lnTo>
                  <a:pt x="76999" y="157762"/>
                </a:lnTo>
                <a:lnTo>
                  <a:pt x="90250" y="144931"/>
                </a:lnTo>
                <a:lnTo>
                  <a:pt x="32298" y="88819"/>
                </a:lnTo>
                <a:close/>
              </a:path>
              <a:path w="266700" h="190500">
                <a:moveTo>
                  <a:pt x="117636" y="171447"/>
                </a:moveTo>
                <a:lnTo>
                  <a:pt x="90250" y="171447"/>
                </a:lnTo>
                <a:lnTo>
                  <a:pt x="103502" y="185133"/>
                </a:lnTo>
                <a:lnTo>
                  <a:pt x="117636" y="171447"/>
                </a:lnTo>
                <a:close/>
              </a:path>
              <a:path w="266700" h="190500">
                <a:moveTo>
                  <a:pt x="234396" y="5362"/>
                </a:moveTo>
                <a:lnTo>
                  <a:pt x="90250" y="144931"/>
                </a:lnTo>
                <a:lnTo>
                  <a:pt x="103502" y="157762"/>
                </a:lnTo>
                <a:lnTo>
                  <a:pt x="90250" y="171447"/>
                </a:lnTo>
                <a:lnTo>
                  <a:pt x="117636" y="171447"/>
                </a:lnTo>
                <a:lnTo>
                  <a:pt x="260898" y="32733"/>
                </a:lnTo>
                <a:lnTo>
                  <a:pt x="234396" y="5362"/>
                </a:lnTo>
                <a:close/>
              </a:path>
              <a:path w="266700" h="190500">
                <a:moveTo>
                  <a:pt x="90250" y="144931"/>
                </a:moveTo>
                <a:lnTo>
                  <a:pt x="76999" y="157762"/>
                </a:lnTo>
                <a:lnTo>
                  <a:pt x="90250" y="171447"/>
                </a:lnTo>
                <a:lnTo>
                  <a:pt x="103502" y="157762"/>
                </a:lnTo>
                <a:lnTo>
                  <a:pt x="90250" y="144931"/>
                </a:lnTo>
                <a:close/>
              </a:path>
              <a:path w="266700" h="190500">
                <a:moveTo>
                  <a:pt x="18740" y="83457"/>
                </a:moveTo>
                <a:lnTo>
                  <a:pt x="11595" y="84968"/>
                </a:lnTo>
                <a:lnTo>
                  <a:pt x="5361" y="89253"/>
                </a:lnTo>
                <a:lnTo>
                  <a:pt x="1279" y="95622"/>
                </a:lnTo>
                <a:lnTo>
                  <a:pt x="0" y="102812"/>
                </a:lnTo>
                <a:lnTo>
                  <a:pt x="1510" y="109957"/>
                </a:lnTo>
                <a:lnTo>
                  <a:pt x="5796" y="116190"/>
                </a:lnTo>
                <a:lnTo>
                  <a:pt x="32298" y="88819"/>
                </a:lnTo>
                <a:lnTo>
                  <a:pt x="25930" y="84736"/>
                </a:lnTo>
                <a:lnTo>
                  <a:pt x="18740" y="83457"/>
                </a:lnTo>
                <a:close/>
              </a:path>
              <a:path w="266700" h="190500">
                <a:moveTo>
                  <a:pt x="247954" y="0"/>
                </a:moveTo>
                <a:lnTo>
                  <a:pt x="240764" y="1279"/>
                </a:lnTo>
                <a:lnTo>
                  <a:pt x="234396" y="5362"/>
                </a:lnTo>
                <a:lnTo>
                  <a:pt x="260898" y="32733"/>
                </a:lnTo>
                <a:lnTo>
                  <a:pt x="265184" y="26500"/>
                </a:lnTo>
                <a:lnTo>
                  <a:pt x="266695" y="19355"/>
                </a:lnTo>
                <a:lnTo>
                  <a:pt x="265415" y="12165"/>
                </a:lnTo>
                <a:lnTo>
                  <a:pt x="261333" y="5796"/>
                </a:lnTo>
                <a:lnTo>
                  <a:pt x="255099" y="1510"/>
                </a:lnTo>
                <a:lnTo>
                  <a:pt x="247954" y="0"/>
                </a:lnTo>
                <a:close/>
              </a:path>
            </a:pathLst>
          </a:custGeom>
          <a:solidFill>
            <a:srgbClr val="A8CA1A"/>
          </a:solidFill>
        </p:spPr>
        <p:txBody>
          <a:bodyPr wrap="square" lIns="0" tIns="0" rIns="0" bIns="0" rtlCol="0"/>
          <a:lstStyle/>
          <a:p>
            <a:endParaRPr/>
          </a:p>
        </p:txBody>
      </p:sp>
      <p:sp>
        <p:nvSpPr>
          <p:cNvPr id="69" name="Rectangle 68">
            <a:extLst>
              <a:ext uri="{FF2B5EF4-FFF2-40B4-BE49-F238E27FC236}">
                <a16:creationId xmlns:a16="http://schemas.microsoft.com/office/drawing/2014/main" id="{BFCCE7D3-64B4-4C9C-8B63-6EE8EB2D1272}"/>
              </a:ext>
            </a:extLst>
          </p:cNvPr>
          <p:cNvSpPr/>
          <p:nvPr/>
        </p:nvSpPr>
        <p:spPr>
          <a:xfrm>
            <a:off x="0" y="-58057"/>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DA726FBA-8C14-43B6-96D8-B6F51695C758}"/>
              </a:ext>
            </a:extLst>
          </p:cNvPr>
          <p:cNvSpPr/>
          <p:nvPr/>
        </p:nvSpPr>
        <p:spPr>
          <a:xfrm>
            <a:off x="0" y="10456179"/>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338" name="Picture 2" descr="Female Office Worker Flat Contour Vector Illustration Company Employee  Elegant Business Lady Stylish Young Entrepreneur Woman In Formal Clothes  Checking Time Isolated Faceless Cartoon Character Stock Illustration -  Download Image Now - iStock">
            <a:extLst>
              <a:ext uri="{FF2B5EF4-FFF2-40B4-BE49-F238E27FC236}">
                <a16:creationId xmlns:a16="http://schemas.microsoft.com/office/drawing/2014/main" id="{B2FFFCEB-23B1-4427-8CAA-6F9459153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45" y="6597004"/>
            <a:ext cx="3120533" cy="3156798"/>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119D24EB-BB16-4E6A-8CE6-3D6185A40A05}"/>
              </a:ext>
            </a:extLst>
          </p:cNvPr>
          <p:cNvSpPr/>
          <p:nvPr/>
        </p:nvSpPr>
        <p:spPr>
          <a:xfrm>
            <a:off x="0" y="10452100"/>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p:txBody>
      </p:sp>
      <p:sp>
        <p:nvSpPr>
          <p:cNvPr id="31" name="Rectangle 30">
            <a:extLst>
              <a:ext uri="{FF2B5EF4-FFF2-40B4-BE49-F238E27FC236}">
                <a16:creationId xmlns:a16="http://schemas.microsoft.com/office/drawing/2014/main" id="{BAD20E0C-C709-47CC-9C28-2BCD24C401D1}"/>
              </a:ext>
            </a:extLst>
          </p:cNvPr>
          <p:cNvSpPr/>
          <p:nvPr/>
        </p:nvSpPr>
        <p:spPr>
          <a:xfrm>
            <a:off x="0" y="-9704"/>
            <a:ext cx="7556500" cy="241300"/>
          </a:xfrm>
          <a:prstGeom prst="rect">
            <a:avLst/>
          </a:prstGeom>
          <a:solidFill>
            <a:srgbClr val="6600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p:txBody>
      </p:sp>
      <p:pic>
        <p:nvPicPr>
          <p:cNvPr id="12290" name="Picture 2" descr="Contact Us PNG 900px Large Size - Clip arts free and png backgrounds">
            <a:extLst>
              <a:ext uri="{FF2B5EF4-FFF2-40B4-BE49-F238E27FC236}">
                <a16:creationId xmlns:a16="http://schemas.microsoft.com/office/drawing/2014/main" id="{B2D19C2E-5E84-42AF-8302-A8A709C34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505" y="5298452"/>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F852D0D-8580-460B-A849-7E34166CD7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9936" y="6468587"/>
            <a:ext cx="3844772" cy="3844772"/>
          </a:xfrm>
          <a:prstGeom prst="rect">
            <a:avLst/>
          </a:prstGeom>
        </p:spPr>
      </p:pic>
      <p:pic>
        <p:nvPicPr>
          <p:cNvPr id="16386" name="Picture 2" descr="contact us | Illustration, Illustration design, Business illustration">
            <a:extLst>
              <a:ext uri="{FF2B5EF4-FFF2-40B4-BE49-F238E27FC236}">
                <a16:creationId xmlns:a16="http://schemas.microsoft.com/office/drawing/2014/main" id="{FFDD83B9-EFD0-43B6-A3F9-78F7A95C41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6850" y="2684614"/>
            <a:ext cx="2926271" cy="23204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26E586-B7EF-4D0E-BA56-0FDA2E12F71E}"/>
              </a:ext>
            </a:extLst>
          </p:cNvPr>
          <p:cNvSpPr txBox="1"/>
          <p:nvPr/>
        </p:nvSpPr>
        <p:spPr>
          <a:xfrm>
            <a:off x="577850" y="774700"/>
            <a:ext cx="3733800" cy="523220"/>
          </a:xfrm>
          <a:prstGeom prst="rect">
            <a:avLst/>
          </a:prstGeom>
          <a:noFill/>
        </p:spPr>
        <p:txBody>
          <a:bodyPr wrap="square" rtlCol="0">
            <a:spAutoFit/>
          </a:bodyPr>
          <a:lstStyle/>
          <a:p>
            <a:r>
              <a:rPr lang="en-US" sz="2800" dirty="0"/>
              <a:t>Contact Us</a:t>
            </a:r>
          </a:p>
        </p:txBody>
      </p:sp>
      <p:sp>
        <p:nvSpPr>
          <p:cNvPr id="4" name="Rectangle 3">
            <a:extLst>
              <a:ext uri="{FF2B5EF4-FFF2-40B4-BE49-F238E27FC236}">
                <a16:creationId xmlns:a16="http://schemas.microsoft.com/office/drawing/2014/main" id="{4A346C2F-ED0E-4AEA-8CCC-D8C46A8338CD}"/>
              </a:ext>
            </a:extLst>
          </p:cNvPr>
          <p:cNvSpPr/>
          <p:nvPr/>
        </p:nvSpPr>
        <p:spPr>
          <a:xfrm>
            <a:off x="533399" y="1538806"/>
            <a:ext cx="6399721" cy="646331"/>
          </a:xfrm>
          <a:prstGeom prst="rect">
            <a:avLst/>
          </a:prstGeom>
        </p:spPr>
        <p:txBody>
          <a:bodyPr wrap="square">
            <a:spAutoFit/>
          </a:bodyPr>
          <a:lstStyle/>
          <a:p>
            <a:r>
              <a:rPr lang="en-US" dirty="0"/>
              <a:t>Get in touch with us for any information regarding the hack, feel free to contact us as given below:</a:t>
            </a:r>
          </a:p>
        </p:txBody>
      </p:sp>
      <p:sp>
        <p:nvSpPr>
          <p:cNvPr id="10" name="Rectangle 9"/>
          <p:cNvSpPr/>
          <p:nvPr/>
        </p:nvSpPr>
        <p:spPr>
          <a:xfrm>
            <a:off x="577850" y="2527300"/>
            <a:ext cx="4876800" cy="646331"/>
          </a:xfrm>
          <a:prstGeom prst="rect">
            <a:avLst/>
          </a:prstGeom>
        </p:spPr>
        <p:txBody>
          <a:bodyPr wrap="square">
            <a:spAutoFit/>
          </a:bodyPr>
          <a:lstStyle/>
          <a:p>
            <a:r>
              <a:rPr lang="en-US" b="1" dirty="0"/>
              <a:t>Phone :+91-8595986120</a:t>
            </a:r>
          </a:p>
          <a:p>
            <a:r>
              <a:rPr lang="en-US" b="1" dirty="0"/>
              <a:t> Email: contact@entrepreneurshipnetwork.in</a:t>
            </a:r>
            <a:endParaRPr lang="en-US" dirty="0"/>
          </a:p>
        </p:txBody>
      </p:sp>
      <p:sp>
        <p:nvSpPr>
          <p:cNvPr id="11" name="TextBox 10"/>
          <p:cNvSpPr txBox="1"/>
          <p:nvPr/>
        </p:nvSpPr>
        <p:spPr>
          <a:xfrm>
            <a:off x="1187450" y="4584700"/>
            <a:ext cx="3505200" cy="369332"/>
          </a:xfrm>
          <a:prstGeom prst="rect">
            <a:avLst/>
          </a:prstGeom>
          <a:noFill/>
        </p:spPr>
        <p:txBody>
          <a:bodyPr wrap="square" rtlCol="0">
            <a:spAutoFit/>
          </a:bodyPr>
          <a:lstStyle/>
          <a:p>
            <a:r>
              <a:rPr lang="en-US" dirty="0" err="1"/>
              <a:t>theentrepreneurshipnetwork</a:t>
            </a:r>
            <a:endParaRPr lang="en-US" dirty="0"/>
          </a:p>
        </p:txBody>
      </p:sp>
      <p:sp>
        <p:nvSpPr>
          <p:cNvPr id="18" name="TextBox 17"/>
          <p:cNvSpPr txBox="1"/>
          <p:nvPr/>
        </p:nvSpPr>
        <p:spPr>
          <a:xfrm>
            <a:off x="1339850" y="3670300"/>
            <a:ext cx="2590800" cy="646331"/>
          </a:xfrm>
          <a:prstGeom prst="rect">
            <a:avLst/>
          </a:prstGeom>
          <a:noFill/>
        </p:spPr>
        <p:txBody>
          <a:bodyPr wrap="square" rtlCol="0">
            <a:spAutoFit/>
          </a:bodyPr>
          <a:lstStyle/>
          <a:p>
            <a:r>
              <a:rPr lang="en-US" dirty="0"/>
              <a:t>The Entrepreneurship Network</a:t>
            </a:r>
          </a:p>
        </p:txBody>
      </p:sp>
      <p:pic>
        <p:nvPicPr>
          <p:cNvPr id="19" name="Picture 18" descr="download (3).png"/>
          <p:cNvPicPr>
            <a:picLocks noChangeAspect="1"/>
          </p:cNvPicPr>
          <p:nvPr/>
        </p:nvPicPr>
        <p:blipFill>
          <a:blip r:embed="rId7"/>
          <a:stretch>
            <a:fillRect/>
          </a:stretch>
        </p:blipFill>
        <p:spPr>
          <a:xfrm>
            <a:off x="2635250" y="8013700"/>
            <a:ext cx="420033" cy="314619"/>
          </a:xfrm>
          <a:prstGeom prst="rect">
            <a:avLst/>
          </a:prstGeom>
        </p:spPr>
      </p:pic>
      <p:sp>
        <p:nvSpPr>
          <p:cNvPr id="20" name="TextBox 19"/>
          <p:cNvSpPr txBox="1"/>
          <p:nvPr/>
        </p:nvSpPr>
        <p:spPr>
          <a:xfrm>
            <a:off x="3092450" y="7937500"/>
            <a:ext cx="1905000" cy="369332"/>
          </a:xfrm>
          <a:prstGeom prst="rect">
            <a:avLst/>
          </a:prstGeom>
          <a:noFill/>
        </p:spPr>
        <p:txBody>
          <a:bodyPr wrap="square" rtlCol="0">
            <a:spAutoFit/>
          </a:bodyPr>
          <a:lstStyle/>
          <a:p>
            <a:r>
              <a:rPr lang="en-US" dirty="0" err="1"/>
              <a:t>We_Are_TEN</a:t>
            </a:r>
            <a:endParaRPr lang="en-US" dirty="0"/>
          </a:p>
        </p:txBody>
      </p:sp>
      <p:pic>
        <p:nvPicPr>
          <p:cNvPr id="21" name="Picture 20" descr="download (5).png"/>
          <p:cNvPicPr>
            <a:picLocks noChangeAspect="1"/>
          </p:cNvPicPr>
          <p:nvPr/>
        </p:nvPicPr>
        <p:blipFill>
          <a:blip r:embed="rId8"/>
          <a:stretch>
            <a:fillRect/>
          </a:stretch>
        </p:blipFill>
        <p:spPr>
          <a:xfrm>
            <a:off x="2711450" y="8923338"/>
            <a:ext cx="309562" cy="309562"/>
          </a:xfrm>
          <a:prstGeom prst="rect">
            <a:avLst/>
          </a:prstGeom>
        </p:spPr>
      </p:pic>
      <p:sp>
        <p:nvSpPr>
          <p:cNvPr id="22" name="TextBox 21"/>
          <p:cNvSpPr txBox="1"/>
          <p:nvPr/>
        </p:nvSpPr>
        <p:spPr>
          <a:xfrm>
            <a:off x="3244850" y="8623300"/>
            <a:ext cx="2133600" cy="923330"/>
          </a:xfrm>
          <a:prstGeom prst="rect">
            <a:avLst/>
          </a:prstGeom>
          <a:noFill/>
        </p:spPr>
        <p:txBody>
          <a:bodyPr wrap="square" rtlCol="0">
            <a:spAutoFit/>
          </a:bodyPr>
          <a:lstStyle/>
          <a:p>
            <a:r>
              <a:rPr lang="en-US" dirty="0"/>
              <a:t>The Entrepreneurship Network</a:t>
            </a:r>
          </a:p>
        </p:txBody>
      </p:sp>
      <p:pic>
        <p:nvPicPr>
          <p:cNvPr id="23" name="Picture 22" descr="download (15).jpg"/>
          <p:cNvPicPr>
            <a:picLocks noChangeAspect="1"/>
          </p:cNvPicPr>
          <p:nvPr/>
        </p:nvPicPr>
        <p:blipFill>
          <a:blip r:embed="rId9" cstate="print"/>
          <a:stretch>
            <a:fillRect/>
          </a:stretch>
        </p:blipFill>
        <p:spPr>
          <a:xfrm>
            <a:off x="877888" y="4656138"/>
            <a:ext cx="309562" cy="309562"/>
          </a:xfrm>
          <a:prstGeom prst="rect">
            <a:avLst/>
          </a:prstGeom>
        </p:spPr>
      </p:pic>
      <p:pic>
        <p:nvPicPr>
          <p:cNvPr id="24" name="Picture 23" descr="download (4).png"/>
          <p:cNvPicPr>
            <a:picLocks noChangeAspect="1"/>
          </p:cNvPicPr>
          <p:nvPr/>
        </p:nvPicPr>
        <p:blipFill>
          <a:blip r:embed="rId10"/>
          <a:stretch>
            <a:fillRect/>
          </a:stretch>
        </p:blipFill>
        <p:spPr>
          <a:xfrm>
            <a:off x="882650" y="3822700"/>
            <a:ext cx="381000" cy="336364"/>
          </a:xfrm>
          <a:prstGeom prst="rect">
            <a:avLst/>
          </a:prstGeom>
        </p:spPr>
      </p:pic>
    </p:spTree>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65,8,Slide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818</TotalTime>
  <Words>796</Words>
  <Application>Microsoft Office PowerPoint</Application>
  <PresentationFormat>Custom</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Chiller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Jigyasa Somani</cp:lastModifiedBy>
  <cp:revision>26</cp:revision>
  <dcterms:created xsi:type="dcterms:W3CDTF">2020-10-01T06:16:49Z</dcterms:created>
  <dcterms:modified xsi:type="dcterms:W3CDTF">2020-10-03T06:36:15Z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2020-10-01T00:00:00Z</vt:filetime>
  </property>
</Properties>
</file>