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6.6.6. Lucifer" initials=".L" lastIdx="1" clrIdx="0">
    <p:extLst>
      <p:ext uri="{19B8F6BF-5375-455C-9EA6-DF929625EA0E}">
        <p15:presenceInfo xmlns:p15="http://schemas.microsoft.com/office/powerpoint/2012/main" userId="3f4dcf9a9240a4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1D9A8-516B-459D-97F0-5FB168CF452B}" v="97" dt="2020-11-21T06:56:3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6.6.6. Lucifer" userId="3f4dcf9a9240a440" providerId="LiveId" clId="{A4A1D9A8-516B-459D-97F0-5FB168CF452B}"/>
    <pc:docChg chg="undo custSel mod addSld modSld">
      <pc:chgData name=".6.6.6. Lucifer" userId="3f4dcf9a9240a440" providerId="LiveId" clId="{A4A1D9A8-516B-459D-97F0-5FB168CF452B}" dt="2020-11-21T06:56:39.187" v="372"/>
      <pc:docMkLst>
        <pc:docMk/>
      </pc:docMkLst>
      <pc:sldChg chg="modTransition">
        <pc:chgData name=".6.6.6. Lucifer" userId="3f4dcf9a9240a440" providerId="LiveId" clId="{A4A1D9A8-516B-459D-97F0-5FB168CF452B}" dt="2020-11-21T06:55:02.365" v="346"/>
        <pc:sldMkLst>
          <pc:docMk/>
          <pc:sldMk cId="2288626226" sldId="257"/>
        </pc:sldMkLst>
      </pc:sldChg>
      <pc:sldChg chg="modTransition">
        <pc:chgData name=".6.6.6. Lucifer" userId="3f4dcf9a9240a440" providerId="LiveId" clId="{A4A1D9A8-516B-459D-97F0-5FB168CF452B}" dt="2020-11-21T06:55:09.484" v="347"/>
        <pc:sldMkLst>
          <pc:docMk/>
          <pc:sldMk cId="1044105721" sldId="258"/>
        </pc:sldMkLst>
      </pc:sldChg>
      <pc:sldChg chg="modTransition">
        <pc:chgData name=".6.6.6. Lucifer" userId="3f4dcf9a9240a440" providerId="LiveId" clId="{A4A1D9A8-516B-459D-97F0-5FB168CF452B}" dt="2020-11-21T06:55:33.400" v="354"/>
        <pc:sldMkLst>
          <pc:docMk/>
          <pc:sldMk cId="3977040643" sldId="259"/>
        </pc:sldMkLst>
      </pc:sldChg>
      <pc:sldChg chg="modTransition">
        <pc:chgData name=".6.6.6. Lucifer" userId="3f4dcf9a9240a440" providerId="LiveId" clId="{A4A1D9A8-516B-459D-97F0-5FB168CF452B}" dt="2020-11-21T06:55:47.601" v="357"/>
        <pc:sldMkLst>
          <pc:docMk/>
          <pc:sldMk cId="576371543" sldId="260"/>
        </pc:sldMkLst>
      </pc:sldChg>
      <pc:sldChg chg="modTransition">
        <pc:chgData name=".6.6.6. Lucifer" userId="3f4dcf9a9240a440" providerId="LiveId" clId="{A4A1D9A8-516B-459D-97F0-5FB168CF452B}" dt="2020-11-21T06:56:19.188" v="367"/>
        <pc:sldMkLst>
          <pc:docMk/>
          <pc:sldMk cId="837847867" sldId="261"/>
        </pc:sldMkLst>
      </pc:sldChg>
      <pc:sldChg chg="modTransition">
        <pc:chgData name=".6.6.6. Lucifer" userId="3f4dcf9a9240a440" providerId="LiveId" clId="{A4A1D9A8-516B-459D-97F0-5FB168CF452B}" dt="2020-11-21T06:56:39.187" v="372"/>
        <pc:sldMkLst>
          <pc:docMk/>
          <pc:sldMk cId="2688607838" sldId="262"/>
        </pc:sldMkLst>
      </pc:sldChg>
      <pc:sldChg chg="addSp modSp new mod modTransition setBg">
        <pc:chgData name=".6.6.6. Lucifer" userId="3f4dcf9a9240a440" providerId="LiveId" clId="{A4A1D9A8-516B-459D-97F0-5FB168CF452B}" dt="2020-11-21T06:54:55.551" v="344"/>
        <pc:sldMkLst>
          <pc:docMk/>
          <pc:sldMk cId="2315668914" sldId="263"/>
        </pc:sldMkLst>
        <pc:spChg chg="mod">
          <ac:chgData name=".6.6.6. Lucifer" userId="3f4dcf9a9240a440" providerId="LiveId" clId="{A4A1D9A8-516B-459D-97F0-5FB168CF452B}" dt="2020-11-21T06:29:50.501" v="139" actId="1076"/>
          <ac:spMkLst>
            <pc:docMk/>
            <pc:sldMk cId="2315668914" sldId="263"/>
            <ac:spMk id="2" creationId="{7B35C0E9-20E8-4330-8F15-215CE086D166}"/>
          </ac:spMkLst>
        </pc:spChg>
        <pc:spChg chg="mod">
          <ac:chgData name=".6.6.6. Lucifer" userId="3f4dcf9a9240a440" providerId="LiveId" clId="{A4A1D9A8-516B-459D-97F0-5FB168CF452B}" dt="2020-11-21T06:43:34.271" v="280" actId="20577"/>
          <ac:spMkLst>
            <pc:docMk/>
            <pc:sldMk cId="2315668914" sldId="263"/>
            <ac:spMk id="3" creationId="{CE820DE2-96C4-4FAD-80B0-5351BCDF7353}"/>
          </ac:spMkLst>
        </pc:spChg>
        <pc:spChg chg="add">
          <ac:chgData name=".6.6.6. Lucifer" userId="3f4dcf9a9240a440" providerId="LiveId" clId="{A4A1D9A8-516B-459D-97F0-5FB168CF452B}" dt="2020-11-21T06:28:16.646" v="118" actId="26606"/>
          <ac:spMkLst>
            <pc:docMk/>
            <pc:sldMk cId="2315668914" sldId="263"/>
            <ac:spMk id="9" creationId="{D009D6D5-DAC2-4A8B-A17A-E206B9012D09}"/>
          </ac:spMkLst>
        </pc:spChg>
        <pc:picChg chg="add mod">
          <ac:chgData name=".6.6.6. Lucifer" userId="3f4dcf9a9240a440" providerId="LiveId" clId="{A4A1D9A8-516B-459D-97F0-5FB168CF452B}" dt="2020-11-21T06:28:33.688" v="119" actId="1076"/>
          <ac:picMkLst>
            <pc:docMk/>
            <pc:sldMk cId="2315668914" sldId="263"/>
            <ac:picMk id="5" creationId="{4749F022-23DA-45A7-A7AC-0A13F6ACC0F0}"/>
          </ac:picMkLst>
        </pc:picChg>
      </pc:sldChg>
      <pc:sldChg chg="addSp delSp modSp new mod modTransition setBg addCm delCm">
        <pc:chgData name=".6.6.6. Lucifer" userId="3f4dcf9a9240a440" providerId="LiveId" clId="{A4A1D9A8-516B-459D-97F0-5FB168CF452B}" dt="2020-11-21T06:55:58.184" v="360"/>
        <pc:sldMkLst>
          <pc:docMk/>
          <pc:sldMk cId="3758462749" sldId="264"/>
        </pc:sldMkLst>
        <pc:spChg chg="mod">
          <ac:chgData name=".6.6.6. Lucifer" userId="3f4dcf9a9240a440" providerId="LiveId" clId="{A4A1D9A8-516B-459D-97F0-5FB168CF452B}" dt="2020-11-21T06:41:15.340" v="267" actId="1076"/>
          <ac:spMkLst>
            <pc:docMk/>
            <pc:sldMk cId="3758462749" sldId="264"/>
            <ac:spMk id="2" creationId="{D754BEDE-C920-441B-B186-B46D92CCC034}"/>
          </ac:spMkLst>
        </pc:spChg>
        <pc:spChg chg="del">
          <ac:chgData name=".6.6.6. Lucifer" userId="3f4dcf9a9240a440" providerId="LiveId" clId="{A4A1D9A8-516B-459D-97F0-5FB168CF452B}" dt="2020-11-21T06:35:37.503" v="141" actId="931"/>
          <ac:spMkLst>
            <pc:docMk/>
            <pc:sldMk cId="3758462749" sldId="264"/>
            <ac:spMk id="3" creationId="{9C84DAA1-94CA-4DFF-94E5-794C69FCFF53}"/>
          </ac:spMkLst>
        </pc:spChg>
        <pc:spChg chg="add del mod">
          <ac:chgData name=".6.6.6. Lucifer" userId="3f4dcf9a9240a440" providerId="LiveId" clId="{A4A1D9A8-516B-459D-97F0-5FB168CF452B}" dt="2020-11-21T06:38:00.095" v="184" actId="478"/>
          <ac:spMkLst>
            <pc:docMk/>
            <pc:sldMk cId="3758462749" sldId="264"/>
            <ac:spMk id="9" creationId="{2FE04FD3-D7A0-4F73-8356-274E4AFD2D26}"/>
          </ac:spMkLst>
        </pc:spChg>
        <pc:spChg chg="add del">
          <ac:chgData name=".6.6.6. Lucifer" userId="3f4dcf9a9240a440" providerId="LiveId" clId="{A4A1D9A8-516B-459D-97F0-5FB168CF452B}" dt="2020-11-21T06:39:09.872" v="194" actId="26606"/>
          <ac:spMkLst>
            <pc:docMk/>
            <pc:sldMk cId="3758462749" sldId="264"/>
            <ac:spMk id="12" creationId="{53F29798-D584-4792-9B62-3F5F5C36D619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14" creationId="{E223798C-12AD-4B0C-A50C-D676347D67CF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15" creationId="{16C5FA50-8D52-4617-AF91-5C7B1C8352F1}"/>
          </ac:spMkLst>
        </pc:spChg>
        <pc:spChg chg="add del">
          <ac:chgData name=".6.6.6. Lucifer" userId="3f4dcf9a9240a440" providerId="LiveId" clId="{A4A1D9A8-516B-459D-97F0-5FB168CF452B}" dt="2020-11-21T06:40:07.652" v="241" actId="26606"/>
          <ac:spMkLst>
            <pc:docMk/>
            <pc:sldMk cId="3758462749" sldId="264"/>
            <ac:spMk id="20" creationId="{A254D376-7060-4491-9779-FC35E62F3F6F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22" creationId="{99413ED5-9ED4-4772-BCE4-2BCAE6B12E35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23" creationId="{E45B1D5C-0827-4AF0-8186-11FC5A8B8B92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24" creationId="{04357C93-F0CB-4A1C-8F77-4E9063789819}"/>
          </ac:spMkLst>
        </pc:spChg>
        <pc:spChg chg="add del">
          <ac:chgData name=".6.6.6. Lucifer" userId="3f4dcf9a9240a440" providerId="LiveId" clId="{A4A1D9A8-516B-459D-97F0-5FB168CF452B}" dt="2020-11-21T06:40:21.153" v="247" actId="26606"/>
          <ac:spMkLst>
            <pc:docMk/>
            <pc:sldMk cId="3758462749" sldId="264"/>
            <ac:spMk id="26" creationId="{90F533E9-6690-41A8-A372-4C6C622D028D}"/>
          </ac:spMkLst>
        </pc:spChg>
        <pc:picChg chg="add del mod modCrop">
          <ac:chgData name=".6.6.6. Lucifer" userId="3f4dcf9a9240a440" providerId="LiveId" clId="{A4A1D9A8-516B-459D-97F0-5FB168CF452B}" dt="2020-11-21T06:37:50.360" v="182" actId="478"/>
          <ac:picMkLst>
            <pc:docMk/>
            <pc:sldMk cId="3758462749" sldId="264"/>
            <ac:picMk id="5" creationId="{68D8DF4B-707C-4A20-8CCF-E7E0BD478A82}"/>
          </ac:picMkLst>
        </pc:picChg>
        <pc:picChg chg="add mod">
          <ac:chgData name=".6.6.6. Lucifer" userId="3f4dcf9a9240a440" providerId="LiveId" clId="{A4A1D9A8-516B-459D-97F0-5FB168CF452B}" dt="2020-11-21T06:40:21.153" v="247" actId="26606"/>
          <ac:picMkLst>
            <pc:docMk/>
            <pc:sldMk cId="3758462749" sldId="264"/>
            <ac:picMk id="7" creationId="{515214BC-2FA9-423B-8FB4-433ED96B9E5A}"/>
          </ac:picMkLst>
        </pc:picChg>
      </pc:sldChg>
      <pc:sldChg chg="addSp delSp modSp new mod modTransition setBg">
        <pc:chgData name=".6.6.6. Lucifer" userId="3f4dcf9a9240a440" providerId="LiveId" clId="{A4A1D9A8-516B-459D-97F0-5FB168CF452B}" dt="2020-11-21T06:56:29.835" v="369"/>
        <pc:sldMkLst>
          <pc:docMk/>
          <pc:sldMk cId="1772502145" sldId="265"/>
        </pc:sldMkLst>
        <pc:spChg chg="mod">
          <ac:chgData name=".6.6.6. Lucifer" userId="3f4dcf9a9240a440" providerId="LiveId" clId="{A4A1D9A8-516B-459D-97F0-5FB168CF452B}" dt="2020-11-21T06:50:45.801" v="327" actId="26606"/>
          <ac:spMkLst>
            <pc:docMk/>
            <pc:sldMk cId="1772502145" sldId="265"/>
            <ac:spMk id="2" creationId="{23E9C494-B479-4FAD-B7C6-DF21C953BCAE}"/>
          </ac:spMkLst>
        </pc:spChg>
        <pc:spChg chg="mod ord">
          <ac:chgData name=".6.6.6. Lucifer" userId="3f4dcf9a9240a440" providerId="LiveId" clId="{A4A1D9A8-516B-459D-97F0-5FB168CF452B}" dt="2020-11-21T06:54:19.758" v="343" actId="1076"/>
          <ac:spMkLst>
            <pc:docMk/>
            <pc:sldMk cId="1772502145" sldId="265"/>
            <ac:spMk id="3" creationId="{0AE30775-48B1-4CFF-9C91-8248668DBF2D}"/>
          </ac:spMkLst>
        </pc:spChg>
        <pc:spChg chg="add del">
          <ac:chgData name=".6.6.6. Lucifer" userId="3f4dcf9a9240a440" providerId="LiveId" clId="{A4A1D9A8-516B-459D-97F0-5FB168CF452B}" dt="2020-11-21T06:50:45.371" v="324" actId="26606"/>
          <ac:spMkLst>
            <pc:docMk/>
            <pc:sldMk cId="1772502145" sldId="265"/>
            <ac:spMk id="7" creationId="{3AFE8227-C443-417B-BA91-520EB1EF4559}"/>
          </ac:spMkLst>
        </pc:spChg>
        <pc:spChg chg="add del">
          <ac:chgData name=".6.6.6. Lucifer" userId="3f4dcf9a9240a440" providerId="LiveId" clId="{A4A1D9A8-516B-459D-97F0-5FB168CF452B}" dt="2020-11-21T06:50:45.371" v="324" actId="26606"/>
          <ac:spMkLst>
            <pc:docMk/>
            <pc:sldMk cId="1772502145" sldId="265"/>
            <ac:spMk id="8" creationId="{907741FC-B544-4A6E-B831-6789D042333D}"/>
          </ac:spMkLst>
        </pc:spChg>
        <pc:spChg chg="add del">
          <ac:chgData name=".6.6.6. Lucifer" userId="3f4dcf9a9240a440" providerId="LiveId" clId="{A4A1D9A8-516B-459D-97F0-5FB168CF452B}" dt="2020-11-21T06:50:45.371" v="324" actId="26606"/>
          <ac:spMkLst>
            <pc:docMk/>
            <pc:sldMk cId="1772502145" sldId="265"/>
            <ac:spMk id="9" creationId="{3F0BE7ED-7814-4273-B18A-F26CC0380380}"/>
          </ac:spMkLst>
        </pc:spChg>
        <pc:spChg chg="add del">
          <ac:chgData name=".6.6.6. Lucifer" userId="3f4dcf9a9240a440" providerId="LiveId" clId="{A4A1D9A8-516B-459D-97F0-5FB168CF452B}" dt="2020-11-21T06:50:42.257" v="318" actId="26606"/>
          <ac:spMkLst>
            <pc:docMk/>
            <pc:sldMk cId="1772502145" sldId="265"/>
            <ac:spMk id="10" creationId="{1557A916-FDD1-44A1-A7A1-70009FD6BE46}"/>
          </ac:spMkLst>
        </pc:spChg>
        <pc:spChg chg="add del">
          <ac:chgData name=".6.6.6. Lucifer" userId="3f4dcf9a9240a440" providerId="LiveId" clId="{A4A1D9A8-516B-459D-97F0-5FB168CF452B}" dt="2020-11-21T06:50:45.792" v="326" actId="26606"/>
          <ac:spMkLst>
            <pc:docMk/>
            <pc:sldMk cId="1772502145" sldId="265"/>
            <ac:spMk id="11" creationId="{4038CB10-1F5C-4D54-9DF7-12586DE5B007}"/>
          </ac:spMkLst>
        </pc:spChg>
        <pc:spChg chg="add del">
          <ac:chgData name=".6.6.6. Lucifer" userId="3f4dcf9a9240a440" providerId="LiveId" clId="{A4A1D9A8-516B-459D-97F0-5FB168CF452B}" dt="2020-11-21T06:50:44.224" v="320" actId="26606"/>
          <ac:spMkLst>
            <pc:docMk/>
            <pc:sldMk cId="1772502145" sldId="265"/>
            <ac:spMk id="12" creationId="{907741FC-B544-4A6E-B831-6789D042333D}"/>
          </ac:spMkLst>
        </pc:spChg>
        <pc:spChg chg="add del">
          <ac:chgData name=".6.6.6. Lucifer" userId="3f4dcf9a9240a440" providerId="LiveId" clId="{A4A1D9A8-516B-459D-97F0-5FB168CF452B}" dt="2020-11-21T06:50:44.224" v="320" actId="26606"/>
          <ac:spMkLst>
            <pc:docMk/>
            <pc:sldMk cId="1772502145" sldId="265"/>
            <ac:spMk id="13" creationId="{3AFE8227-C443-417B-BA91-520EB1EF4559}"/>
          </ac:spMkLst>
        </pc:spChg>
        <pc:spChg chg="add del">
          <ac:chgData name=".6.6.6. Lucifer" userId="3f4dcf9a9240a440" providerId="LiveId" clId="{A4A1D9A8-516B-459D-97F0-5FB168CF452B}" dt="2020-11-21T06:50:44.224" v="320" actId="26606"/>
          <ac:spMkLst>
            <pc:docMk/>
            <pc:sldMk cId="1772502145" sldId="265"/>
            <ac:spMk id="14" creationId="{3F0BE7ED-7814-4273-B18A-F26CC0380380}"/>
          </ac:spMkLst>
        </pc:spChg>
        <pc:spChg chg="add del">
          <ac:chgData name=".6.6.6. Lucifer" userId="3f4dcf9a9240a440" providerId="LiveId" clId="{A4A1D9A8-516B-459D-97F0-5FB168CF452B}" dt="2020-11-21T06:50:45.792" v="326" actId="26606"/>
          <ac:spMkLst>
            <pc:docMk/>
            <pc:sldMk cId="1772502145" sldId="265"/>
            <ac:spMk id="15" creationId="{73ED6512-6858-4552-B699-9A97FE9A4EA2}"/>
          </ac:spMkLst>
        </pc:spChg>
        <pc:spChg chg="add del">
          <ac:chgData name=".6.6.6. Lucifer" userId="3f4dcf9a9240a440" providerId="LiveId" clId="{A4A1D9A8-516B-459D-97F0-5FB168CF452B}" dt="2020-11-21T06:53:32.942" v="334" actId="26606"/>
          <ac:spMkLst>
            <pc:docMk/>
            <pc:sldMk cId="1772502145" sldId="265"/>
            <ac:spMk id="17" creationId="{1557A916-FDD1-44A1-A7A1-70009FD6BE46}"/>
          </ac:spMkLst>
        </pc:spChg>
        <pc:spChg chg="add">
          <ac:chgData name=".6.6.6. Lucifer" userId="3f4dcf9a9240a440" providerId="LiveId" clId="{A4A1D9A8-516B-459D-97F0-5FB168CF452B}" dt="2020-11-21T06:53:32.942" v="334" actId="26606"/>
          <ac:spMkLst>
            <pc:docMk/>
            <pc:sldMk cId="1772502145" sldId="265"/>
            <ac:spMk id="22" creationId="{1557A916-FDD1-44A1-A7A1-70009FD6BE46}"/>
          </ac:spMkLst>
        </pc:spChg>
        <pc:picChg chg="add del mod">
          <ac:chgData name=".6.6.6. Lucifer" userId="3f4dcf9a9240a440" providerId="LiveId" clId="{A4A1D9A8-516B-459D-97F0-5FB168CF452B}" dt="2020-11-21T06:51:42.908" v="329" actId="478"/>
          <ac:picMkLst>
            <pc:docMk/>
            <pc:sldMk cId="1772502145" sldId="265"/>
            <ac:picMk id="5" creationId="{81BD48FC-1F25-4618-B1AB-F68A887D4891}"/>
          </ac:picMkLst>
        </pc:picChg>
        <pc:picChg chg="add mod">
          <ac:chgData name=".6.6.6. Lucifer" userId="3f4dcf9a9240a440" providerId="LiveId" clId="{A4A1D9A8-516B-459D-97F0-5FB168CF452B}" dt="2020-11-21T06:53:38.549" v="335" actId="1076"/>
          <ac:picMkLst>
            <pc:docMk/>
            <pc:sldMk cId="1772502145" sldId="265"/>
            <ac:picMk id="16" creationId="{93EFB0B0-A584-4460-B0E7-FAA0931A7E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EB08-CF2E-406A-82B3-CA61223F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50E26-A5FE-4716-BE11-E2C2AEA4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422D-467F-4661-AA62-9305B77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3F67-4F98-4641-B9D2-3D0F0BE7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6381-1FE3-4BA9-89D9-0785BA96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A4DC-2030-493E-9AE1-0419E400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2427-EEC5-42F5-8416-62F797F1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2A6B-4562-41B0-9C7D-64864CED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AF87-CC3F-45F7-88FC-245D9601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92D4-D697-4CF9-8350-69FAF13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9E8BE-BACE-4D3F-824F-5FBC1035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5F65-53FB-40CB-9E61-C171565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C257-0382-4F17-9BA0-9A3F8829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305D-81E8-4703-9728-FBA0C6C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B92A-E507-4396-8040-27D9D8FD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FB65-65D2-4264-BDB3-E551ADAD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EC1C-B800-4F8F-BBAB-0BB5EECA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17C3-2E57-4038-BB0F-75EDE167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30DB-C9EF-4527-A8B1-2B8B7770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82DC-0D6E-40F2-AF8B-C1CB263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8D80-51BA-4375-B889-E2F149E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AC20-39A3-4B32-B1ED-A31C8CF3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B675-C87D-497E-9595-28FE3377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3B3C-33A3-461B-A3F5-FF7677EF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F2-9128-4BC8-840A-7F9743B7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84E-880D-4412-AA4D-F6B8C76A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1CBD-7CF6-49E5-A6A8-B614A8F8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E2FE-8D7A-4B08-83AE-B9A96369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8651-8297-4F71-9A70-59857392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2E36-22F4-4365-A9B6-2E855C5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EF42-6C1B-4B14-98F7-68F0119B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1E28-2A67-490C-8FC9-236C63F2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B9DD-49A9-423E-B95D-96E80C36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A7727-817A-480B-AFF6-9F18D7EE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0B999-CFC9-4C22-9F1F-0B002ED3D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B7A5-CC00-4CFE-854F-C2B5F1BAF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5AD64-036E-4329-AF4A-31E25058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812EC-0AAD-4C97-B404-62B8A6B7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5B52F-4071-40DF-90A2-6F6409F0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665-706B-4FF2-B544-2B1C877F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E0F0B-E0D6-4EC9-8901-21DB8148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00A50-9DD0-42D2-990C-87E697AA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4F53B-6A3B-4197-87D1-008E72B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08839-0FC5-4D9C-956C-61AA6312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CE7F5-B1C6-42C2-A34F-B41A99F2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9842-7534-4F39-A82D-D61E1E0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267C-B243-4553-A46F-CA16CB2F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2309-7632-4C74-9A14-661237C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892D-5F06-4CA8-B09B-6B27330E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DEC7-2235-4310-B399-02374BB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B86DE-0BE3-4746-B430-61512D84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40E1-0796-4A26-91F5-C6D8599C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F567-B882-4C75-B8D0-791166FD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87586-7484-447A-872A-E21E5EE24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C5D52-D55F-4BED-9C38-17304094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7F636-35A9-42C7-A2BF-03253993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CF32-FA2A-47CA-A1AF-287A4EB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D514-AB71-4BDF-9BF1-AA9909F3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C9538-4320-4C37-BE96-FCCC84C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8D0-208C-498D-907F-7A9D2001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179A-21F7-49D9-AA15-ECE0A50C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7BAC-1EF3-4082-9D84-409ECC685D5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7889-B07C-4F46-8421-BC36CDFA0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901E-DCA9-4024-B3E3-5C6FC53B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3F67-4A77-4B06-9395-F93B2DB5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F5472-B7DE-4B6D-947C-F82FD588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8" b="9090"/>
          <a:stretch/>
        </p:blipFill>
        <p:spPr>
          <a:xfrm>
            <a:off x="2693461" y="1"/>
            <a:ext cx="9629274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1CED4-05F4-4351-B422-65A87E345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CD788-8DC5-4472-887A-30B156A7B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392124"/>
          </a:xfrm>
        </p:spPr>
        <p:txBody>
          <a:bodyPr anchor="t">
            <a:noAutofit/>
          </a:bodyPr>
          <a:lstStyle/>
          <a:p>
            <a:pPr algn="l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Gainelov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Se-2017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Astana IT | Education Practice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85350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oy, green, table, computer&#10;&#10;Description automatically generated">
            <a:extLst>
              <a:ext uri="{FF2B5EF4-FFF2-40B4-BE49-F238E27FC236}">
                <a16:creationId xmlns:a16="http://schemas.microsoft.com/office/drawing/2014/main" id="{A492BAAF-AAD7-43FD-A3F1-2421E9DC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CD98F-C405-4968-9995-AD49AA0B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Thanks to your attention!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5C0E9-20E8-4330-8F15-215CE086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477"/>
            <a:ext cx="2789902" cy="101139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0DE2-96C4-4FAD-80B0-5351BCDF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345"/>
            <a:ext cx="3625645" cy="278930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progress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9F022-23DA-45A7-A7AC-0A13F6ACC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5" r="25734"/>
          <a:stretch/>
        </p:blipFill>
        <p:spPr>
          <a:xfrm>
            <a:off x="622616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668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omputer, blue, player&#10;&#10;Description automatically generated">
            <a:extLst>
              <a:ext uri="{FF2B5EF4-FFF2-40B4-BE49-F238E27FC236}">
                <a16:creationId xmlns:a16="http://schemas.microsoft.com/office/drawing/2014/main" id="{8A427788-108C-4F28-8F6A-FF53481E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1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26B16-E199-4097-81F6-04588540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practical task is to create a database for the university. More precisely, it is my task to create a university library and some more tables.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62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A1AE821-5882-4AF6-9E4A-8B5CB59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62" y="1034195"/>
            <a:ext cx="3795840" cy="765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Diagram 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75F98BD-5B26-400D-BDAA-43611B59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216"/>
          <a:stretch/>
        </p:blipFill>
        <p:spPr>
          <a:xfrm>
            <a:off x="4994021" y="724795"/>
            <a:ext cx="6643873" cy="5399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2DC71F-2AF1-4BAA-9A4F-BF4ED807A1E3}"/>
              </a:ext>
            </a:extLst>
          </p:cNvPr>
          <p:cNvSpPr txBox="1"/>
          <p:nvPr/>
        </p:nvSpPr>
        <p:spPr>
          <a:xfrm>
            <a:off x="996646" y="2104324"/>
            <a:ext cx="3539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for more convenient work with the database, you need to create a diagram. As you can see, this is my diagram, and it contains 8 tables. Tables:</a:t>
            </a:r>
          </a:p>
        </p:txBody>
      </p:sp>
    </p:spTree>
    <p:extLst>
      <p:ext uri="{BB962C8B-B14F-4D97-AF65-F5344CB8AC3E}">
        <p14:creationId xmlns:p14="http://schemas.microsoft.com/office/powerpoint/2010/main" val="104410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chemeClr val="accent1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28FF-AD85-4FED-AC84-F4E1567F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5" y="196327"/>
            <a:ext cx="3320332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401ED-411B-4E9F-A442-FF0F2514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481" y="128637"/>
            <a:ext cx="2514951" cy="22767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AE613-FC92-4205-AD9A-76F1145E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6" y="4575647"/>
            <a:ext cx="8802328" cy="1019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ABF74-FB7F-400A-8AAD-4B74966FE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612" y="476405"/>
            <a:ext cx="2715004" cy="12670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ACF20-8C06-4136-BD35-6BE7875C7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534" y="859109"/>
            <a:ext cx="2534004" cy="12955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C21624-0C23-4E68-9BDD-701CE6CD2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06" y="5006768"/>
            <a:ext cx="5830114" cy="1486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D9895-0B9F-4A8C-826C-89771CCA6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06" y="5413611"/>
            <a:ext cx="4866084" cy="1257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FD3740-7EB7-41FA-9D30-2B978918CE17}"/>
              </a:ext>
            </a:extLst>
          </p:cNvPr>
          <p:cNvSpPr txBox="1"/>
          <p:nvPr/>
        </p:nvSpPr>
        <p:spPr>
          <a:xfrm>
            <a:off x="504245" y="1743407"/>
            <a:ext cx="3501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I created the tables. Then I added data to it.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4064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5D42AEAA-1F17-4A80-9850-27AEEC618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5" t="7866" r="28001" b="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0F75B-999C-4819-A665-226829B4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88" y="771988"/>
            <a:ext cx="2599516" cy="89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5641F-A3FB-421B-AA1B-6319576E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441"/>
            <a:ext cx="2863811" cy="1575531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5A936-B327-402F-BE44-68AB1989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29" y="4661361"/>
            <a:ext cx="8040222" cy="1267002"/>
          </a:xfrm>
          <a:prstGeom prst="round2DiagRect">
            <a:avLst>
              <a:gd name="adj1" fmla="val 5000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EF237A-CA9F-4442-A895-5A9EEF138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231" y="746911"/>
            <a:ext cx="2863811" cy="1575530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00877D-64A9-4263-9A36-B5BE6983C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882" y="5042677"/>
            <a:ext cx="9478698" cy="962159"/>
          </a:xfrm>
          <a:prstGeom prst="round2DiagRect">
            <a:avLst>
              <a:gd name="adj1" fmla="val 5000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ABF966-8CFF-43E1-B2F3-2F4F6682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744" y="1259052"/>
            <a:ext cx="3313792" cy="1444705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232FAD-6639-41CF-961A-0B1966DBC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795" y="1789644"/>
            <a:ext cx="2947051" cy="1787373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EBE3C7-C736-4CFC-9D3C-4A64BDBDA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590" y="5395913"/>
            <a:ext cx="7554379" cy="752580"/>
          </a:xfrm>
          <a:prstGeom prst="round2DiagRect">
            <a:avLst>
              <a:gd name="adj1" fmla="val 5000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D79CAB-CB07-44B3-8930-81C772BBB8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049" y="5774361"/>
            <a:ext cx="8364117" cy="695422"/>
          </a:xfrm>
          <a:prstGeom prst="round2DiagRect">
            <a:avLst>
              <a:gd name="adj1" fmla="val 5000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4FC5A6-1C0A-4EDE-B3AD-2BBB8CF5481B}"/>
              </a:ext>
            </a:extLst>
          </p:cNvPr>
          <p:cNvSpPr txBox="1"/>
          <p:nvPr/>
        </p:nvSpPr>
        <p:spPr>
          <a:xfrm>
            <a:off x="461988" y="4104105"/>
            <a:ext cx="228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Here`s same.</a:t>
            </a:r>
          </a:p>
        </p:txBody>
      </p:sp>
    </p:spTree>
    <p:extLst>
      <p:ext uri="{BB962C8B-B14F-4D97-AF65-F5344CB8AC3E}">
        <p14:creationId xmlns:p14="http://schemas.microsoft.com/office/powerpoint/2010/main" val="57637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B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4BEDE-C920-441B-B186-B46D92C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249" y="942538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214BC-2FA9-423B-8FB4-433ED96B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" r="-2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846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3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C7F942-D81D-441B-8EF8-7628CDE8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855451" cy="229129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CA9DBB-AF54-4D29-9B47-3B2DE64A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52" y="0"/>
            <a:ext cx="5638840" cy="229129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D98A2-96FF-4F3E-A1E9-D031B036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291" y="0"/>
            <a:ext cx="3697709" cy="2291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ADDE56-686E-489E-99B6-C2FA06817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50" y="2291291"/>
            <a:ext cx="2423816" cy="2275419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1C9424-962B-4A68-9579-9FB0A83A8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766" y="2286906"/>
            <a:ext cx="6918782" cy="2275419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ACF33C6-D033-4B58-AF4C-27F161683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949" y="2287269"/>
            <a:ext cx="2852701" cy="227505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C1F4315-1F93-48D3-9969-B670F29B6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586967"/>
            <a:ext cx="4498617" cy="2275418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AB738239-CB36-478D-A5EB-AB7278659D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267" y="4578560"/>
            <a:ext cx="7686733" cy="22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9C494-B479-4FAD-B7C6-DF21C953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93EFB0B0-A584-4460-B0E7-FAA0931A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r="21536"/>
          <a:stretch/>
        </p:blipFill>
        <p:spPr>
          <a:xfrm>
            <a:off x="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0775-48B1-4CFF-9C91-8248668D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046374"/>
            <a:ext cx="3689091" cy="32432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https://searchsqlserver.techtarget.com/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https://www.postgresql.org/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https://www.youtube.com/watch?v=00s5efQWrgU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https://www.youtube.com/watch?v=h5wgbJiSy7Q&amp;t=6s</a:t>
            </a:r>
          </a:p>
        </p:txBody>
      </p:sp>
    </p:spTree>
    <p:extLst>
      <p:ext uri="{BB962C8B-B14F-4D97-AF65-F5344CB8AC3E}">
        <p14:creationId xmlns:p14="http://schemas.microsoft.com/office/powerpoint/2010/main" val="1772502145"/>
      </p:ext>
    </p:extLst>
  </p:cSld>
  <p:clrMapOvr>
    <a:masterClrMapping/>
  </p:clrMapOvr>
  <p:transition spd="slow">
    <p:strips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University Database </vt:lpstr>
      <vt:lpstr>Content </vt:lpstr>
      <vt:lpstr>My practical task is to create a database for the university. More precisely, it is my task to create a university library and some more tables.</vt:lpstr>
      <vt:lpstr>ERD Diagram </vt:lpstr>
      <vt:lpstr>Progress </vt:lpstr>
      <vt:lpstr>Progress</vt:lpstr>
      <vt:lpstr>Diagram </vt:lpstr>
      <vt:lpstr>PowerPoint Presentation</vt:lpstr>
      <vt:lpstr>References</vt:lpstr>
      <vt:lpstr>Thanks to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 </dc:title>
  <dc:creator>.6.6.6. Lucifer</dc:creator>
  <cp:lastModifiedBy>.6.6.6. Lucifer</cp:lastModifiedBy>
  <cp:revision>1</cp:revision>
  <dcterms:created xsi:type="dcterms:W3CDTF">2020-11-21T06:53:32Z</dcterms:created>
  <dcterms:modified xsi:type="dcterms:W3CDTF">2020-11-21T06:56:44Z</dcterms:modified>
</cp:coreProperties>
</file>