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4"/>
    <p:restoredTop sz="94689"/>
  </p:normalViewPr>
  <p:slideViewPr>
    <p:cSldViewPr snapToGrid="0">
      <p:cViewPr varScale="1">
        <p:scale>
          <a:sx n="184" d="100"/>
          <a:sy n="184" d="100"/>
        </p:scale>
        <p:origin x="184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9DADFA4-7573-5834-2A05-AB093225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>
            <a:extLst>
              <a:ext uri="{FF2B5EF4-FFF2-40B4-BE49-F238E27FC236}">
                <a16:creationId xmlns:a16="http://schemas.microsoft.com/office/drawing/2014/main" id="{E4681978-645C-4365-C145-ADF61B732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>
            <a:extLst>
              <a:ext uri="{FF2B5EF4-FFF2-40B4-BE49-F238E27FC236}">
                <a16:creationId xmlns:a16="http://schemas.microsoft.com/office/drawing/2014/main" id="{48A6271B-5E6E-CF32-AAAC-647741A63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PCM quantizers use a non uniform step size that can be determined from the statistical structure of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PDF-optimized PCM uses fine step sizes for frequently occurring amplitudes and coarse step sizes for less frequently occurring amplitudes.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signal with a Gaussian PDF can be quantized more efficiently by computing the quantization step sizes and the corresponding centroids such that the mean square quantization noise is minimized.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704536" cy="2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661033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DPCM removes redundancy in the signal by exploiting the correlation between adjacent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Simplest DPCM encodes only the difference between successive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DPCM incorporates short-term prediction process:     </a:t>
            </a:r>
            <a:br>
              <a:rPr lang="en" dirty="0"/>
            </a:br>
            <a:r>
              <a:rPr lang="en" dirty="0"/>
              <a:t>                     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9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quantizer maps the </a:t>
            </a:r>
            <a:r>
              <a:rPr lang="en" dirty="0" err="1"/>
              <a:t>i-th</a:t>
            </a:r>
            <a:r>
              <a:rPr lang="en" dirty="0"/>
              <a:t> incoming N vector given by</a:t>
            </a:r>
            <a:br>
              <a:rPr lang="en" dirty="0"/>
            </a:br>
            <a:r>
              <a:rPr lang="en" dirty="0"/>
              <a:t>                         T                to a n-</a:t>
            </a:r>
            <a:r>
              <a:rPr lang="en" dirty="0" err="1"/>
              <a:t>th</a:t>
            </a:r>
            <a:r>
              <a:rPr lang="en" dirty="0"/>
              <a:t> channel symbol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codebook consists of L code vectors,</a:t>
            </a:r>
            <a:br>
              <a:rPr lang="en" dirty="0"/>
            </a:br>
            <a:r>
              <a:rPr lang="en" dirty="0"/>
              <a:t>which reside in the memory of the transmitter and the receiver.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vectors are compared to each codeword and the address of the closest codeword determines the channel symbol to be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commonly used distortion measure is the sum of squared errors,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codebooks are designed a priori and the basic design procedure involves an initial guess for the codebook and then iterative improvement by using a large number of training vectors.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10" y="2905110"/>
            <a:ext cx="2571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VQ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6537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bit-allocation algorithm determines the number of bits required to quantize an audio frame with reduced audible distortion.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can be based on perceptual rules or spectral characteristics.</a:t>
            </a:r>
            <a:endParaRPr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CBF3AA0-2776-8F2A-5E2F-4233B47C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57" y="1750537"/>
            <a:ext cx="5068486" cy="2878668"/>
          </a:xfrm>
          <a:prstGeom prst="rect">
            <a:avLst/>
          </a:prstGeom>
        </p:spPr>
      </p:pic>
      <p:sp>
        <p:nvSpPr>
          <p:cNvPr id="4" name="Google Shape;174;p29">
            <a:extLst>
              <a:ext uri="{FF2B5EF4-FFF2-40B4-BE49-F238E27FC236}">
                <a16:creationId xmlns:a16="http://schemas.microsoft.com/office/drawing/2014/main" id="{7B1C450D-79B8-685A-37BD-E7D79186E95F}"/>
              </a:ext>
            </a:extLst>
          </p:cNvPr>
          <p:cNvSpPr txBox="1"/>
          <p:nvPr/>
        </p:nvSpPr>
        <p:spPr>
          <a:xfrm>
            <a:off x="1731817" y="4549957"/>
            <a:ext cx="55833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 = 64 bits available, </a:t>
            </a:r>
            <a:r>
              <a:rPr lang="en" sz="1600" dirty="0" err="1">
                <a:solidFill>
                  <a:schemeClr val="dk2"/>
                </a:solidFill>
              </a:rPr>
              <a:t>N_f</a:t>
            </a:r>
            <a:r>
              <a:rPr lang="en" sz="1600" dirty="0">
                <a:solidFill>
                  <a:schemeClr val="dk2"/>
                </a:solidFill>
              </a:rPr>
              <a:t> = 16 samples -&gt; </a:t>
            </a:r>
            <a:r>
              <a:rPr lang="en" sz="1600" dirty="0" err="1">
                <a:solidFill>
                  <a:schemeClr val="dk2"/>
                </a:solidFill>
              </a:rPr>
              <a:t>n_i</a:t>
            </a:r>
            <a:r>
              <a:rPr lang="en" sz="1600" dirty="0">
                <a:solidFill>
                  <a:schemeClr val="dk2"/>
                </a:solidFill>
              </a:rPr>
              <a:t> = 4 for all </a:t>
            </a:r>
            <a:r>
              <a:rPr lang="en" sz="1600" dirty="0" err="1">
                <a:solidFill>
                  <a:schemeClr val="dk2"/>
                </a:solidFill>
              </a:rPr>
              <a:t>i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DE32F10-2737-140A-F22D-5248934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5;p28">
            <a:extLst>
              <a:ext uri="{FF2B5EF4-FFF2-40B4-BE49-F238E27FC236}">
                <a16:creationId xmlns:a16="http://schemas.microsoft.com/office/drawing/2014/main" id="{4FF54645-FD8B-6E68-C973-97444CCEC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797" y="-889063"/>
            <a:ext cx="3064551" cy="83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2D649CD4-1FCE-A538-5240-95A9E5FF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135" y="411257"/>
            <a:ext cx="8422037" cy="109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can define a cost function that minimizes the distortion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FF5C0C-A1EF-9C59-5BBE-2EB024EE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3" y="960701"/>
            <a:ext cx="3459003" cy="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350429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is a measure of uncertainty of a random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Shannon proved that the minimum number of bits required to encode a message, X, is given by the entropy,                       ,   , where </a:t>
            </a:r>
            <a:r>
              <a:rPr lang="en" dirty="0" err="1"/>
              <a:t>p_i</a:t>
            </a:r>
            <a:r>
              <a:rPr lang="en" dirty="0"/>
              <a:t> is the probability that the </a:t>
            </a:r>
            <a:r>
              <a:rPr lang="en" dirty="0" err="1"/>
              <a:t>ith</a:t>
            </a:r>
            <a:r>
              <a:rPr lang="en" dirty="0"/>
              <a:t> symbol is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 probability of audio samples: Laplace distribution.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9" y="2567326"/>
            <a:ext cx="4752136" cy="17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294044" y="4504914"/>
            <a:ext cx="332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Example of an entropy code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E7D5DE7-7293-6BE0-6CB6-53267576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454" y="2814203"/>
            <a:ext cx="4177363" cy="1452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9F6ABF2-1B01-51C2-5625-A06DC1F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" y="344632"/>
            <a:ext cx="7772400" cy="4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the probability of the symbol to determine the codeword.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Regarded as the most effective compression method, provided that the codes designed using a specific set of symbol frequencies match the input symbol frequencies.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5262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48" y="370723"/>
            <a:ext cx="4486350" cy="3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36C4DAF8-63A1-7DED-E445-7829D24DDC21}"/>
              </a:ext>
            </a:extLst>
          </p:cNvPr>
          <p:cNvSpPr txBox="1"/>
          <p:nvPr/>
        </p:nvSpPr>
        <p:spPr>
          <a:xfrm>
            <a:off x="4545582" y="3870994"/>
            <a:ext cx="45984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Total length of the encoded bitstream is L_HF = 23 bits.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EEA3B3-F108-C197-F8C0-3FB0FC6D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2" y="3373582"/>
            <a:ext cx="3884047" cy="1243693"/>
          </a:xfrm>
          <a:prstGeom prst="rect">
            <a:avLst/>
          </a:prstGeom>
        </p:spPr>
      </p:pic>
      <p:sp>
        <p:nvSpPr>
          <p:cNvPr id="5" name="Google Shape;174;p29">
            <a:extLst>
              <a:ext uri="{FF2B5EF4-FFF2-40B4-BE49-F238E27FC236}">
                <a16:creationId xmlns:a16="http://schemas.microsoft.com/office/drawing/2014/main" id="{7E14BD59-C881-1BC4-627C-031CB6B34E33}"/>
              </a:ext>
            </a:extLst>
          </p:cNvPr>
          <p:cNvSpPr txBox="1"/>
          <p:nvPr/>
        </p:nvSpPr>
        <p:spPr>
          <a:xfrm>
            <a:off x="126009" y="30240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Entropy of the input bitstream X: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Google Shape;174;p29">
            <a:extLst>
              <a:ext uri="{FF2B5EF4-FFF2-40B4-BE49-F238E27FC236}">
                <a16:creationId xmlns:a16="http://schemas.microsoft.com/office/drawing/2014/main" id="{002DD83A-4072-D171-A330-83B8F5128847}"/>
              </a:ext>
            </a:extLst>
          </p:cNvPr>
          <p:cNvSpPr txBox="1"/>
          <p:nvPr/>
        </p:nvSpPr>
        <p:spPr>
          <a:xfrm>
            <a:off x="4808846" y="6723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Huffman coding tree: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Calculate Frequencies: c</a:t>
            </a:r>
            <a:r>
              <a:rPr lang="en" dirty="0">
                <a:solidFill>
                  <a:schemeClr val="bg2"/>
                </a:solidFill>
              </a:rPr>
              <a:t>alculate the frequency of each character in the input array.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Build the Huffman Tree: </a:t>
            </a:r>
            <a:r>
              <a:rPr lang="en" dirty="0">
                <a:solidFill>
                  <a:schemeClr val="bg2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Generate Huffman Codes: </a:t>
            </a:r>
            <a:r>
              <a:rPr lang="en" dirty="0">
                <a:solidFill>
                  <a:schemeClr val="bg2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Encode the Input: </a:t>
            </a:r>
            <a:r>
              <a:rPr lang="en" dirty="0">
                <a:solidFill>
                  <a:schemeClr val="bg2"/>
                </a:solidFill>
              </a:rPr>
              <a:t>the input array is encoded using the generated codes.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Decode the Encoded Data: </a:t>
            </a:r>
            <a:r>
              <a:rPr lang="en" dirty="0">
                <a:solidFill>
                  <a:schemeClr val="bg2"/>
                </a:solidFill>
              </a:rPr>
              <a:t>the encoded data is decoded by traversing the tree.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3: Quantization and Entropy Coding”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50259"/>
            <a:ext cx="8520600" cy="361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reduction by removing irrelevance.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variability in local SNR (e.g. 0db ..&gt; 30db).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quantization: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memoryless (ex. PCM) or with memory (DPCM)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uniform or nonuniform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scalar or vector (VQ) 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parametric or nonparametric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process can be characterized by its probability density function (PDF), which is a non-negative function p(x), whose properties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PDF area, from x1 to x2, is the probability that the random variable X is observed in this range.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88" y="1924723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767950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 between adjacent quantization levels, i.e., the step size ∆, is constant.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quantization levels, Q, is Q = 2^Rb, where Rb denotes the number of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of uniform PCM can be described in terms of signal-to-noise ratio, SNR =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signal s is quantized in the interval (-</a:t>
            </a:r>
            <a:r>
              <a:rPr lang="en" dirty="0" err="1"/>
              <a:t>smax</a:t>
            </a:r>
            <a:r>
              <a:rPr lang="en" dirty="0"/>
              <a:t>, </a:t>
            </a:r>
            <a:r>
              <a:rPr lang="en" dirty="0" err="1"/>
              <a:t>smax</a:t>
            </a:r>
            <a:r>
              <a:rPr lang="en" dirty="0"/>
              <a:t>). A uniform step size is          A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a quantization noise with uniform PDF,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variance of the quantization noise 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of 1 bit reduces the noise variance by a factor of four and improves the SNR approximately by 6dB.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6576"/>
          <a:stretch/>
        </p:blipFill>
        <p:spPr>
          <a:xfrm>
            <a:off x="4965206" y="3177906"/>
            <a:ext cx="1804375" cy="4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1086</Words>
  <Application>Microsoft Macintosh PowerPoint</Application>
  <PresentationFormat>On-screen Show (16:9)</PresentationFormat>
  <Paragraphs>101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Probability density functions</vt:lpstr>
      <vt:lpstr>PowerPoint Presentation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PowerPoint Presentation</vt:lpstr>
      <vt:lpstr>Entropy coding</vt:lpstr>
      <vt:lpstr>PowerPoint Presentation</vt:lpstr>
      <vt:lpstr>PowerPoint Presentation</vt:lpstr>
      <vt:lpstr>Huffman coding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7</cp:revision>
  <dcterms:modified xsi:type="dcterms:W3CDTF">2024-10-03T14:01:21Z</dcterms:modified>
</cp:coreProperties>
</file>