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395eea3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395eea3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395eea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395eea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395eea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395eea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395eea3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395eea3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95ee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395eea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395eea3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395eea3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395eea3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395eea3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395eea3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395eea3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d395eea3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d395eea3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d395eea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d395eea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fd4ba4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fd4ba4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ba97d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ba97d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3ba97de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3ba97de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ff38b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ff38b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395eea3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d395eea3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395eea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395eea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395eea3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395eea3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395eea3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395eea3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Neural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compression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Layer: Extracting Features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convolutional layer applies multiple filters to the input, producing feature maps.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feature map highlights a specific pattern (e.g., rhythm, timbre, harmonic structure).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Multiple convolutional layers are stacked to capture progressively more complex patterns.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Activation Functions (ReLU)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introduce non-linearity, allowing the model to learn complex representations.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Commonly used: Rectified Linear Unit (ReLU) – keeps positive values, zeroes out negative values.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00" y="2867276"/>
            <a:ext cx="5212626" cy="1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Layer: Downsampling the Data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reduces the size of the feature maps while retaining important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type: Max-pooling – takes the maximum value in a window, reducing dimensionality.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Helps make the model more efficient and less sensitive to minor shifts.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00" y="2961425"/>
            <a:ext cx="4477600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CNNs Build Hierarchical Representations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layers of convolutions and pooling allow CNNs to learn increasingly abstract representations.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Early layers learn simple features (e.g., edges, transients), while deeper layers learn complex features (e.g., melodies, harmonics).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CNNs are trained end-to-end: from raw audio to compressed representation or output.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 vs. Traditional Audio Filters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methods use predefined filters (e.g., Fourier, filter-banks) for feature extraction.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CNNs learn the filters directly from the data, making them more adaptable and task-specific.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CNNs can achieve better compression by optimizing for the specific characteristics of the input audio.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Auto Encoder (CAE)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656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type of neural network used for unsupervised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 Encoder (compresses data) and Decoder (reconstructs data).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in audio: learn compact representations of audio signals for compression.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13" y="1928600"/>
            <a:ext cx="5403474" cy="31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Encoder Works in Audio Compression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Encoder is a series of convolutional layers that compresses the input audio into a lower-dimensional representation.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layers learn to extract important features (e.g., harmonics, transients) while reducing redundancy.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output of the encoder is a bottleneck: a highly compressed version of the input.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Decoder Works in Audio Compression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Decoder is the inverse of the encoder: a series of transposed convolutional layers that upsample the compressed data to reconstruct the original audio.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reconstruct the audio signal as accurately as possible from the compressed representation.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success of the decoder depends on how well the encoder captured the essential features of the audio.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Bottleneck: The Key to Compression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bottleneck layer is the most critical part of the autoencoder, where compression happens.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size of the bottleneck determines the compression ratio: smaller bottleneck -&gt; higher compression, but at the risk of losing important audio details.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Finding the right balance between compression rate and audio quality is key.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Autoencoder: Loss Function and Optimization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autoencoder is trained to minimize the difference between the original input and the reconstructed output (reconstruction error).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loss functions: Mean Squared Error (MSE) for signal differences, and perceptual loss for quality-based reconstruction.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autoencoder is optimized using backpropagation and gradient descent.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7700" y="1131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SoundStream</a:t>
            </a:r>
            <a:r>
              <a:rPr lang="en" dirty="0"/>
              <a:t> and </a:t>
            </a:r>
            <a:r>
              <a:rPr lang="en" dirty="0" err="1"/>
              <a:t>EnCoded</a:t>
            </a:r>
            <a:r>
              <a:rPr lang="en" dirty="0"/>
              <a:t>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Convolutional Neural Networks (CNN)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Convolutional Auto Encoder (CAE)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in Deep Learning for Audio Coding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Audio 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2986-0C51-ED08-00FE-960C6B2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85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SoundStream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B50DEF-A48D-C963-778F-152408BF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" y="963955"/>
            <a:ext cx="7772400" cy="2508865"/>
          </a:xfrm>
          <a:prstGeom prst="rect">
            <a:avLst/>
          </a:prstGeom>
        </p:spPr>
      </p:pic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F83BD961-774E-7A5A-19C7-B7D2894EE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419" y="3803114"/>
            <a:ext cx="8410881" cy="1096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noProof="0" dirty="0"/>
              <a:t>A convolutional encoder produces a latent representation of the input audio simples, which is quantized using a variable number of residual vector quantizers (RVQ). During training, the model parameters are optimized using a combination or reconstruction and adversarial losses.</a:t>
            </a:r>
          </a:p>
        </p:txBody>
      </p:sp>
    </p:spTree>
    <p:extLst>
      <p:ext uri="{BB962C8B-B14F-4D97-AF65-F5344CB8AC3E}">
        <p14:creationId xmlns:p14="http://schemas.microsoft.com/office/powerpoint/2010/main" val="1962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64225"/>
            <a:ext cx="7263526" cy="31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85600" y="1364225"/>
            <a:ext cx="8574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24000 Hz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5"/>
          <p:cNvCxnSpPr>
            <a:stCxn id="68" idx="3"/>
          </p:cNvCxnSpPr>
          <p:nvPr/>
        </p:nvCxnSpPr>
        <p:spPr>
          <a:xfrm>
            <a:off x="1143000" y="1530725"/>
            <a:ext cx="836700" cy="1014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3211325" y="736475"/>
            <a:ext cx="8574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75 Hz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 flipH="1">
            <a:off x="3213125" y="1069475"/>
            <a:ext cx="426900" cy="11742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/>
          <p:nvPr/>
        </p:nvSpPr>
        <p:spPr>
          <a:xfrm>
            <a:off x="2555825" y="4160200"/>
            <a:ext cx="857400" cy="278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RNN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>
            <a:stCxn id="72" idx="0"/>
          </p:cNvCxnSpPr>
          <p:nvPr/>
        </p:nvCxnSpPr>
        <p:spPr>
          <a:xfrm rot="10800000">
            <a:off x="2904725" y="3168700"/>
            <a:ext cx="79800" cy="9915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5"/>
          <p:cNvSpPr/>
          <p:nvPr/>
        </p:nvSpPr>
        <p:spPr>
          <a:xfrm>
            <a:off x="3213125" y="2089477"/>
            <a:ext cx="1755000" cy="1560300"/>
          </a:xfrm>
          <a:prstGeom prst="ellipse">
            <a:avLst/>
          </a:prstGeom>
          <a:solidFill>
            <a:srgbClr val="9000BF">
              <a:alpha val="28930"/>
            </a:srgbClr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>
            <a:stCxn id="74" idx="7"/>
          </p:cNvCxnSpPr>
          <p:nvPr/>
        </p:nvCxnSpPr>
        <p:spPr>
          <a:xfrm rot="10800000" flipH="1">
            <a:off x="4711111" y="1003977"/>
            <a:ext cx="833400" cy="1314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/>
          <p:nvPr/>
        </p:nvSpPr>
        <p:spPr>
          <a:xfrm>
            <a:off x="5090550" y="670975"/>
            <a:ext cx="1187700" cy="333000"/>
          </a:xfrm>
          <a:prstGeom prst="roundRect">
            <a:avLst>
              <a:gd name="adj" fmla="val 16667"/>
            </a:avLst>
          </a:prstGeom>
          <a:solidFill>
            <a:srgbClr val="9000BF">
              <a:alpha val="28930"/>
            </a:srgbClr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Key component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38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5" y="1591075"/>
            <a:ext cx="8112875" cy="29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9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(CNN)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CNNs are used to detect patterns and structures in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Originally developed for images, but widely applied to audio.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 strength: automatic feature extraction (from low-level to high-level).</a:t>
            </a:r>
            <a:endParaRPr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25" y="2383400"/>
            <a:ext cx="5522850" cy="26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0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Convolution?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2075" y="644700"/>
            <a:ext cx="886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is a mathematical operation between a filter (kernel) and the input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slides over the input and extracts features by applying a weighted sum.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learn the filters (unlike traditional signal processing, where filters are predefined).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751" y="2110525"/>
            <a:ext cx="3544625" cy="303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Kernels and Feature Detection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Kernels (or filters) are small-sized matrices (e.g., 3x3, 5x5) that detect specific features in the input.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filters detect different patterns (e.g., low-frequency vs. high-frequency components in audio).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learned from the data during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and Padding in CNNs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Stride: Defines how much the filter moves across the input (affects output size).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Padding: Adds extra space around the input (e.g., zero-padding) to control output size and maintain important boundary information.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835</Words>
  <Application>Microsoft Macintosh PowerPoint</Application>
  <PresentationFormat>On-screen Show (16:9)</PresentationFormat>
  <Paragraphs>78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Raleway</vt:lpstr>
      <vt:lpstr>Simple Light</vt:lpstr>
      <vt:lpstr>6. Neural  audio compression</vt:lpstr>
      <vt:lpstr>Index</vt:lpstr>
      <vt:lpstr>SoundStream</vt:lpstr>
      <vt:lpstr>Encodec</vt:lpstr>
      <vt:lpstr>Results</vt:lpstr>
      <vt:lpstr>Convolutional Neural Networks (CNN)</vt:lpstr>
      <vt:lpstr>What is Convolution?</vt:lpstr>
      <vt:lpstr>Kernels and Feature Detection</vt:lpstr>
      <vt:lpstr>Stride and Padding in CNNs</vt:lpstr>
      <vt:lpstr>Convolutional Layer: Extracting Features</vt:lpstr>
      <vt:lpstr>Non-Linear Activation Functions (ReLU)</vt:lpstr>
      <vt:lpstr>Pooling Layer: Downsampling the Data</vt:lpstr>
      <vt:lpstr>How CNNs Build Hierarchical Representations</vt:lpstr>
      <vt:lpstr>CNNs vs. Traditional Audio Filters</vt:lpstr>
      <vt:lpstr>Convolutional Auto Encoder (CAE)</vt:lpstr>
      <vt:lpstr>How the Encoder Works in Audio Compression</vt:lpstr>
      <vt:lpstr>How the Decoder Works in Audio Compression</vt:lpstr>
      <vt:lpstr>Understanding the Bottleneck: The Key to Compression</vt:lpstr>
      <vt:lpstr>Training the Autoencoder: Loss Function and Optimization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1</cp:revision>
  <dcterms:modified xsi:type="dcterms:W3CDTF">2024-10-23T11:04:32Z</dcterms:modified>
</cp:coreProperties>
</file>