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696" r:id="rId2"/>
  </p:sldMasterIdLst>
  <p:notesMasterIdLst>
    <p:notesMasterId r:id="rId17"/>
  </p:notesMasterIdLst>
  <p:sldIdLst>
    <p:sldId id="265" r:id="rId3"/>
    <p:sldId id="266" r:id="rId4"/>
    <p:sldId id="267" r:id="rId5"/>
    <p:sldId id="268" r:id="rId6"/>
    <p:sldId id="278" r:id="rId7"/>
    <p:sldId id="279" r:id="rId8"/>
    <p:sldId id="280" r:id="rId9"/>
    <p:sldId id="281" r:id="rId10"/>
    <p:sldId id="282" r:id="rId11"/>
    <p:sldId id="275" r:id="rId12"/>
    <p:sldId id="260" r:id="rId13"/>
    <p:sldId id="262" r:id="rId14"/>
    <p:sldId id="274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0" autoAdjust="0"/>
    <p:restoredTop sz="95897" autoAdjust="0"/>
  </p:normalViewPr>
  <p:slideViewPr>
    <p:cSldViewPr snapToGrid="0">
      <p:cViewPr varScale="1">
        <p:scale>
          <a:sx n="109" d="100"/>
          <a:sy n="109" d="100"/>
        </p:scale>
        <p:origin x="1656" y="184"/>
      </p:cViewPr>
      <p:guideLst/>
    </p:cSldViewPr>
  </p:slideViewPr>
  <p:outlineViewPr>
    <p:cViewPr>
      <p:scale>
        <a:sx n="33" d="100"/>
        <a:sy n="33" d="100"/>
      </p:scale>
      <p:origin x="0" y="-45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mailto:anastazija.celar@fer.unizg.hr" TargetMode="External"/><Relationship Id="rId7" Type="http://schemas.openxmlformats.org/officeDocument/2006/relationships/hyperlink" Target="mailto:leon.vuk@fer.unizg.hr" TargetMode="External"/><Relationship Id="rId2" Type="http://schemas.openxmlformats.org/officeDocument/2006/relationships/hyperlink" Target="mailto:lucija.kukavica@fer.unizg.hr" TargetMode="External"/><Relationship Id="rId1" Type="http://schemas.openxmlformats.org/officeDocument/2006/relationships/hyperlink" Target="mailto:petar.majic@fer.unizg.hr" TargetMode="External"/><Relationship Id="rId6" Type="http://schemas.openxmlformats.org/officeDocument/2006/relationships/hyperlink" Target="mailto:amalija.mustapic@fer.unizg.hr" TargetMode="External"/><Relationship Id="rId5" Type="http://schemas.openxmlformats.org/officeDocument/2006/relationships/hyperlink" Target="mailto:zvonimir.kilic@fer.unizg.hr" TargetMode="External"/><Relationship Id="rId4" Type="http://schemas.openxmlformats.org/officeDocument/2006/relationships/hyperlink" Target="mailto:matej.simek@fer.unizg.hr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mailto:anastazija.celar@fer.unizg.hr" TargetMode="External"/><Relationship Id="rId7" Type="http://schemas.openxmlformats.org/officeDocument/2006/relationships/hyperlink" Target="mailto:leon.vuk@fer.unizg.hr" TargetMode="External"/><Relationship Id="rId2" Type="http://schemas.openxmlformats.org/officeDocument/2006/relationships/hyperlink" Target="mailto:lucija.kukavica@fer.unizg.hr" TargetMode="External"/><Relationship Id="rId1" Type="http://schemas.openxmlformats.org/officeDocument/2006/relationships/hyperlink" Target="mailto:petar.majic@fer.unizg.hr" TargetMode="External"/><Relationship Id="rId6" Type="http://schemas.openxmlformats.org/officeDocument/2006/relationships/hyperlink" Target="mailto:amalija.mustapic@fer.unizg.hr" TargetMode="External"/><Relationship Id="rId5" Type="http://schemas.openxmlformats.org/officeDocument/2006/relationships/hyperlink" Target="mailto:zvonimir.kilic@fer.unizg.hr" TargetMode="External"/><Relationship Id="rId4" Type="http://schemas.openxmlformats.org/officeDocument/2006/relationships/hyperlink" Target="mailto:matej.simek@fer.unizg.hr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13DC09-B2C7-4B76-8A5F-2D9FD84C51B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9CA7152-2C29-40C7-AB0E-B933E0EEB163}">
      <dgm:prSet/>
      <dgm:spPr/>
      <dgm:t>
        <a:bodyPr/>
        <a:lstStyle/>
        <a:p>
          <a:r>
            <a:rPr lang="en-US" b="0" i="1"/>
            <a:t>Voditelj tima</a:t>
          </a:r>
          <a:r>
            <a:rPr lang="en-US" b="0" i="0"/>
            <a:t>:</a:t>
          </a:r>
          <a:endParaRPr lang="en-US"/>
        </a:p>
      </dgm:t>
    </dgm:pt>
    <dgm:pt modelId="{C4657D75-D821-45F2-9584-7E48B74B5254}" type="parTrans" cxnId="{9C5D2966-111C-49E6-A435-246195358211}">
      <dgm:prSet/>
      <dgm:spPr/>
      <dgm:t>
        <a:bodyPr/>
        <a:lstStyle/>
        <a:p>
          <a:endParaRPr lang="en-US"/>
        </a:p>
      </dgm:t>
    </dgm:pt>
    <dgm:pt modelId="{F11ED484-9D3E-4C16-ACE9-1AE5C4C3D3A6}" type="sibTrans" cxnId="{9C5D2966-111C-49E6-A435-246195358211}">
      <dgm:prSet/>
      <dgm:spPr/>
      <dgm:t>
        <a:bodyPr/>
        <a:lstStyle/>
        <a:p>
          <a:endParaRPr lang="en-US"/>
        </a:p>
      </dgm:t>
    </dgm:pt>
    <dgm:pt modelId="{F0F08F67-377E-4412-83FB-254DDFF20786}">
      <dgm:prSet/>
      <dgm:spPr/>
      <dgm:t>
        <a:bodyPr/>
        <a:lstStyle/>
        <a:p>
          <a:r>
            <a:rPr lang="en-US"/>
            <a:t>Petar Majić (</a:t>
          </a:r>
          <a:r>
            <a:rPr lang="en-US" u="sng">
              <a:hlinkClick xmlns:r="http://schemas.openxmlformats.org/officeDocument/2006/relationships" r:id="rId1"/>
            </a:rPr>
            <a:t>petar.majic@fer.unizg.hr</a:t>
          </a:r>
          <a:r>
            <a:rPr lang="en-US"/>
            <a:t>) - Full-stack programer, dokumentacija</a:t>
          </a:r>
        </a:p>
      </dgm:t>
    </dgm:pt>
    <dgm:pt modelId="{14D66CEC-948D-4766-98D1-E21EA76A3391}" type="parTrans" cxnId="{4BE7C737-4F1F-4C44-88E0-F3A19C696540}">
      <dgm:prSet/>
      <dgm:spPr/>
      <dgm:t>
        <a:bodyPr/>
        <a:lstStyle/>
        <a:p>
          <a:endParaRPr lang="en-US"/>
        </a:p>
      </dgm:t>
    </dgm:pt>
    <dgm:pt modelId="{E627EA78-4F18-46B4-AB7D-A45E68CC3D33}" type="sibTrans" cxnId="{4BE7C737-4F1F-4C44-88E0-F3A19C696540}">
      <dgm:prSet/>
      <dgm:spPr/>
      <dgm:t>
        <a:bodyPr/>
        <a:lstStyle/>
        <a:p>
          <a:endParaRPr lang="en-US"/>
        </a:p>
      </dgm:t>
    </dgm:pt>
    <dgm:pt modelId="{D76F2A74-2048-47AC-ACA4-7FE8ED5737F3}">
      <dgm:prSet/>
      <dgm:spPr/>
      <dgm:t>
        <a:bodyPr/>
        <a:lstStyle/>
        <a:p>
          <a:r>
            <a:rPr lang="en-US" b="0" i="1"/>
            <a:t>Backend programeri</a:t>
          </a:r>
          <a:r>
            <a:rPr lang="en-US" b="0" i="0"/>
            <a:t>:</a:t>
          </a:r>
          <a:endParaRPr lang="en-US"/>
        </a:p>
      </dgm:t>
    </dgm:pt>
    <dgm:pt modelId="{ABA24F34-86DC-468D-A029-BC7D9E02141E}" type="parTrans" cxnId="{44BA4DBC-0C74-40D5-8FC4-A39DFC729297}">
      <dgm:prSet/>
      <dgm:spPr/>
      <dgm:t>
        <a:bodyPr/>
        <a:lstStyle/>
        <a:p>
          <a:endParaRPr lang="en-US"/>
        </a:p>
      </dgm:t>
    </dgm:pt>
    <dgm:pt modelId="{77D99CF4-BD83-4C2A-96C6-B4FC47432339}" type="sibTrans" cxnId="{44BA4DBC-0C74-40D5-8FC4-A39DFC729297}">
      <dgm:prSet/>
      <dgm:spPr/>
      <dgm:t>
        <a:bodyPr/>
        <a:lstStyle/>
        <a:p>
          <a:endParaRPr lang="en-US"/>
        </a:p>
      </dgm:t>
    </dgm:pt>
    <dgm:pt modelId="{36E48C36-B125-4945-BEF5-C627DABD376B}">
      <dgm:prSet/>
      <dgm:spPr/>
      <dgm:t>
        <a:bodyPr/>
        <a:lstStyle/>
        <a:p>
          <a:r>
            <a:rPr lang="en-US"/>
            <a:t>Lucija Kukavica (</a:t>
          </a:r>
          <a:r>
            <a:rPr lang="en-US" u="sng">
              <a:hlinkClick xmlns:r="http://schemas.openxmlformats.org/officeDocument/2006/relationships" r:id="rId2"/>
            </a:rPr>
            <a:t>lucija.kukavica@fer.unizg.hr</a:t>
          </a:r>
          <a:r>
            <a:rPr lang="en-US"/>
            <a:t>)</a:t>
          </a:r>
        </a:p>
      </dgm:t>
    </dgm:pt>
    <dgm:pt modelId="{F53440A0-ADB8-4656-A64A-805D17F98BFA}" type="parTrans" cxnId="{AAA2E689-6497-416B-9CE8-AADC00B5B1EA}">
      <dgm:prSet/>
      <dgm:spPr/>
      <dgm:t>
        <a:bodyPr/>
        <a:lstStyle/>
        <a:p>
          <a:endParaRPr lang="en-US"/>
        </a:p>
      </dgm:t>
    </dgm:pt>
    <dgm:pt modelId="{30F04405-B946-42CA-BF52-C6ED170B8D12}" type="sibTrans" cxnId="{AAA2E689-6497-416B-9CE8-AADC00B5B1EA}">
      <dgm:prSet/>
      <dgm:spPr/>
      <dgm:t>
        <a:bodyPr/>
        <a:lstStyle/>
        <a:p>
          <a:endParaRPr lang="en-US"/>
        </a:p>
      </dgm:t>
    </dgm:pt>
    <dgm:pt modelId="{C4C9641A-DD7A-40D5-BF7F-CA8E7269135F}">
      <dgm:prSet/>
      <dgm:spPr/>
      <dgm:t>
        <a:bodyPr/>
        <a:lstStyle/>
        <a:p>
          <a:r>
            <a:rPr lang="en-US"/>
            <a:t>Anastazija Čelar (</a:t>
          </a:r>
          <a:r>
            <a:rPr lang="en-US" u="sng">
              <a:hlinkClick xmlns:r="http://schemas.openxmlformats.org/officeDocument/2006/relationships" r:id="rId3"/>
            </a:rPr>
            <a:t>anastazija.celar@fer.unizg.hr</a:t>
          </a:r>
          <a:r>
            <a:rPr lang="en-US"/>
            <a:t>)</a:t>
          </a:r>
        </a:p>
      </dgm:t>
    </dgm:pt>
    <dgm:pt modelId="{83978794-5F8A-4852-9110-A95CF2F40F2B}" type="parTrans" cxnId="{8FCCE990-E23E-4B69-8B1E-856AEAB71EEC}">
      <dgm:prSet/>
      <dgm:spPr/>
      <dgm:t>
        <a:bodyPr/>
        <a:lstStyle/>
        <a:p>
          <a:endParaRPr lang="en-US"/>
        </a:p>
      </dgm:t>
    </dgm:pt>
    <dgm:pt modelId="{A9E44850-CE4B-486A-BAC9-D1089758DDAA}" type="sibTrans" cxnId="{8FCCE990-E23E-4B69-8B1E-856AEAB71EEC}">
      <dgm:prSet/>
      <dgm:spPr/>
      <dgm:t>
        <a:bodyPr/>
        <a:lstStyle/>
        <a:p>
          <a:endParaRPr lang="en-US"/>
        </a:p>
      </dgm:t>
    </dgm:pt>
    <dgm:pt modelId="{F2A302D9-4499-47A1-B1A8-A04F466552D9}">
      <dgm:prSet/>
      <dgm:spPr/>
      <dgm:t>
        <a:bodyPr/>
        <a:lstStyle/>
        <a:p>
          <a:r>
            <a:rPr lang="en-US"/>
            <a:t>Matej Šimek (</a:t>
          </a:r>
          <a:r>
            <a:rPr lang="en-US" u="sng">
              <a:hlinkClick xmlns:r="http://schemas.openxmlformats.org/officeDocument/2006/relationships" r:id="rId4"/>
            </a:rPr>
            <a:t>matej.simek@fer.unizg.hr</a:t>
          </a:r>
          <a:r>
            <a:rPr lang="en-US"/>
            <a:t>)</a:t>
          </a:r>
        </a:p>
      </dgm:t>
    </dgm:pt>
    <dgm:pt modelId="{1B780C48-FDBB-418F-B2BB-2236E4A063FB}" type="parTrans" cxnId="{7A9606E5-4A6A-4E3D-B309-0E1650E35552}">
      <dgm:prSet/>
      <dgm:spPr/>
      <dgm:t>
        <a:bodyPr/>
        <a:lstStyle/>
        <a:p>
          <a:endParaRPr lang="en-US"/>
        </a:p>
      </dgm:t>
    </dgm:pt>
    <dgm:pt modelId="{855E4E3D-1082-44A0-9BF1-81C4DC3C078C}" type="sibTrans" cxnId="{7A9606E5-4A6A-4E3D-B309-0E1650E35552}">
      <dgm:prSet/>
      <dgm:spPr/>
      <dgm:t>
        <a:bodyPr/>
        <a:lstStyle/>
        <a:p>
          <a:endParaRPr lang="en-US"/>
        </a:p>
      </dgm:t>
    </dgm:pt>
    <dgm:pt modelId="{68FFDE48-4098-49C3-A217-9D9F8F2C1D49}">
      <dgm:prSet/>
      <dgm:spPr/>
      <dgm:t>
        <a:bodyPr/>
        <a:lstStyle/>
        <a:p>
          <a:r>
            <a:rPr lang="en-US" b="0" i="1"/>
            <a:t>Frontend programeri</a:t>
          </a:r>
          <a:r>
            <a:rPr lang="en-US" b="0" i="0"/>
            <a:t>:</a:t>
          </a:r>
          <a:endParaRPr lang="en-US"/>
        </a:p>
      </dgm:t>
    </dgm:pt>
    <dgm:pt modelId="{D85F1CB1-10B4-488C-B492-3F8E261360C1}" type="parTrans" cxnId="{0439463D-89C8-40DD-908F-820B0E74522B}">
      <dgm:prSet/>
      <dgm:spPr/>
      <dgm:t>
        <a:bodyPr/>
        <a:lstStyle/>
        <a:p>
          <a:endParaRPr lang="en-US"/>
        </a:p>
      </dgm:t>
    </dgm:pt>
    <dgm:pt modelId="{122B6061-418C-4590-8473-4388CCCA9BF2}" type="sibTrans" cxnId="{0439463D-89C8-40DD-908F-820B0E74522B}">
      <dgm:prSet/>
      <dgm:spPr/>
      <dgm:t>
        <a:bodyPr/>
        <a:lstStyle/>
        <a:p>
          <a:endParaRPr lang="en-US"/>
        </a:p>
      </dgm:t>
    </dgm:pt>
    <dgm:pt modelId="{01459037-74E0-4893-B1B0-E80380BF7C38}">
      <dgm:prSet/>
      <dgm:spPr/>
      <dgm:t>
        <a:bodyPr/>
        <a:lstStyle/>
        <a:p>
          <a:r>
            <a:rPr lang="en-US"/>
            <a:t>Zvonimir Kilić (</a:t>
          </a:r>
          <a:r>
            <a:rPr lang="en-US" u="sng">
              <a:hlinkClick xmlns:r="http://schemas.openxmlformats.org/officeDocument/2006/relationships" r:id="rId5"/>
            </a:rPr>
            <a:t>zvonimir.kilic@fer.unizg.hr</a:t>
          </a:r>
          <a:r>
            <a:rPr lang="en-US"/>
            <a:t>)</a:t>
          </a:r>
        </a:p>
      </dgm:t>
    </dgm:pt>
    <dgm:pt modelId="{1B0899CF-6D7C-4EEE-A271-5230E5CCE055}" type="parTrans" cxnId="{437611B5-C02E-4763-B69E-CCFA46D43926}">
      <dgm:prSet/>
      <dgm:spPr/>
      <dgm:t>
        <a:bodyPr/>
        <a:lstStyle/>
        <a:p>
          <a:endParaRPr lang="en-US"/>
        </a:p>
      </dgm:t>
    </dgm:pt>
    <dgm:pt modelId="{D9CE01C4-3D54-49F8-BF8C-C19F4FC5A942}" type="sibTrans" cxnId="{437611B5-C02E-4763-B69E-CCFA46D43926}">
      <dgm:prSet/>
      <dgm:spPr/>
      <dgm:t>
        <a:bodyPr/>
        <a:lstStyle/>
        <a:p>
          <a:endParaRPr lang="en-US"/>
        </a:p>
      </dgm:t>
    </dgm:pt>
    <dgm:pt modelId="{A26A19AF-7238-4E76-BAF5-881FE9AD6280}">
      <dgm:prSet/>
      <dgm:spPr/>
      <dgm:t>
        <a:bodyPr/>
        <a:lstStyle/>
        <a:p>
          <a:r>
            <a:rPr lang="en-US"/>
            <a:t>Amalija Mustapić (</a:t>
          </a:r>
          <a:r>
            <a:rPr lang="en-US" u="sng">
              <a:hlinkClick xmlns:r="http://schemas.openxmlformats.org/officeDocument/2006/relationships" r:id="rId6"/>
            </a:rPr>
            <a:t>amalija.mustapic@fer.unizg.hr</a:t>
          </a:r>
          <a:r>
            <a:rPr lang="en-US"/>
            <a:t>)</a:t>
          </a:r>
        </a:p>
      </dgm:t>
    </dgm:pt>
    <dgm:pt modelId="{F14BC178-C77D-4C6C-A09E-DAFAFBA0B687}" type="parTrans" cxnId="{5423DE8B-9B00-47EC-8622-BDBB9B841B96}">
      <dgm:prSet/>
      <dgm:spPr/>
      <dgm:t>
        <a:bodyPr/>
        <a:lstStyle/>
        <a:p>
          <a:endParaRPr lang="en-US"/>
        </a:p>
      </dgm:t>
    </dgm:pt>
    <dgm:pt modelId="{5094E057-418C-40F1-896B-300B842AE16E}" type="sibTrans" cxnId="{5423DE8B-9B00-47EC-8622-BDBB9B841B96}">
      <dgm:prSet/>
      <dgm:spPr/>
      <dgm:t>
        <a:bodyPr/>
        <a:lstStyle/>
        <a:p>
          <a:endParaRPr lang="en-US"/>
        </a:p>
      </dgm:t>
    </dgm:pt>
    <dgm:pt modelId="{DA570DD1-886C-490C-8503-1657E7B27F26}">
      <dgm:prSet/>
      <dgm:spPr/>
      <dgm:t>
        <a:bodyPr/>
        <a:lstStyle/>
        <a:p>
          <a:r>
            <a:rPr lang="en-US"/>
            <a:t>Leon Vuk (</a:t>
          </a:r>
          <a:r>
            <a:rPr lang="en-US" u="sng">
              <a:hlinkClick xmlns:r="http://schemas.openxmlformats.org/officeDocument/2006/relationships" r:id="rId7"/>
            </a:rPr>
            <a:t>leon.vuk@fer.unizg.hr</a:t>
          </a:r>
          <a:r>
            <a:rPr lang="en-US"/>
            <a:t>)</a:t>
          </a:r>
        </a:p>
      </dgm:t>
    </dgm:pt>
    <dgm:pt modelId="{00FFDBC1-2A53-4B99-8825-18451D688331}" type="parTrans" cxnId="{6428B0F6-966D-483E-BF46-456B94FDEF28}">
      <dgm:prSet/>
      <dgm:spPr/>
      <dgm:t>
        <a:bodyPr/>
        <a:lstStyle/>
        <a:p>
          <a:endParaRPr lang="en-US"/>
        </a:p>
      </dgm:t>
    </dgm:pt>
    <dgm:pt modelId="{294E85AA-36AD-4E3A-9C37-F84B3A32A583}" type="sibTrans" cxnId="{6428B0F6-966D-483E-BF46-456B94FDEF28}">
      <dgm:prSet/>
      <dgm:spPr/>
      <dgm:t>
        <a:bodyPr/>
        <a:lstStyle/>
        <a:p>
          <a:endParaRPr lang="en-US"/>
        </a:p>
      </dgm:t>
    </dgm:pt>
    <dgm:pt modelId="{48B50D64-BD31-5D4D-9C2D-84769F8D93BA}" type="pres">
      <dgm:prSet presAssocID="{D713DC09-B2C7-4B76-8A5F-2D9FD84C51B8}" presName="linear" presStyleCnt="0">
        <dgm:presLayoutVars>
          <dgm:animLvl val="lvl"/>
          <dgm:resizeHandles val="exact"/>
        </dgm:presLayoutVars>
      </dgm:prSet>
      <dgm:spPr/>
    </dgm:pt>
    <dgm:pt modelId="{9407A944-0101-DD4D-A4C8-EC9CA68E046E}" type="pres">
      <dgm:prSet presAssocID="{E9CA7152-2C29-40C7-AB0E-B933E0EEB16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6022070-A99D-B94A-BE1F-5CE8EF68528D}" type="pres">
      <dgm:prSet presAssocID="{E9CA7152-2C29-40C7-AB0E-B933E0EEB163}" presName="childText" presStyleLbl="revTx" presStyleIdx="0" presStyleCnt="3">
        <dgm:presLayoutVars>
          <dgm:bulletEnabled val="1"/>
        </dgm:presLayoutVars>
      </dgm:prSet>
      <dgm:spPr/>
    </dgm:pt>
    <dgm:pt modelId="{3239C042-D92B-7443-9E0C-C41841ED18F2}" type="pres">
      <dgm:prSet presAssocID="{D76F2A74-2048-47AC-ACA4-7FE8ED5737F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51D6CFB-4E34-EC4F-A5B6-02637458C5E9}" type="pres">
      <dgm:prSet presAssocID="{D76F2A74-2048-47AC-ACA4-7FE8ED5737F3}" presName="childText" presStyleLbl="revTx" presStyleIdx="1" presStyleCnt="3">
        <dgm:presLayoutVars>
          <dgm:bulletEnabled val="1"/>
        </dgm:presLayoutVars>
      </dgm:prSet>
      <dgm:spPr/>
    </dgm:pt>
    <dgm:pt modelId="{7C594355-697C-BB49-8004-67A2ABC84049}" type="pres">
      <dgm:prSet presAssocID="{68FFDE48-4098-49C3-A217-9D9F8F2C1D4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5B6E16F-8F4D-9A45-B9D8-80E8D0C4A4D7}" type="pres">
      <dgm:prSet presAssocID="{68FFDE48-4098-49C3-A217-9D9F8F2C1D4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43F5F23-2B08-8B42-84F1-839DE626CCA9}" type="presOf" srcId="{01459037-74E0-4893-B1B0-E80380BF7C38}" destId="{85B6E16F-8F4D-9A45-B9D8-80E8D0C4A4D7}" srcOrd="0" destOrd="0" presId="urn:microsoft.com/office/officeart/2005/8/layout/vList2"/>
    <dgm:cxn modelId="{4BE7C737-4F1F-4C44-88E0-F3A19C696540}" srcId="{E9CA7152-2C29-40C7-AB0E-B933E0EEB163}" destId="{F0F08F67-377E-4412-83FB-254DDFF20786}" srcOrd="0" destOrd="0" parTransId="{14D66CEC-948D-4766-98D1-E21EA76A3391}" sibTransId="{E627EA78-4F18-46B4-AB7D-A45E68CC3D33}"/>
    <dgm:cxn modelId="{80E8883B-67E0-BD40-B2E7-B63B9EFCBC3E}" type="presOf" srcId="{A26A19AF-7238-4E76-BAF5-881FE9AD6280}" destId="{85B6E16F-8F4D-9A45-B9D8-80E8D0C4A4D7}" srcOrd="0" destOrd="1" presId="urn:microsoft.com/office/officeart/2005/8/layout/vList2"/>
    <dgm:cxn modelId="{0439463D-89C8-40DD-908F-820B0E74522B}" srcId="{D713DC09-B2C7-4B76-8A5F-2D9FD84C51B8}" destId="{68FFDE48-4098-49C3-A217-9D9F8F2C1D49}" srcOrd="2" destOrd="0" parTransId="{D85F1CB1-10B4-488C-B492-3F8E261360C1}" sibTransId="{122B6061-418C-4590-8473-4388CCCA9BF2}"/>
    <dgm:cxn modelId="{E7F4BF52-3E23-1844-A465-94F871B07DDA}" type="presOf" srcId="{F2A302D9-4499-47A1-B1A8-A04F466552D9}" destId="{751D6CFB-4E34-EC4F-A5B6-02637458C5E9}" srcOrd="0" destOrd="2" presId="urn:microsoft.com/office/officeart/2005/8/layout/vList2"/>
    <dgm:cxn modelId="{9C5D2966-111C-49E6-A435-246195358211}" srcId="{D713DC09-B2C7-4B76-8A5F-2D9FD84C51B8}" destId="{E9CA7152-2C29-40C7-AB0E-B933E0EEB163}" srcOrd="0" destOrd="0" parTransId="{C4657D75-D821-45F2-9584-7E48B74B5254}" sibTransId="{F11ED484-9D3E-4C16-ACE9-1AE5C4C3D3A6}"/>
    <dgm:cxn modelId="{8910B483-1D0E-3644-81E8-8D5F78EE306E}" type="presOf" srcId="{36E48C36-B125-4945-BEF5-C627DABD376B}" destId="{751D6CFB-4E34-EC4F-A5B6-02637458C5E9}" srcOrd="0" destOrd="0" presId="urn:microsoft.com/office/officeart/2005/8/layout/vList2"/>
    <dgm:cxn modelId="{E061E484-7361-D04F-8AAC-9621CF4FC090}" type="presOf" srcId="{E9CA7152-2C29-40C7-AB0E-B933E0EEB163}" destId="{9407A944-0101-DD4D-A4C8-EC9CA68E046E}" srcOrd="0" destOrd="0" presId="urn:microsoft.com/office/officeart/2005/8/layout/vList2"/>
    <dgm:cxn modelId="{AAA2E689-6497-416B-9CE8-AADC00B5B1EA}" srcId="{D76F2A74-2048-47AC-ACA4-7FE8ED5737F3}" destId="{36E48C36-B125-4945-BEF5-C627DABD376B}" srcOrd="0" destOrd="0" parTransId="{F53440A0-ADB8-4656-A64A-805D17F98BFA}" sibTransId="{30F04405-B946-42CA-BF52-C6ED170B8D12}"/>
    <dgm:cxn modelId="{5423DE8B-9B00-47EC-8622-BDBB9B841B96}" srcId="{68FFDE48-4098-49C3-A217-9D9F8F2C1D49}" destId="{A26A19AF-7238-4E76-BAF5-881FE9AD6280}" srcOrd="1" destOrd="0" parTransId="{F14BC178-C77D-4C6C-A09E-DAFAFBA0B687}" sibTransId="{5094E057-418C-40F1-896B-300B842AE16E}"/>
    <dgm:cxn modelId="{C2AA0E90-A4E0-4240-A67D-434961CA4EDF}" type="presOf" srcId="{DA570DD1-886C-490C-8503-1657E7B27F26}" destId="{85B6E16F-8F4D-9A45-B9D8-80E8D0C4A4D7}" srcOrd="0" destOrd="2" presId="urn:microsoft.com/office/officeart/2005/8/layout/vList2"/>
    <dgm:cxn modelId="{8FCCE990-E23E-4B69-8B1E-856AEAB71EEC}" srcId="{D76F2A74-2048-47AC-ACA4-7FE8ED5737F3}" destId="{C4C9641A-DD7A-40D5-BF7F-CA8E7269135F}" srcOrd="1" destOrd="0" parTransId="{83978794-5F8A-4852-9110-A95CF2F40F2B}" sibTransId="{A9E44850-CE4B-486A-BAC9-D1089758DDAA}"/>
    <dgm:cxn modelId="{437611B5-C02E-4763-B69E-CCFA46D43926}" srcId="{68FFDE48-4098-49C3-A217-9D9F8F2C1D49}" destId="{01459037-74E0-4893-B1B0-E80380BF7C38}" srcOrd="0" destOrd="0" parTransId="{1B0899CF-6D7C-4EEE-A271-5230E5CCE055}" sibTransId="{D9CE01C4-3D54-49F8-BF8C-C19F4FC5A942}"/>
    <dgm:cxn modelId="{9F1EBBB5-B969-8F4A-88D3-FD4733C76E8B}" type="presOf" srcId="{C4C9641A-DD7A-40D5-BF7F-CA8E7269135F}" destId="{751D6CFB-4E34-EC4F-A5B6-02637458C5E9}" srcOrd="0" destOrd="1" presId="urn:microsoft.com/office/officeart/2005/8/layout/vList2"/>
    <dgm:cxn modelId="{44BA4DBC-0C74-40D5-8FC4-A39DFC729297}" srcId="{D713DC09-B2C7-4B76-8A5F-2D9FD84C51B8}" destId="{D76F2A74-2048-47AC-ACA4-7FE8ED5737F3}" srcOrd="1" destOrd="0" parTransId="{ABA24F34-86DC-468D-A029-BC7D9E02141E}" sibTransId="{77D99CF4-BD83-4C2A-96C6-B4FC47432339}"/>
    <dgm:cxn modelId="{4B0B82C1-C402-D840-98EB-9BD930BC936F}" type="presOf" srcId="{D76F2A74-2048-47AC-ACA4-7FE8ED5737F3}" destId="{3239C042-D92B-7443-9E0C-C41841ED18F2}" srcOrd="0" destOrd="0" presId="urn:microsoft.com/office/officeart/2005/8/layout/vList2"/>
    <dgm:cxn modelId="{7A9606E5-4A6A-4E3D-B309-0E1650E35552}" srcId="{D76F2A74-2048-47AC-ACA4-7FE8ED5737F3}" destId="{F2A302D9-4499-47A1-B1A8-A04F466552D9}" srcOrd="2" destOrd="0" parTransId="{1B780C48-FDBB-418F-B2BB-2236E4A063FB}" sibTransId="{855E4E3D-1082-44A0-9BF1-81C4DC3C078C}"/>
    <dgm:cxn modelId="{D68383ED-9811-B441-BB89-035F3C876FC3}" type="presOf" srcId="{F0F08F67-377E-4412-83FB-254DDFF20786}" destId="{D6022070-A99D-B94A-BE1F-5CE8EF68528D}" srcOrd="0" destOrd="0" presId="urn:microsoft.com/office/officeart/2005/8/layout/vList2"/>
    <dgm:cxn modelId="{F90902F5-6F5F-034A-87BB-2E84F47163F8}" type="presOf" srcId="{68FFDE48-4098-49C3-A217-9D9F8F2C1D49}" destId="{7C594355-697C-BB49-8004-67A2ABC84049}" srcOrd="0" destOrd="0" presId="urn:microsoft.com/office/officeart/2005/8/layout/vList2"/>
    <dgm:cxn modelId="{6428B0F6-966D-483E-BF46-456B94FDEF28}" srcId="{68FFDE48-4098-49C3-A217-9D9F8F2C1D49}" destId="{DA570DD1-886C-490C-8503-1657E7B27F26}" srcOrd="2" destOrd="0" parTransId="{00FFDBC1-2A53-4B99-8825-18451D688331}" sibTransId="{294E85AA-36AD-4E3A-9C37-F84B3A32A583}"/>
    <dgm:cxn modelId="{D6DAC9FD-E780-4743-ADDD-C8A07A06AD2A}" type="presOf" srcId="{D713DC09-B2C7-4B76-8A5F-2D9FD84C51B8}" destId="{48B50D64-BD31-5D4D-9C2D-84769F8D93BA}" srcOrd="0" destOrd="0" presId="urn:microsoft.com/office/officeart/2005/8/layout/vList2"/>
    <dgm:cxn modelId="{8F85E1D6-8872-4546-AED1-2E24AEB5823F}" type="presParOf" srcId="{48B50D64-BD31-5D4D-9C2D-84769F8D93BA}" destId="{9407A944-0101-DD4D-A4C8-EC9CA68E046E}" srcOrd="0" destOrd="0" presId="urn:microsoft.com/office/officeart/2005/8/layout/vList2"/>
    <dgm:cxn modelId="{91C32A63-3AE3-AE49-883D-C0A45E9BAB5D}" type="presParOf" srcId="{48B50D64-BD31-5D4D-9C2D-84769F8D93BA}" destId="{D6022070-A99D-B94A-BE1F-5CE8EF68528D}" srcOrd="1" destOrd="0" presId="urn:microsoft.com/office/officeart/2005/8/layout/vList2"/>
    <dgm:cxn modelId="{0D8042D9-E946-F042-8B12-70B0C7E15D5B}" type="presParOf" srcId="{48B50D64-BD31-5D4D-9C2D-84769F8D93BA}" destId="{3239C042-D92B-7443-9E0C-C41841ED18F2}" srcOrd="2" destOrd="0" presId="urn:microsoft.com/office/officeart/2005/8/layout/vList2"/>
    <dgm:cxn modelId="{9DFC0CA5-FD83-C544-93FE-275F2E3F65B2}" type="presParOf" srcId="{48B50D64-BD31-5D4D-9C2D-84769F8D93BA}" destId="{751D6CFB-4E34-EC4F-A5B6-02637458C5E9}" srcOrd="3" destOrd="0" presId="urn:microsoft.com/office/officeart/2005/8/layout/vList2"/>
    <dgm:cxn modelId="{7C5C2F18-AB43-2A47-B5AB-CA67D9D83CEE}" type="presParOf" srcId="{48B50D64-BD31-5D4D-9C2D-84769F8D93BA}" destId="{7C594355-697C-BB49-8004-67A2ABC84049}" srcOrd="4" destOrd="0" presId="urn:microsoft.com/office/officeart/2005/8/layout/vList2"/>
    <dgm:cxn modelId="{73D23B5F-050A-F04A-950B-F7128F081BAD}" type="presParOf" srcId="{48B50D64-BD31-5D4D-9C2D-84769F8D93BA}" destId="{85B6E16F-8F4D-9A45-B9D8-80E8D0C4A4D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8CE33F-C728-454C-9350-594631ACD64C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1A87C9-EC64-41C2-8126-B9B065845C01}">
      <dgm:prSet/>
      <dgm:spPr/>
      <dgm:t>
        <a:bodyPr/>
        <a:lstStyle/>
        <a:p>
          <a:r>
            <a:rPr lang="en-US" b="1" dirty="0"/>
            <a:t>1. Problem ? </a:t>
          </a:r>
          <a:r>
            <a:rPr lang="en-US" b="1" dirty="0" err="1"/>
            <a:t>Rješenje</a:t>
          </a:r>
          <a:endParaRPr lang="en-US" dirty="0"/>
        </a:p>
      </dgm:t>
    </dgm:pt>
    <dgm:pt modelId="{2D3A1490-712E-4638-B75B-1FF6010BE236}" type="parTrans" cxnId="{3786D4ED-4A8D-476F-8AC7-78B89D4BAA1D}">
      <dgm:prSet/>
      <dgm:spPr/>
      <dgm:t>
        <a:bodyPr/>
        <a:lstStyle/>
        <a:p>
          <a:endParaRPr lang="en-US"/>
        </a:p>
      </dgm:t>
    </dgm:pt>
    <dgm:pt modelId="{D42B8FE3-B160-4019-B13C-510E1882B8CF}" type="sibTrans" cxnId="{3786D4ED-4A8D-476F-8AC7-78B89D4BAA1D}">
      <dgm:prSet/>
      <dgm:spPr/>
      <dgm:t>
        <a:bodyPr/>
        <a:lstStyle/>
        <a:p>
          <a:endParaRPr lang="en-US"/>
        </a:p>
      </dgm:t>
    </dgm:pt>
    <dgm:pt modelId="{932C8818-C8BE-4F62-9FFC-3AAB97918574}">
      <dgm:prSet/>
      <dgm:spPr/>
      <dgm:t>
        <a:bodyPr/>
        <a:lstStyle/>
        <a:p>
          <a:r>
            <a:rPr lang="en-US" b="1"/>
            <a:t>Problem:</a:t>
          </a:r>
          <a:r>
            <a:rPr lang="en-US"/>
            <a:t> Komplicirano upravljanje filmskim materijalom i metapodacima.</a:t>
          </a:r>
        </a:p>
      </dgm:t>
    </dgm:pt>
    <dgm:pt modelId="{C5A62E1B-E4F6-4458-91E5-EBD6DDCCCE59}" type="parTrans" cxnId="{400B0F93-EA05-4CEE-A62D-0C696BEE1C25}">
      <dgm:prSet/>
      <dgm:spPr/>
      <dgm:t>
        <a:bodyPr/>
        <a:lstStyle/>
        <a:p>
          <a:endParaRPr lang="en-US"/>
        </a:p>
      </dgm:t>
    </dgm:pt>
    <dgm:pt modelId="{FE2E80E1-58DD-4F78-8A4A-C91AAECFCFB7}" type="sibTrans" cxnId="{400B0F93-EA05-4CEE-A62D-0C696BEE1C25}">
      <dgm:prSet/>
      <dgm:spPr/>
      <dgm:t>
        <a:bodyPr/>
        <a:lstStyle/>
        <a:p>
          <a:endParaRPr lang="en-US"/>
        </a:p>
      </dgm:t>
    </dgm:pt>
    <dgm:pt modelId="{529E5607-19DA-42E8-B812-DCD592C22E49}">
      <dgm:prSet/>
      <dgm:spPr/>
      <dgm:t>
        <a:bodyPr/>
        <a:lstStyle/>
        <a:p>
          <a:r>
            <a:rPr lang="en-US" b="1"/>
            <a:t>Rješenje:</a:t>
          </a:r>
          <a:r>
            <a:rPr lang="en-US"/>
            <a:t> Aplikacija za pohranu, organizaciju i optimizaciju digitalizacije arhivskog sadržaja.</a:t>
          </a:r>
        </a:p>
      </dgm:t>
    </dgm:pt>
    <dgm:pt modelId="{60AC1640-A37E-4200-933A-9CF8291F8610}" type="parTrans" cxnId="{02E7D91B-50E9-43D3-93A7-3184EE2199C4}">
      <dgm:prSet/>
      <dgm:spPr/>
      <dgm:t>
        <a:bodyPr/>
        <a:lstStyle/>
        <a:p>
          <a:endParaRPr lang="en-US"/>
        </a:p>
      </dgm:t>
    </dgm:pt>
    <dgm:pt modelId="{8D9806E7-0F03-43DB-BC15-DA74A11D4B8A}" type="sibTrans" cxnId="{02E7D91B-50E9-43D3-93A7-3184EE2199C4}">
      <dgm:prSet/>
      <dgm:spPr/>
      <dgm:t>
        <a:bodyPr/>
        <a:lstStyle/>
        <a:p>
          <a:endParaRPr lang="en-US"/>
        </a:p>
      </dgm:t>
    </dgm:pt>
    <dgm:pt modelId="{913BF0F5-C500-4351-BE2B-BAAD7F4E1C91}">
      <dgm:prSet/>
      <dgm:spPr/>
      <dgm:t>
        <a:bodyPr/>
        <a:lstStyle/>
        <a:p>
          <a:r>
            <a:rPr lang="en-US" b="1" dirty="0"/>
            <a:t>2. </a:t>
          </a:r>
          <a:r>
            <a:rPr lang="en-US" b="1" dirty="0" err="1"/>
            <a:t>Glavna</a:t>
          </a:r>
          <a:r>
            <a:rPr lang="en-US" b="1" dirty="0"/>
            <a:t> </a:t>
          </a:r>
          <a:r>
            <a:rPr lang="en-US" b="1" dirty="0" err="1"/>
            <a:t>svrha</a:t>
          </a:r>
          <a:r>
            <a:rPr lang="en-US" b="1" dirty="0"/>
            <a:t> ? </a:t>
          </a:r>
          <a:r>
            <a:rPr lang="en-US" b="1" dirty="0" err="1"/>
            <a:t>Funkcionalnosti</a:t>
          </a:r>
          <a:endParaRPr lang="en-US" dirty="0"/>
        </a:p>
      </dgm:t>
    </dgm:pt>
    <dgm:pt modelId="{435252B1-DB57-4559-8B84-3A604AE57131}" type="parTrans" cxnId="{3AAF36BC-18F1-4EF9-A5C1-895142398AC3}">
      <dgm:prSet/>
      <dgm:spPr/>
      <dgm:t>
        <a:bodyPr/>
        <a:lstStyle/>
        <a:p>
          <a:endParaRPr lang="en-US"/>
        </a:p>
      </dgm:t>
    </dgm:pt>
    <dgm:pt modelId="{8552E450-F3B7-4B28-96A7-0A4190CF1E4C}" type="sibTrans" cxnId="{3AAF36BC-18F1-4EF9-A5C1-895142398AC3}">
      <dgm:prSet/>
      <dgm:spPr/>
      <dgm:t>
        <a:bodyPr/>
        <a:lstStyle/>
        <a:p>
          <a:endParaRPr lang="en-US"/>
        </a:p>
      </dgm:t>
    </dgm:pt>
    <dgm:pt modelId="{2CA178C2-E189-45B0-BCAC-6BA56877AC98}">
      <dgm:prSet/>
      <dgm:spPr/>
      <dgm:t>
        <a:bodyPr/>
        <a:lstStyle/>
        <a:p>
          <a:r>
            <a:rPr lang="en-US" b="1"/>
            <a:t>Svrha:</a:t>
          </a:r>
          <a:r>
            <a:rPr lang="en-US"/>
            <a:t> Organizacija i optimizacija digitalizacije filmskog sadržaja.</a:t>
          </a:r>
        </a:p>
      </dgm:t>
    </dgm:pt>
    <dgm:pt modelId="{9B08E668-EA0E-4E7B-B992-8F5D8E937B9E}" type="parTrans" cxnId="{1FA3DF1D-975F-468D-9EDD-255F533E022F}">
      <dgm:prSet/>
      <dgm:spPr/>
      <dgm:t>
        <a:bodyPr/>
        <a:lstStyle/>
        <a:p>
          <a:endParaRPr lang="en-US"/>
        </a:p>
      </dgm:t>
    </dgm:pt>
    <dgm:pt modelId="{21EE913F-54AF-4299-AE28-E64FD9E18A86}" type="sibTrans" cxnId="{1FA3DF1D-975F-468D-9EDD-255F533E022F}">
      <dgm:prSet/>
      <dgm:spPr/>
      <dgm:t>
        <a:bodyPr/>
        <a:lstStyle/>
        <a:p>
          <a:endParaRPr lang="en-US"/>
        </a:p>
      </dgm:t>
    </dgm:pt>
    <dgm:pt modelId="{4FB5C378-ED4B-4481-A033-FDBC15594825}">
      <dgm:prSet/>
      <dgm:spPr/>
      <dgm:t>
        <a:bodyPr/>
        <a:lstStyle/>
        <a:p>
          <a:r>
            <a:rPr lang="en-US" b="1"/>
            <a:t>Funkcionalnosti:</a:t>
          </a:r>
          <a:endParaRPr lang="en-US"/>
        </a:p>
      </dgm:t>
    </dgm:pt>
    <dgm:pt modelId="{5E8FE021-4828-45FE-8BEC-285F6F6A6331}" type="parTrans" cxnId="{7B0E97B1-E56B-4E0F-9C31-24BFE3996A79}">
      <dgm:prSet/>
      <dgm:spPr/>
      <dgm:t>
        <a:bodyPr/>
        <a:lstStyle/>
        <a:p>
          <a:endParaRPr lang="en-US"/>
        </a:p>
      </dgm:t>
    </dgm:pt>
    <dgm:pt modelId="{CECAAEC7-E795-4C0D-B678-F5D1F8643A71}" type="sibTrans" cxnId="{7B0E97B1-E56B-4E0F-9C31-24BFE3996A79}">
      <dgm:prSet/>
      <dgm:spPr/>
      <dgm:t>
        <a:bodyPr/>
        <a:lstStyle/>
        <a:p>
          <a:endParaRPr lang="en-US"/>
        </a:p>
      </dgm:t>
    </dgm:pt>
    <dgm:pt modelId="{AE85D3FC-1053-4AE4-8404-42FBCCE86D4C}">
      <dgm:prSet/>
      <dgm:spPr/>
      <dgm:t>
        <a:bodyPr/>
        <a:lstStyle/>
        <a:p>
          <a:r>
            <a:rPr lang="en-US"/>
            <a:t>Upravljanje filmskim metapodacima.</a:t>
          </a:r>
        </a:p>
      </dgm:t>
    </dgm:pt>
    <dgm:pt modelId="{96F6FB77-8204-4665-AD48-FF3A9E74161E}" type="parTrans" cxnId="{C365B9A1-3271-4504-B248-198DA070D955}">
      <dgm:prSet/>
      <dgm:spPr/>
      <dgm:t>
        <a:bodyPr/>
        <a:lstStyle/>
        <a:p>
          <a:endParaRPr lang="en-US"/>
        </a:p>
      </dgm:t>
    </dgm:pt>
    <dgm:pt modelId="{196D76CD-95DD-4884-87FE-8D3941209AD0}" type="sibTrans" cxnId="{C365B9A1-3271-4504-B248-198DA070D955}">
      <dgm:prSet/>
      <dgm:spPr/>
      <dgm:t>
        <a:bodyPr/>
        <a:lstStyle/>
        <a:p>
          <a:endParaRPr lang="en-US"/>
        </a:p>
      </dgm:t>
    </dgm:pt>
    <dgm:pt modelId="{E0FF022D-296D-485E-A463-CD1BD943B603}">
      <dgm:prSet/>
      <dgm:spPr/>
      <dgm:t>
        <a:bodyPr/>
        <a:lstStyle/>
        <a:p>
          <a:r>
            <a:rPr lang="en-US"/>
            <a:t>Skeniranje bar kodova.</a:t>
          </a:r>
        </a:p>
      </dgm:t>
    </dgm:pt>
    <dgm:pt modelId="{1A5B8E5C-E50F-462C-BCA4-223A43D8E902}" type="parTrans" cxnId="{A0699FF9-3368-42E5-ACC7-9C762D13895D}">
      <dgm:prSet/>
      <dgm:spPr/>
      <dgm:t>
        <a:bodyPr/>
        <a:lstStyle/>
        <a:p>
          <a:endParaRPr lang="en-US"/>
        </a:p>
      </dgm:t>
    </dgm:pt>
    <dgm:pt modelId="{0123C97B-7DE8-41A0-94A5-51B0FA00A05F}" type="sibTrans" cxnId="{A0699FF9-3368-42E5-ACC7-9C762D13895D}">
      <dgm:prSet/>
      <dgm:spPr/>
      <dgm:t>
        <a:bodyPr/>
        <a:lstStyle/>
        <a:p>
          <a:endParaRPr lang="en-US"/>
        </a:p>
      </dgm:t>
    </dgm:pt>
    <dgm:pt modelId="{38C56B77-CE06-444C-82A4-F24C16B282BB}">
      <dgm:prSet/>
      <dgm:spPr/>
      <dgm:t>
        <a:bodyPr/>
        <a:lstStyle/>
        <a:p>
          <a:r>
            <a:rPr lang="en-US"/>
            <a:t>Grupiranje snimaka.</a:t>
          </a:r>
        </a:p>
      </dgm:t>
    </dgm:pt>
    <dgm:pt modelId="{FD7BC4C8-964E-4F94-B2AE-1E94700776A4}" type="parTrans" cxnId="{A3081D95-36E7-4E34-B0C8-B8C62077739C}">
      <dgm:prSet/>
      <dgm:spPr/>
      <dgm:t>
        <a:bodyPr/>
        <a:lstStyle/>
        <a:p>
          <a:endParaRPr lang="en-US"/>
        </a:p>
      </dgm:t>
    </dgm:pt>
    <dgm:pt modelId="{D78F75FD-63D2-4B76-9D67-8B8797240226}" type="sibTrans" cxnId="{A3081D95-36E7-4E34-B0C8-B8C62077739C}">
      <dgm:prSet/>
      <dgm:spPr/>
      <dgm:t>
        <a:bodyPr/>
        <a:lstStyle/>
        <a:p>
          <a:endParaRPr lang="en-US"/>
        </a:p>
      </dgm:t>
    </dgm:pt>
    <dgm:pt modelId="{AA8CCA9A-54C2-41B2-95B4-A1D739F5C77C}">
      <dgm:prSet/>
      <dgm:spPr/>
      <dgm:t>
        <a:bodyPr/>
        <a:lstStyle/>
        <a:p>
          <a:r>
            <a:rPr lang="en-US"/>
            <a:t>Generiranje izvještaja.</a:t>
          </a:r>
        </a:p>
      </dgm:t>
    </dgm:pt>
    <dgm:pt modelId="{D539D372-14CE-4B16-A51F-9BBA20AC844F}" type="parTrans" cxnId="{E4231C41-4EA2-46EE-8FCC-7D7D0F9396B8}">
      <dgm:prSet/>
      <dgm:spPr/>
      <dgm:t>
        <a:bodyPr/>
        <a:lstStyle/>
        <a:p>
          <a:endParaRPr lang="en-US"/>
        </a:p>
      </dgm:t>
    </dgm:pt>
    <dgm:pt modelId="{3A4D9282-49ED-4CBD-AE62-56D71F93A24B}" type="sibTrans" cxnId="{E4231C41-4EA2-46EE-8FCC-7D7D0F9396B8}">
      <dgm:prSet/>
      <dgm:spPr/>
      <dgm:t>
        <a:bodyPr/>
        <a:lstStyle/>
        <a:p>
          <a:endParaRPr lang="en-US"/>
        </a:p>
      </dgm:t>
    </dgm:pt>
    <dgm:pt modelId="{7AF1FF37-C568-48AB-A34A-6D37304B62D3}">
      <dgm:prSet/>
      <dgm:spPr/>
      <dgm:t>
        <a:bodyPr/>
        <a:lstStyle/>
        <a:p>
          <a:r>
            <a:rPr lang="en-US" b="1"/>
            <a:t>3. Konkurencija ? Prednost</a:t>
          </a:r>
          <a:endParaRPr lang="en-US"/>
        </a:p>
      </dgm:t>
    </dgm:pt>
    <dgm:pt modelId="{EBD9F8A2-80F8-41C7-95A9-6DDF61EA57D3}" type="parTrans" cxnId="{E5CC77EC-8CB2-46D8-B5BD-21A083539C84}">
      <dgm:prSet/>
      <dgm:spPr/>
      <dgm:t>
        <a:bodyPr/>
        <a:lstStyle/>
        <a:p>
          <a:endParaRPr lang="en-US"/>
        </a:p>
      </dgm:t>
    </dgm:pt>
    <dgm:pt modelId="{F50B63A8-5922-4A5D-A3F9-C2A11CA02AD5}" type="sibTrans" cxnId="{E5CC77EC-8CB2-46D8-B5BD-21A083539C84}">
      <dgm:prSet/>
      <dgm:spPr/>
      <dgm:t>
        <a:bodyPr/>
        <a:lstStyle/>
        <a:p>
          <a:endParaRPr lang="en-US"/>
        </a:p>
      </dgm:t>
    </dgm:pt>
    <dgm:pt modelId="{CF2810EC-F543-4D14-A609-29F7AC049B2D}">
      <dgm:prSet/>
      <dgm:spPr/>
      <dgm:t>
        <a:bodyPr/>
        <a:lstStyle/>
        <a:p>
          <a:r>
            <a:rPr lang="en-US"/>
            <a:t>Postoje slični alati za medije, ali nisu specifično usmjereni na filmske trake.</a:t>
          </a:r>
        </a:p>
      </dgm:t>
    </dgm:pt>
    <dgm:pt modelId="{80F5DD68-D91B-445E-A921-3472C5C905F4}" type="parTrans" cxnId="{C8BCF221-F8D4-404E-B87F-1E530D0C9058}">
      <dgm:prSet/>
      <dgm:spPr/>
      <dgm:t>
        <a:bodyPr/>
        <a:lstStyle/>
        <a:p>
          <a:endParaRPr lang="en-US"/>
        </a:p>
      </dgm:t>
    </dgm:pt>
    <dgm:pt modelId="{A7E4C8B0-EAB2-4E21-A714-80FFA1A999E8}" type="sibTrans" cxnId="{C8BCF221-F8D4-404E-B87F-1E530D0C9058}">
      <dgm:prSet/>
      <dgm:spPr/>
      <dgm:t>
        <a:bodyPr/>
        <a:lstStyle/>
        <a:p>
          <a:endParaRPr lang="en-US"/>
        </a:p>
      </dgm:t>
    </dgm:pt>
    <dgm:pt modelId="{B1144B0D-DF41-487B-8D40-E96E8091AC55}">
      <dgm:prSet/>
      <dgm:spPr/>
      <dgm:t>
        <a:bodyPr/>
        <a:lstStyle/>
        <a:p>
          <a:r>
            <a:rPr lang="en-US" dirty="0" err="1"/>
            <a:t>Naša</a:t>
          </a:r>
          <a:r>
            <a:rPr lang="en-US" dirty="0"/>
            <a:t> </a:t>
          </a:r>
          <a:r>
            <a:rPr lang="en-US" dirty="0" err="1"/>
            <a:t>aplikacija</a:t>
          </a:r>
          <a:r>
            <a:rPr lang="en-US" dirty="0"/>
            <a:t> </a:t>
          </a:r>
          <a:r>
            <a:rPr lang="en-US" dirty="0" err="1"/>
            <a:t>nudi</a:t>
          </a:r>
          <a:r>
            <a:rPr lang="en-US" dirty="0"/>
            <a:t> </a:t>
          </a:r>
          <a:r>
            <a:rPr lang="en-US" dirty="0" err="1"/>
            <a:t>jedinstveno</a:t>
          </a:r>
          <a:r>
            <a:rPr lang="en-US" dirty="0"/>
            <a:t> </a:t>
          </a:r>
          <a:r>
            <a:rPr lang="en-US" dirty="0" err="1"/>
            <a:t>i</a:t>
          </a:r>
          <a:r>
            <a:rPr lang="en-US" dirty="0"/>
            <a:t> </a:t>
          </a:r>
          <a:r>
            <a:rPr lang="en-US" dirty="0" err="1"/>
            <a:t>optimalno</a:t>
          </a:r>
          <a:r>
            <a:rPr lang="en-US" dirty="0"/>
            <a:t> </a:t>
          </a:r>
          <a:r>
            <a:rPr lang="en-US" dirty="0" err="1"/>
            <a:t>grupiranje</a:t>
          </a:r>
          <a:r>
            <a:rPr lang="en-US" dirty="0"/>
            <a:t> </a:t>
          </a:r>
          <a:r>
            <a:rPr lang="en-US" dirty="0" err="1"/>
            <a:t>filmskih</a:t>
          </a:r>
          <a:r>
            <a:rPr lang="en-US" dirty="0"/>
            <a:t> </a:t>
          </a:r>
          <a:r>
            <a:rPr lang="en-US" dirty="0" err="1"/>
            <a:t>snimaka</a:t>
          </a:r>
          <a:r>
            <a:rPr lang="en-US" dirty="0"/>
            <a:t>.</a:t>
          </a:r>
        </a:p>
      </dgm:t>
    </dgm:pt>
    <dgm:pt modelId="{0CA12502-3849-466D-A74A-BE7E0FCA9CFE}" type="parTrans" cxnId="{0B6B358E-E7F5-4367-A876-1D42E311A0A3}">
      <dgm:prSet/>
      <dgm:spPr/>
      <dgm:t>
        <a:bodyPr/>
        <a:lstStyle/>
        <a:p>
          <a:endParaRPr lang="en-US"/>
        </a:p>
      </dgm:t>
    </dgm:pt>
    <dgm:pt modelId="{BBA81AC2-CA34-4D49-B2AC-65699E8292F1}" type="sibTrans" cxnId="{0B6B358E-E7F5-4367-A876-1D42E311A0A3}">
      <dgm:prSet/>
      <dgm:spPr/>
      <dgm:t>
        <a:bodyPr/>
        <a:lstStyle/>
        <a:p>
          <a:endParaRPr lang="en-US"/>
        </a:p>
      </dgm:t>
    </dgm:pt>
    <dgm:pt modelId="{153BE9BE-A4E0-F641-984D-C7E14B655173}" type="pres">
      <dgm:prSet presAssocID="{E68CE33F-C728-454C-9350-594631ACD64C}" presName="Name0" presStyleCnt="0">
        <dgm:presLayoutVars>
          <dgm:dir/>
          <dgm:resizeHandles/>
        </dgm:presLayoutVars>
      </dgm:prSet>
      <dgm:spPr/>
    </dgm:pt>
    <dgm:pt modelId="{5A2F4CA5-EA64-A44D-B78B-273AD8766103}" type="pres">
      <dgm:prSet presAssocID="{211A87C9-EC64-41C2-8126-B9B065845C01}" presName="compNode" presStyleCnt="0"/>
      <dgm:spPr/>
    </dgm:pt>
    <dgm:pt modelId="{534BCACD-0B28-E24A-B0F0-7583A592A5A4}" type="pres">
      <dgm:prSet presAssocID="{211A87C9-EC64-41C2-8126-B9B065845C01}" presName="dummyConnPt" presStyleCnt="0"/>
      <dgm:spPr/>
    </dgm:pt>
    <dgm:pt modelId="{93A8A5DF-DF30-F84E-84F9-581B118F1FAA}" type="pres">
      <dgm:prSet presAssocID="{211A87C9-EC64-41C2-8126-B9B065845C01}" presName="node" presStyleLbl="node1" presStyleIdx="0" presStyleCnt="9">
        <dgm:presLayoutVars>
          <dgm:bulletEnabled val="1"/>
        </dgm:presLayoutVars>
      </dgm:prSet>
      <dgm:spPr/>
    </dgm:pt>
    <dgm:pt modelId="{6EBCEF12-CFBD-654C-820F-52F4652AA87F}" type="pres">
      <dgm:prSet presAssocID="{D42B8FE3-B160-4019-B13C-510E1882B8CF}" presName="sibTrans" presStyleLbl="bgSibTrans2D1" presStyleIdx="0" presStyleCnt="8"/>
      <dgm:spPr/>
    </dgm:pt>
    <dgm:pt modelId="{1D4BE508-92C0-4E48-ADF3-F7FE01E9F9EC}" type="pres">
      <dgm:prSet presAssocID="{932C8818-C8BE-4F62-9FFC-3AAB97918574}" presName="compNode" presStyleCnt="0"/>
      <dgm:spPr/>
    </dgm:pt>
    <dgm:pt modelId="{5E66B267-888C-A84D-866E-D8A73B261EAB}" type="pres">
      <dgm:prSet presAssocID="{932C8818-C8BE-4F62-9FFC-3AAB97918574}" presName="dummyConnPt" presStyleCnt="0"/>
      <dgm:spPr/>
    </dgm:pt>
    <dgm:pt modelId="{EDF55E5B-96A8-C34B-A848-76054D6CF85D}" type="pres">
      <dgm:prSet presAssocID="{932C8818-C8BE-4F62-9FFC-3AAB97918574}" presName="node" presStyleLbl="node1" presStyleIdx="1" presStyleCnt="9">
        <dgm:presLayoutVars>
          <dgm:bulletEnabled val="1"/>
        </dgm:presLayoutVars>
      </dgm:prSet>
      <dgm:spPr/>
    </dgm:pt>
    <dgm:pt modelId="{FB63C3AD-BC3B-5F4E-910F-808BF6C6AF4E}" type="pres">
      <dgm:prSet presAssocID="{FE2E80E1-58DD-4F78-8A4A-C91AAECFCFB7}" presName="sibTrans" presStyleLbl="bgSibTrans2D1" presStyleIdx="1" presStyleCnt="8"/>
      <dgm:spPr/>
    </dgm:pt>
    <dgm:pt modelId="{14992FB9-CB46-7F4C-9826-6659918F29F8}" type="pres">
      <dgm:prSet presAssocID="{529E5607-19DA-42E8-B812-DCD592C22E49}" presName="compNode" presStyleCnt="0"/>
      <dgm:spPr/>
    </dgm:pt>
    <dgm:pt modelId="{F7B853B9-70BD-ED41-BCCC-54BC2EF6611E}" type="pres">
      <dgm:prSet presAssocID="{529E5607-19DA-42E8-B812-DCD592C22E49}" presName="dummyConnPt" presStyleCnt="0"/>
      <dgm:spPr/>
    </dgm:pt>
    <dgm:pt modelId="{A0CF75B5-6ADD-6646-8E09-699C16964B6D}" type="pres">
      <dgm:prSet presAssocID="{529E5607-19DA-42E8-B812-DCD592C22E49}" presName="node" presStyleLbl="node1" presStyleIdx="2" presStyleCnt="9">
        <dgm:presLayoutVars>
          <dgm:bulletEnabled val="1"/>
        </dgm:presLayoutVars>
      </dgm:prSet>
      <dgm:spPr/>
    </dgm:pt>
    <dgm:pt modelId="{82AD39AD-39D2-E94D-8B55-F17E6C8CAE5B}" type="pres">
      <dgm:prSet presAssocID="{8D9806E7-0F03-43DB-BC15-DA74A11D4B8A}" presName="sibTrans" presStyleLbl="bgSibTrans2D1" presStyleIdx="2" presStyleCnt="8"/>
      <dgm:spPr/>
    </dgm:pt>
    <dgm:pt modelId="{01CF5ABD-C947-C644-9990-8ED43DDB05A5}" type="pres">
      <dgm:prSet presAssocID="{913BF0F5-C500-4351-BE2B-BAAD7F4E1C91}" presName="compNode" presStyleCnt="0"/>
      <dgm:spPr/>
    </dgm:pt>
    <dgm:pt modelId="{0D5784C0-D27F-8746-B896-F4DE5C6170CB}" type="pres">
      <dgm:prSet presAssocID="{913BF0F5-C500-4351-BE2B-BAAD7F4E1C91}" presName="dummyConnPt" presStyleCnt="0"/>
      <dgm:spPr/>
    </dgm:pt>
    <dgm:pt modelId="{294426CA-6F51-9E4D-80A6-22CE088B669D}" type="pres">
      <dgm:prSet presAssocID="{913BF0F5-C500-4351-BE2B-BAAD7F4E1C91}" presName="node" presStyleLbl="node1" presStyleIdx="3" presStyleCnt="9">
        <dgm:presLayoutVars>
          <dgm:bulletEnabled val="1"/>
        </dgm:presLayoutVars>
      </dgm:prSet>
      <dgm:spPr/>
    </dgm:pt>
    <dgm:pt modelId="{463B9004-FD9C-A44E-ABFC-AE0B4EDAD685}" type="pres">
      <dgm:prSet presAssocID="{8552E450-F3B7-4B28-96A7-0A4190CF1E4C}" presName="sibTrans" presStyleLbl="bgSibTrans2D1" presStyleIdx="3" presStyleCnt="8"/>
      <dgm:spPr/>
    </dgm:pt>
    <dgm:pt modelId="{58D5DB83-0379-2046-B472-990C53B227BB}" type="pres">
      <dgm:prSet presAssocID="{2CA178C2-E189-45B0-BCAC-6BA56877AC98}" presName="compNode" presStyleCnt="0"/>
      <dgm:spPr/>
    </dgm:pt>
    <dgm:pt modelId="{2D4B57BD-1112-6745-8D0D-95CE02740AA1}" type="pres">
      <dgm:prSet presAssocID="{2CA178C2-E189-45B0-BCAC-6BA56877AC98}" presName="dummyConnPt" presStyleCnt="0"/>
      <dgm:spPr/>
    </dgm:pt>
    <dgm:pt modelId="{AD3B059D-BC83-0B4C-93AF-56D0A228771B}" type="pres">
      <dgm:prSet presAssocID="{2CA178C2-E189-45B0-BCAC-6BA56877AC98}" presName="node" presStyleLbl="node1" presStyleIdx="4" presStyleCnt="9">
        <dgm:presLayoutVars>
          <dgm:bulletEnabled val="1"/>
        </dgm:presLayoutVars>
      </dgm:prSet>
      <dgm:spPr/>
    </dgm:pt>
    <dgm:pt modelId="{5BF5FB07-071A-2140-B54E-A65B369BBEB7}" type="pres">
      <dgm:prSet presAssocID="{21EE913F-54AF-4299-AE28-E64FD9E18A86}" presName="sibTrans" presStyleLbl="bgSibTrans2D1" presStyleIdx="4" presStyleCnt="8"/>
      <dgm:spPr/>
    </dgm:pt>
    <dgm:pt modelId="{E99D95F9-058D-DE48-AA45-7E872E19EA03}" type="pres">
      <dgm:prSet presAssocID="{4FB5C378-ED4B-4481-A033-FDBC15594825}" presName="compNode" presStyleCnt="0"/>
      <dgm:spPr/>
    </dgm:pt>
    <dgm:pt modelId="{27AF9F3D-3F13-CA4B-BB43-46C8FE1B0412}" type="pres">
      <dgm:prSet presAssocID="{4FB5C378-ED4B-4481-A033-FDBC15594825}" presName="dummyConnPt" presStyleCnt="0"/>
      <dgm:spPr/>
    </dgm:pt>
    <dgm:pt modelId="{2458914F-AE0D-7342-9C07-A33EF7DE3AFB}" type="pres">
      <dgm:prSet presAssocID="{4FB5C378-ED4B-4481-A033-FDBC15594825}" presName="node" presStyleLbl="node1" presStyleIdx="5" presStyleCnt="9">
        <dgm:presLayoutVars>
          <dgm:bulletEnabled val="1"/>
        </dgm:presLayoutVars>
      </dgm:prSet>
      <dgm:spPr/>
    </dgm:pt>
    <dgm:pt modelId="{FB80C5BB-CE38-0245-A2E8-2A4BE7B898F3}" type="pres">
      <dgm:prSet presAssocID="{CECAAEC7-E795-4C0D-B678-F5D1F8643A71}" presName="sibTrans" presStyleLbl="bgSibTrans2D1" presStyleIdx="5" presStyleCnt="8"/>
      <dgm:spPr/>
    </dgm:pt>
    <dgm:pt modelId="{183C4BAD-C606-3640-852F-1B90ACA4583E}" type="pres">
      <dgm:prSet presAssocID="{7AF1FF37-C568-48AB-A34A-6D37304B62D3}" presName="compNode" presStyleCnt="0"/>
      <dgm:spPr/>
    </dgm:pt>
    <dgm:pt modelId="{DB6CAE86-3499-5141-B740-C78733890AC9}" type="pres">
      <dgm:prSet presAssocID="{7AF1FF37-C568-48AB-A34A-6D37304B62D3}" presName="dummyConnPt" presStyleCnt="0"/>
      <dgm:spPr/>
    </dgm:pt>
    <dgm:pt modelId="{C44EBED0-761B-5849-AE86-67A9551A1D23}" type="pres">
      <dgm:prSet presAssocID="{7AF1FF37-C568-48AB-A34A-6D37304B62D3}" presName="node" presStyleLbl="node1" presStyleIdx="6" presStyleCnt="9">
        <dgm:presLayoutVars>
          <dgm:bulletEnabled val="1"/>
        </dgm:presLayoutVars>
      </dgm:prSet>
      <dgm:spPr/>
    </dgm:pt>
    <dgm:pt modelId="{FABD497F-E7A5-4848-8E83-96CF52E38863}" type="pres">
      <dgm:prSet presAssocID="{F50B63A8-5922-4A5D-A3F9-C2A11CA02AD5}" presName="sibTrans" presStyleLbl="bgSibTrans2D1" presStyleIdx="6" presStyleCnt="8"/>
      <dgm:spPr/>
    </dgm:pt>
    <dgm:pt modelId="{8A2AD462-5D83-1F4C-A3A0-6D3F4B19901F}" type="pres">
      <dgm:prSet presAssocID="{CF2810EC-F543-4D14-A609-29F7AC049B2D}" presName="compNode" presStyleCnt="0"/>
      <dgm:spPr/>
    </dgm:pt>
    <dgm:pt modelId="{3301F2A9-C728-674C-B430-B24BFBBF812C}" type="pres">
      <dgm:prSet presAssocID="{CF2810EC-F543-4D14-A609-29F7AC049B2D}" presName="dummyConnPt" presStyleCnt="0"/>
      <dgm:spPr/>
    </dgm:pt>
    <dgm:pt modelId="{76843795-8914-A345-8903-9BE3C5944CB7}" type="pres">
      <dgm:prSet presAssocID="{CF2810EC-F543-4D14-A609-29F7AC049B2D}" presName="node" presStyleLbl="node1" presStyleIdx="7" presStyleCnt="9">
        <dgm:presLayoutVars>
          <dgm:bulletEnabled val="1"/>
        </dgm:presLayoutVars>
      </dgm:prSet>
      <dgm:spPr/>
    </dgm:pt>
    <dgm:pt modelId="{ECA47168-3B48-5C4B-A289-1CF1747E81A7}" type="pres">
      <dgm:prSet presAssocID="{A7E4C8B0-EAB2-4E21-A714-80FFA1A999E8}" presName="sibTrans" presStyleLbl="bgSibTrans2D1" presStyleIdx="7" presStyleCnt="8"/>
      <dgm:spPr/>
    </dgm:pt>
    <dgm:pt modelId="{99005EA3-504A-BE4C-A9E4-794A9AB70FAF}" type="pres">
      <dgm:prSet presAssocID="{B1144B0D-DF41-487B-8D40-E96E8091AC55}" presName="compNode" presStyleCnt="0"/>
      <dgm:spPr/>
    </dgm:pt>
    <dgm:pt modelId="{65C3490F-96D2-3D44-B2FB-78E7AC2D9587}" type="pres">
      <dgm:prSet presAssocID="{B1144B0D-DF41-487B-8D40-E96E8091AC55}" presName="dummyConnPt" presStyleCnt="0"/>
      <dgm:spPr/>
    </dgm:pt>
    <dgm:pt modelId="{4635102D-E20D-F54D-A611-48FE5563707F}" type="pres">
      <dgm:prSet presAssocID="{B1144B0D-DF41-487B-8D40-E96E8091AC55}" presName="node" presStyleLbl="node1" presStyleIdx="8" presStyleCnt="9">
        <dgm:presLayoutVars>
          <dgm:bulletEnabled val="1"/>
        </dgm:presLayoutVars>
      </dgm:prSet>
      <dgm:spPr/>
    </dgm:pt>
  </dgm:ptLst>
  <dgm:cxnLst>
    <dgm:cxn modelId="{80802806-7BC0-A047-AD5C-F56EB3ECBD11}" type="presOf" srcId="{E0FF022D-296D-485E-A463-CD1BD943B603}" destId="{2458914F-AE0D-7342-9C07-A33EF7DE3AFB}" srcOrd="0" destOrd="2" presId="urn:microsoft.com/office/officeart/2005/8/layout/bProcess4"/>
    <dgm:cxn modelId="{EE27EA0B-7FC1-DF45-9161-781683B3510E}" type="presOf" srcId="{8D9806E7-0F03-43DB-BC15-DA74A11D4B8A}" destId="{82AD39AD-39D2-E94D-8B55-F17E6C8CAE5B}" srcOrd="0" destOrd="0" presId="urn:microsoft.com/office/officeart/2005/8/layout/bProcess4"/>
    <dgm:cxn modelId="{02E7D91B-50E9-43D3-93A7-3184EE2199C4}" srcId="{E68CE33F-C728-454C-9350-594631ACD64C}" destId="{529E5607-19DA-42E8-B812-DCD592C22E49}" srcOrd="2" destOrd="0" parTransId="{60AC1640-A37E-4200-933A-9CF8291F8610}" sibTransId="{8D9806E7-0F03-43DB-BC15-DA74A11D4B8A}"/>
    <dgm:cxn modelId="{1FA3DF1D-975F-468D-9EDD-255F533E022F}" srcId="{E68CE33F-C728-454C-9350-594631ACD64C}" destId="{2CA178C2-E189-45B0-BCAC-6BA56877AC98}" srcOrd="4" destOrd="0" parTransId="{9B08E668-EA0E-4E7B-B992-8F5D8E937B9E}" sibTransId="{21EE913F-54AF-4299-AE28-E64FD9E18A86}"/>
    <dgm:cxn modelId="{17D2FC1F-A3CD-8448-B8A8-3D43D5186641}" type="presOf" srcId="{2CA178C2-E189-45B0-BCAC-6BA56877AC98}" destId="{AD3B059D-BC83-0B4C-93AF-56D0A228771B}" srcOrd="0" destOrd="0" presId="urn:microsoft.com/office/officeart/2005/8/layout/bProcess4"/>
    <dgm:cxn modelId="{C8BCF221-F8D4-404E-B87F-1E530D0C9058}" srcId="{E68CE33F-C728-454C-9350-594631ACD64C}" destId="{CF2810EC-F543-4D14-A609-29F7AC049B2D}" srcOrd="7" destOrd="0" parTransId="{80F5DD68-D91B-445E-A921-3472C5C905F4}" sibTransId="{A7E4C8B0-EAB2-4E21-A714-80FFA1A999E8}"/>
    <dgm:cxn modelId="{01E2DC2F-0043-7143-9A89-B7E231523539}" type="presOf" srcId="{4FB5C378-ED4B-4481-A033-FDBC15594825}" destId="{2458914F-AE0D-7342-9C07-A33EF7DE3AFB}" srcOrd="0" destOrd="0" presId="urn:microsoft.com/office/officeart/2005/8/layout/bProcess4"/>
    <dgm:cxn modelId="{FA4BDB31-87B2-5340-BE49-F2B280C47EA9}" type="presOf" srcId="{7AF1FF37-C568-48AB-A34A-6D37304B62D3}" destId="{C44EBED0-761B-5849-AE86-67A9551A1D23}" srcOrd="0" destOrd="0" presId="urn:microsoft.com/office/officeart/2005/8/layout/bProcess4"/>
    <dgm:cxn modelId="{E3862234-E6D9-FF43-9160-4EAB2E900938}" type="presOf" srcId="{AE85D3FC-1053-4AE4-8404-42FBCCE86D4C}" destId="{2458914F-AE0D-7342-9C07-A33EF7DE3AFB}" srcOrd="0" destOrd="1" presId="urn:microsoft.com/office/officeart/2005/8/layout/bProcess4"/>
    <dgm:cxn modelId="{E4231C41-4EA2-46EE-8FCC-7D7D0F9396B8}" srcId="{4FB5C378-ED4B-4481-A033-FDBC15594825}" destId="{AA8CCA9A-54C2-41B2-95B4-A1D739F5C77C}" srcOrd="3" destOrd="0" parTransId="{D539D372-14CE-4B16-A51F-9BBA20AC844F}" sibTransId="{3A4D9282-49ED-4CBD-AE62-56D71F93A24B}"/>
    <dgm:cxn modelId="{7E030845-F849-6045-91A4-A11C0E920934}" type="presOf" srcId="{529E5607-19DA-42E8-B812-DCD592C22E49}" destId="{A0CF75B5-6ADD-6646-8E09-699C16964B6D}" srcOrd="0" destOrd="0" presId="urn:microsoft.com/office/officeart/2005/8/layout/bProcess4"/>
    <dgm:cxn modelId="{C0380549-1696-874E-9CFF-8782B80F13DE}" type="presOf" srcId="{D42B8FE3-B160-4019-B13C-510E1882B8CF}" destId="{6EBCEF12-CFBD-654C-820F-52F4652AA87F}" srcOrd="0" destOrd="0" presId="urn:microsoft.com/office/officeart/2005/8/layout/bProcess4"/>
    <dgm:cxn modelId="{634ACC5E-C6C8-994B-A79B-D4BF6EFEF3FB}" type="presOf" srcId="{CF2810EC-F543-4D14-A609-29F7AC049B2D}" destId="{76843795-8914-A345-8903-9BE3C5944CB7}" srcOrd="0" destOrd="0" presId="urn:microsoft.com/office/officeart/2005/8/layout/bProcess4"/>
    <dgm:cxn modelId="{8CF3C664-5AFC-734A-91CA-5733983D631F}" type="presOf" srcId="{A7E4C8B0-EAB2-4E21-A714-80FFA1A999E8}" destId="{ECA47168-3B48-5C4B-A289-1CF1747E81A7}" srcOrd="0" destOrd="0" presId="urn:microsoft.com/office/officeart/2005/8/layout/bProcess4"/>
    <dgm:cxn modelId="{3F652768-F864-254A-BB3E-FBD3A3484AC4}" type="presOf" srcId="{F50B63A8-5922-4A5D-A3F9-C2A11CA02AD5}" destId="{FABD497F-E7A5-4848-8E83-96CF52E38863}" srcOrd="0" destOrd="0" presId="urn:microsoft.com/office/officeart/2005/8/layout/bProcess4"/>
    <dgm:cxn modelId="{16AF3888-078B-0047-AFE1-7E70508CE667}" type="presOf" srcId="{38C56B77-CE06-444C-82A4-F24C16B282BB}" destId="{2458914F-AE0D-7342-9C07-A33EF7DE3AFB}" srcOrd="0" destOrd="3" presId="urn:microsoft.com/office/officeart/2005/8/layout/bProcess4"/>
    <dgm:cxn modelId="{0B6B358E-E7F5-4367-A876-1D42E311A0A3}" srcId="{E68CE33F-C728-454C-9350-594631ACD64C}" destId="{B1144B0D-DF41-487B-8D40-E96E8091AC55}" srcOrd="8" destOrd="0" parTransId="{0CA12502-3849-466D-A74A-BE7E0FCA9CFE}" sibTransId="{BBA81AC2-CA34-4D49-B2AC-65699E8292F1}"/>
    <dgm:cxn modelId="{400B0F93-EA05-4CEE-A62D-0C696BEE1C25}" srcId="{E68CE33F-C728-454C-9350-594631ACD64C}" destId="{932C8818-C8BE-4F62-9FFC-3AAB97918574}" srcOrd="1" destOrd="0" parTransId="{C5A62E1B-E4F6-4458-91E5-EBD6DDCCCE59}" sibTransId="{FE2E80E1-58DD-4F78-8A4A-C91AAECFCFB7}"/>
    <dgm:cxn modelId="{3856E794-9B67-A548-8E1D-1C41B29462B1}" type="presOf" srcId="{913BF0F5-C500-4351-BE2B-BAAD7F4E1C91}" destId="{294426CA-6F51-9E4D-80A6-22CE088B669D}" srcOrd="0" destOrd="0" presId="urn:microsoft.com/office/officeart/2005/8/layout/bProcess4"/>
    <dgm:cxn modelId="{A3081D95-36E7-4E34-B0C8-B8C62077739C}" srcId="{4FB5C378-ED4B-4481-A033-FDBC15594825}" destId="{38C56B77-CE06-444C-82A4-F24C16B282BB}" srcOrd="2" destOrd="0" parTransId="{FD7BC4C8-964E-4F94-B2AE-1E94700776A4}" sibTransId="{D78F75FD-63D2-4B76-9D67-8B8797240226}"/>
    <dgm:cxn modelId="{4AD0899A-29A9-9F40-AD09-7DD93BFD03C3}" type="presOf" srcId="{932C8818-C8BE-4F62-9FFC-3AAB97918574}" destId="{EDF55E5B-96A8-C34B-A848-76054D6CF85D}" srcOrd="0" destOrd="0" presId="urn:microsoft.com/office/officeart/2005/8/layout/bProcess4"/>
    <dgm:cxn modelId="{3373F29A-A0D9-2748-AD3E-284203DDDE71}" type="presOf" srcId="{B1144B0D-DF41-487B-8D40-E96E8091AC55}" destId="{4635102D-E20D-F54D-A611-48FE5563707F}" srcOrd="0" destOrd="0" presId="urn:microsoft.com/office/officeart/2005/8/layout/bProcess4"/>
    <dgm:cxn modelId="{C365B9A1-3271-4504-B248-198DA070D955}" srcId="{4FB5C378-ED4B-4481-A033-FDBC15594825}" destId="{AE85D3FC-1053-4AE4-8404-42FBCCE86D4C}" srcOrd="0" destOrd="0" parTransId="{96F6FB77-8204-4665-AD48-FF3A9E74161E}" sibTransId="{196D76CD-95DD-4884-87FE-8D3941209AD0}"/>
    <dgm:cxn modelId="{B721E5A5-2A8C-8D4D-925E-4847A220B5BE}" type="presOf" srcId="{211A87C9-EC64-41C2-8126-B9B065845C01}" destId="{93A8A5DF-DF30-F84E-84F9-581B118F1FAA}" srcOrd="0" destOrd="0" presId="urn:microsoft.com/office/officeart/2005/8/layout/bProcess4"/>
    <dgm:cxn modelId="{7B0E97B1-E56B-4E0F-9C31-24BFE3996A79}" srcId="{E68CE33F-C728-454C-9350-594631ACD64C}" destId="{4FB5C378-ED4B-4481-A033-FDBC15594825}" srcOrd="5" destOrd="0" parTransId="{5E8FE021-4828-45FE-8BEC-285F6F6A6331}" sibTransId="{CECAAEC7-E795-4C0D-B678-F5D1F8643A71}"/>
    <dgm:cxn modelId="{3AAF36BC-18F1-4EF9-A5C1-895142398AC3}" srcId="{E68CE33F-C728-454C-9350-594631ACD64C}" destId="{913BF0F5-C500-4351-BE2B-BAAD7F4E1C91}" srcOrd="3" destOrd="0" parTransId="{435252B1-DB57-4559-8B84-3A604AE57131}" sibTransId="{8552E450-F3B7-4B28-96A7-0A4190CF1E4C}"/>
    <dgm:cxn modelId="{200648D0-F2D4-794E-B865-C90F230D6EC8}" type="presOf" srcId="{AA8CCA9A-54C2-41B2-95B4-A1D739F5C77C}" destId="{2458914F-AE0D-7342-9C07-A33EF7DE3AFB}" srcOrd="0" destOrd="4" presId="urn:microsoft.com/office/officeart/2005/8/layout/bProcess4"/>
    <dgm:cxn modelId="{EB6F0DDD-0D1C-B14D-A637-C3862191741D}" type="presOf" srcId="{E68CE33F-C728-454C-9350-594631ACD64C}" destId="{153BE9BE-A4E0-F641-984D-C7E14B655173}" srcOrd="0" destOrd="0" presId="urn:microsoft.com/office/officeart/2005/8/layout/bProcess4"/>
    <dgm:cxn modelId="{E3834DDE-93BB-504C-84BB-E7771D420AD8}" type="presOf" srcId="{FE2E80E1-58DD-4F78-8A4A-C91AAECFCFB7}" destId="{FB63C3AD-BC3B-5F4E-910F-808BF6C6AF4E}" srcOrd="0" destOrd="0" presId="urn:microsoft.com/office/officeart/2005/8/layout/bProcess4"/>
    <dgm:cxn modelId="{46780AE7-45EE-824D-A872-F9CC6781BACE}" type="presOf" srcId="{21EE913F-54AF-4299-AE28-E64FD9E18A86}" destId="{5BF5FB07-071A-2140-B54E-A65B369BBEB7}" srcOrd="0" destOrd="0" presId="urn:microsoft.com/office/officeart/2005/8/layout/bProcess4"/>
    <dgm:cxn modelId="{61B311E8-6259-4E42-965C-5FAF8F9E39E7}" type="presOf" srcId="{8552E450-F3B7-4B28-96A7-0A4190CF1E4C}" destId="{463B9004-FD9C-A44E-ABFC-AE0B4EDAD685}" srcOrd="0" destOrd="0" presId="urn:microsoft.com/office/officeart/2005/8/layout/bProcess4"/>
    <dgm:cxn modelId="{E5CC77EC-8CB2-46D8-B5BD-21A083539C84}" srcId="{E68CE33F-C728-454C-9350-594631ACD64C}" destId="{7AF1FF37-C568-48AB-A34A-6D37304B62D3}" srcOrd="6" destOrd="0" parTransId="{EBD9F8A2-80F8-41C7-95A9-6DDF61EA57D3}" sibTransId="{F50B63A8-5922-4A5D-A3F9-C2A11CA02AD5}"/>
    <dgm:cxn modelId="{1EC1D9EC-610F-2048-8FD3-27FBDB2ED516}" type="presOf" srcId="{CECAAEC7-E795-4C0D-B678-F5D1F8643A71}" destId="{FB80C5BB-CE38-0245-A2E8-2A4BE7B898F3}" srcOrd="0" destOrd="0" presId="urn:microsoft.com/office/officeart/2005/8/layout/bProcess4"/>
    <dgm:cxn modelId="{3786D4ED-4A8D-476F-8AC7-78B89D4BAA1D}" srcId="{E68CE33F-C728-454C-9350-594631ACD64C}" destId="{211A87C9-EC64-41C2-8126-B9B065845C01}" srcOrd="0" destOrd="0" parTransId="{2D3A1490-712E-4638-B75B-1FF6010BE236}" sibTransId="{D42B8FE3-B160-4019-B13C-510E1882B8CF}"/>
    <dgm:cxn modelId="{A0699FF9-3368-42E5-ACC7-9C762D13895D}" srcId="{4FB5C378-ED4B-4481-A033-FDBC15594825}" destId="{E0FF022D-296D-485E-A463-CD1BD943B603}" srcOrd="1" destOrd="0" parTransId="{1A5B8E5C-E50F-462C-BCA4-223A43D8E902}" sibTransId="{0123C97B-7DE8-41A0-94A5-51B0FA00A05F}"/>
    <dgm:cxn modelId="{30C59341-BD1F-8843-AA4C-9C7AC49081A6}" type="presParOf" srcId="{153BE9BE-A4E0-F641-984D-C7E14B655173}" destId="{5A2F4CA5-EA64-A44D-B78B-273AD8766103}" srcOrd="0" destOrd="0" presId="urn:microsoft.com/office/officeart/2005/8/layout/bProcess4"/>
    <dgm:cxn modelId="{E9B4CE7E-FAE5-7B46-873C-7D682B3215B7}" type="presParOf" srcId="{5A2F4CA5-EA64-A44D-B78B-273AD8766103}" destId="{534BCACD-0B28-E24A-B0F0-7583A592A5A4}" srcOrd="0" destOrd="0" presId="urn:microsoft.com/office/officeart/2005/8/layout/bProcess4"/>
    <dgm:cxn modelId="{AA9D1662-27A5-9E4A-980B-9B5107E4E044}" type="presParOf" srcId="{5A2F4CA5-EA64-A44D-B78B-273AD8766103}" destId="{93A8A5DF-DF30-F84E-84F9-581B118F1FAA}" srcOrd="1" destOrd="0" presId="urn:microsoft.com/office/officeart/2005/8/layout/bProcess4"/>
    <dgm:cxn modelId="{C6A49D3B-0F39-8D4F-BB99-3AEC3A14ABD8}" type="presParOf" srcId="{153BE9BE-A4E0-F641-984D-C7E14B655173}" destId="{6EBCEF12-CFBD-654C-820F-52F4652AA87F}" srcOrd="1" destOrd="0" presId="urn:microsoft.com/office/officeart/2005/8/layout/bProcess4"/>
    <dgm:cxn modelId="{36A7DD82-6B8B-D545-B169-C1D5CCC6207E}" type="presParOf" srcId="{153BE9BE-A4E0-F641-984D-C7E14B655173}" destId="{1D4BE508-92C0-4E48-ADF3-F7FE01E9F9EC}" srcOrd="2" destOrd="0" presId="urn:microsoft.com/office/officeart/2005/8/layout/bProcess4"/>
    <dgm:cxn modelId="{08DE192A-39A9-8349-97C2-F78789F7C156}" type="presParOf" srcId="{1D4BE508-92C0-4E48-ADF3-F7FE01E9F9EC}" destId="{5E66B267-888C-A84D-866E-D8A73B261EAB}" srcOrd="0" destOrd="0" presId="urn:microsoft.com/office/officeart/2005/8/layout/bProcess4"/>
    <dgm:cxn modelId="{D3398F0D-2DD9-7040-B030-2F49E1DB42F7}" type="presParOf" srcId="{1D4BE508-92C0-4E48-ADF3-F7FE01E9F9EC}" destId="{EDF55E5B-96A8-C34B-A848-76054D6CF85D}" srcOrd="1" destOrd="0" presId="urn:microsoft.com/office/officeart/2005/8/layout/bProcess4"/>
    <dgm:cxn modelId="{D93292BE-1806-1241-B7BF-321512B32604}" type="presParOf" srcId="{153BE9BE-A4E0-F641-984D-C7E14B655173}" destId="{FB63C3AD-BC3B-5F4E-910F-808BF6C6AF4E}" srcOrd="3" destOrd="0" presId="urn:microsoft.com/office/officeart/2005/8/layout/bProcess4"/>
    <dgm:cxn modelId="{C9A45624-9F1A-EE46-9C90-8F38702B4883}" type="presParOf" srcId="{153BE9BE-A4E0-F641-984D-C7E14B655173}" destId="{14992FB9-CB46-7F4C-9826-6659918F29F8}" srcOrd="4" destOrd="0" presId="urn:microsoft.com/office/officeart/2005/8/layout/bProcess4"/>
    <dgm:cxn modelId="{8509077B-87D4-F342-B4E2-81C341BF72B9}" type="presParOf" srcId="{14992FB9-CB46-7F4C-9826-6659918F29F8}" destId="{F7B853B9-70BD-ED41-BCCC-54BC2EF6611E}" srcOrd="0" destOrd="0" presId="urn:microsoft.com/office/officeart/2005/8/layout/bProcess4"/>
    <dgm:cxn modelId="{6C3CD5D2-FB56-5D4C-8782-32A43247870C}" type="presParOf" srcId="{14992FB9-CB46-7F4C-9826-6659918F29F8}" destId="{A0CF75B5-6ADD-6646-8E09-699C16964B6D}" srcOrd="1" destOrd="0" presId="urn:microsoft.com/office/officeart/2005/8/layout/bProcess4"/>
    <dgm:cxn modelId="{644A80C4-EA78-DF44-8364-12FB51C80CD5}" type="presParOf" srcId="{153BE9BE-A4E0-F641-984D-C7E14B655173}" destId="{82AD39AD-39D2-E94D-8B55-F17E6C8CAE5B}" srcOrd="5" destOrd="0" presId="urn:microsoft.com/office/officeart/2005/8/layout/bProcess4"/>
    <dgm:cxn modelId="{1AE1276C-AB04-D441-B7C3-5E2DD4BC2F04}" type="presParOf" srcId="{153BE9BE-A4E0-F641-984D-C7E14B655173}" destId="{01CF5ABD-C947-C644-9990-8ED43DDB05A5}" srcOrd="6" destOrd="0" presId="urn:microsoft.com/office/officeart/2005/8/layout/bProcess4"/>
    <dgm:cxn modelId="{15DDD368-87BC-9042-87DF-AC87BD7D1692}" type="presParOf" srcId="{01CF5ABD-C947-C644-9990-8ED43DDB05A5}" destId="{0D5784C0-D27F-8746-B896-F4DE5C6170CB}" srcOrd="0" destOrd="0" presId="urn:microsoft.com/office/officeart/2005/8/layout/bProcess4"/>
    <dgm:cxn modelId="{8A9F1537-3ACF-D643-926D-ABB2785815A7}" type="presParOf" srcId="{01CF5ABD-C947-C644-9990-8ED43DDB05A5}" destId="{294426CA-6F51-9E4D-80A6-22CE088B669D}" srcOrd="1" destOrd="0" presId="urn:microsoft.com/office/officeart/2005/8/layout/bProcess4"/>
    <dgm:cxn modelId="{A6A06DB7-517B-8140-826F-C26A1CDCCC13}" type="presParOf" srcId="{153BE9BE-A4E0-F641-984D-C7E14B655173}" destId="{463B9004-FD9C-A44E-ABFC-AE0B4EDAD685}" srcOrd="7" destOrd="0" presId="urn:microsoft.com/office/officeart/2005/8/layout/bProcess4"/>
    <dgm:cxn modelId="{C689DB91-F244-E642-B788-6F020F2780B7}" type="presParOf" srcId="{153BE9BE-A4E0-F641-984D-C7E14B655173}" destId="{58D5DB83-0379-2046-B472-990C53B227BB}" srcOrd="8" destOrd="0" presId="urn:microsoft.com/office/officeart/2005/8/layout/bProcess4"/>
    <dgm:cxn modelId="{FBC14D4A-C42E-5847-9B1B-611076EC6EE8}" type="presParOf" srcId="{58D5DB83-0379-2046-B472-990C53B227BB}" destId="{2D4B57BD-1112-6745-8D0D-95CE02740AA1}" srcOrd="0" destOrd="0" presId="urn:microsoft.com/office/officeart/2005/8/layout/bProcess4"/>
    <dgm:cxn modelId="{E1814F2B-1990-054D-8D06-555930CD4C7B}" type="presParOf" srcId="{58D5DB83-0379-2046-B472-990C53B227BB}" destId="{AD3B059D-BC83-0B4C-93AF-56D0A228771B}" srcOrd="1" destOrd="0" presId="urn:microsoft.com/office/officeart/2005/8/layout/bProcess4"/>
    <dgm:cxn modelId="{BDFA2231-E335-3845-BC26-A1CA1F84D710}" type="presParOf" srcId="{153BE9BE-A4E0-F641-984D-C7E14B655173}" destId="{5BF5FB07-071A-2140-B54E-A65B369BBEB7}" srcOrd="9" destOrd="0" presId="urn:microsoft.com/office/officeart/2005/8/layout/bProcess4"/>
    <dgm:cxn modelId="{862B3DBB-CCCF-D14F-9E2D-CC2ADB86E347}" type="presParOf" srcId="{153BE9BE-A4E0-F641-984D-C7E14B655173}" destId="{E99D95F9-058D-DE48-AA45-7E872E19EA03}" srcOrd="10" destOrd="0" presId="urn:microsoft.com/office/officeart/2005/8/layout/bProcess4"/>
    <dgm:cxn modelId="{61610DE1-9297-1E48-B433-FE102F097800}" type="presParOf" srcId="{E99D95F9-058D-DE48-AA45-7E872E19EA03}" destId="{27AF9F3D-3F13-CA4B-BB43-46C8FE1B0412}" srcOrd="0" destOrd="0" presId="urn:microsoft.com/office/officeart/2005/8/layout/bProcess4"/>
    <dgm:cxn modelId="{83907409-F91E-4149-BA28-9A70C873BA26}" type="presParOf" srcId="{E99D95F9-058D-DE48-AA45-7E872E19EA03}" destId="{2458914F-AE0D-7342-9C07-A33EF7DE3AFB}" srcOrd="1" destOrd="0" presId="urn:microsoft.com/office/officeart/2005/8/layout/bProcess4"/>
    <dgm:cxn modelId="{DE373088-6926-E742-9C63-0AFA694B617F}" type="presParOf" srcId="{153BE9BE-A4E0-F641-984D-C7E14B655173}" destId="{FB80C5BB-CE38-0245-A2E8-2A4BE7B898F3}" srcOrd="11" destOrd="0" presId="urn:microsoft.com/office/officeart/2005/8/layout/bProcess4"/>
    <dgm:cxn modelId="{3BD9887B-FBBC-E844-8E3B-94E48A14E138}" type="presParOf" srcId="{153BE9BE-A4E0-F641-984D-C7E14B655173}" destId="{183C4BAD-C606-3640-852F-1B90ACA4583E}" srcOrd="12" destOrd="0" presId="urn:microsoft.com/office/officeart/2005/8/layout/bProcess4"/>
    <dgm:cxn modelId="{AAA91269-803C-FA4F-858B-381AAA0FF1CE}" type="presParOf" srcId="{183C4BAD-C606-3640-852F-1B90ACA4583E}" destId="{DB6CAE86-3499-5141-B740-C78733890AC9}" srcOrd="0" destOrd="0" presId="urn:microsoft.com/office/officeart/2005/8/layout/bProcess4"/>
    <dgm:cxn modelId="{E6AED460-7155-7B4D-A4F3-7716AADA3FB4}" type="presParOf" srcId="{183C4BAD-C606-3640-852F-1B90ACA4583E}" destId="{C44EBED0-761B-5849-AE86-67A9551A1D23}" srcOrd="1" destOrd="0" presId="urn:microsoft.com/office/officeart/2005/8/layout/bProcess4"/>
    <dgm:cxn modelId="{E1484E5B-F224-C444-968C-57DA4B12C885}" type="presParOf" srcId="{153BE9BE-A4E0-F641-984D-C7E14B655173}" destId="{FABD497F-E7A5-4848-8E83-96CF52E38863}" srcOrd="13" destOrd="0" presId="urn:microsoft.com/office/officeart/2005/8/layout/bProcess4"/>
    <dgm:cxn modelId="{2A0A9A45-0F6F-1C4F-A60F-3A3852C9A963}" type="presParOf" srcId="{153BE9BE-A4E0-F641-984D-C7E14B655173}" destId="{8A2AD462-5D83-1F4C-A3A0-6D3F4B19901F}" srcOrd="14" destOrd="0" presId="urn:microsoft.com/office/officeart/2005/8/layout/bProcess4"/>
    <dgm:cxn modelId="{3CC7729E-A725-F44C-861C-6B7AFC200C7A}" type="presParOf" srcId="{8A2AD462-5D83-1F4C-A3A0-6D3F4B19901F}" destId="{3301F2A9-C728-674C-B430-B24BFBBF812C}" srcOrd="0" destOrd="0" presId="urn:microsoft.com/office/officeart/2005/8/layout/bProcess4"/>
    <dgm:cxn modelId="{01D605A1-2D8E-3D43-9E13-ADB5D27C3698}" type="presParOf" srcId="{8A2AD462-5D83-1F4C-A3A0-6D3F4B19901F}" destId="{76843795-8914-A345-8903-9BE3C5944CB7}" srcOrd="1" destOrd="0" presId="urn:microsoft.com/office/officeart/2005/8/layout/bProcess4"/>
    <dgm:cxn modelId="{3CDAA267-2C82-874D-B6A7-05A72D4D16CD}" type="presParOf" srcId="{153BE9BE-A4E0-F641-984D-C7E14B655173}" destId="{ECA47168-3B48-5C4B-A289-1CF1747E81A7}" srcOrd="15" destOrd="0" presId="urn:microsoft.com/office/officeart/2005/8/layout/bProcess4"/>
    <dgm:cxn modelId="{80EE36FF-EB55-F94B-8CB5-4D5E07E8FAE6}" type="presParOf" srcId="{153BE9BE-A4E0-F641-984D-C7E14B655173}" destId="{99005EA3-504A-BE4C-A9E4-794A9AB70FAF}" srcOrd="16" destOrd="0" presId="urn:microsoft.com/office/officeart/2005/8/layout/bProcess4"/>
    <dgm:cxn modelId="{8496312D-EF6F-A545-BD14-E21FFCEEF6AA}" type="presParOf" srcId="{99005EA3-504A-BE4C-A9E4-794A9AB70FAF}" destId="{65C3490F-96D2-3D44-B2FB-78E7AC2D9587}" srcOrd="0" destOrd="0" presId="urn:microsoft.com/office/officeart/2005/8/layout/bProcess4"/>
    <dgm:cxn modelId="{08F2A71D-18B4-3241-9AFF-66F480E42DE7}" type="presParOf" srcId="{99005EA3-504A-BE4C-A9E4-794A9AB70FAF}" destId="{4635102D-E20D-F54D-A611-48FE5563707F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B54BE2-6616-484D-920E-2802DA25239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F422CFD-EBE1-4628-8BDA-ACD6991B7B43}">
      <dgm:prSet/>
      <dgm:spPr/>
      <dgm:t>
        <a:bodyPr/>
        <a:lstStyle/>
        <a:p>
          <a:r>
            <a:rPr lang="en-US" b="1"/>
            <a:t>Komponente povezane s korisnicima</a:t>
          </a:r>
          <a:r>
            <a:rPr lang="en-US"/>
            <a:t>:</a:t>
          </a:r>
        </a:p>
      </dgm:t>
    </dgm:pt>
    <dgm:pt modelId="{D060567B-C799-4846-BB90-56A31EFBA79E}" type="parTrans" cxnId="{218A850C-CA20-43E6-AB46-A5658EF6D5C6}">
      <dgm:prSet/>
      <dgm:spPr/>
      <dgm:t>
        <a:bodyPr/>
        <a:lstStyle/>
        <a:p>
          <a:endParaRPr lang="en-US"/>
        </a:p>
      </dgm:t>
    </dgm:pt>
    <dgm:pt modelId="{D0E00C52-605E-47A6-BB00-E26283A6E07A}" type="sibTrans" cxnId="{218A850C-CA20-43E6-AB46-A5658EF6D5C6}">
      <dgm:prSet/>
      <dgm:spPr/>
      <dgm:t>
        <a:bodyPr/>
        <a:lstStyle/>
        <a:p>
          <a:endParaRPr lang="en-US"/>
        </a:p>
      </dgm:t>
    </dgm:pt>
    <dgm:pt modelId="{2F33AAD8-5E58-42A0-9CEB-49C8375A6978}">
      <dgm:prSet/>
      <dgm:spPr/>
      <dgm:t>
        <a:bodyPr/>
        <a:lstStyle/>
        <a:p>
          <a:r>
            <a:rPr lang="en-US"/>
            <a:t>Dodavanje korisnika</a:t>
          </a:r>
        </a:p>
      </dgm:t>
    </dgm:pt>
    <dgm:pt modelId="{3FD25E71-7999-4828-9730-2DA6C9465DF4}" type="parTrans" cxnId="{7F6BF226-27BC-4BAC-9768-EA73705D0B53}">
      <dgm:prSet/>
      <dgm:spPr/>
      <dgm:t>
        <a:bodyPr/>
        <a:lstStyle/>
        <a:p>
          <a:endParaRPr lang="en-US"/>
        </a:p>
      </dgm:t>
    </dgm:pt>
    <dgm:pt modelId="{A150E8BA-AE43-411A-8A0F-020B49B2317D}" type="sibTrans" cxnId="{7F6BF226-27BC-4BAC-9768-EA73705D0B53}">
      <dgm:prSet/>
      <dgm:spPr/>
      <dgm:t>
        <a:bodyPr/>
        <a:lstStyle/>
        <a:p>
          <a:endParaRPr lang="en-US"/>
        </a:p>
      </dgm:t>
    </dgm:pt>
    <dgm:pt modelId="{1263586D-D143-49D8-B019-49B311D48C7F}">
      <dgm:prSet/>
      <dgm:spPr/>
      <dgm:t>
        <a:bodyPr/>
        <a:lstStyle/>
        <a:p>
          <a:r>
            <a:rPr lang="en-US"/>
            <a:t>Provjera dupliciranih e-mailova</a:t>
          </a:r>
        </a:p>
      </dgm:t>
    </dgm:pt>
    <dgm:pt modelId="{06EEFFFE-7EBF-4A7F-BFE4-20F3A8B86B1E}" type="parTrans" cxnId="{2790A90A-3FF5-4041-88F8-C06B4C43BC1E}">
      <dgm:prSet/>
      <dgm:spPr/>
      <dgm:t>
        <a:bodyPr/>
        <a:lstStyle/>
        <a:p>
          <a:endParaRPr lang="en-US"/>
        </a:p>
      </dgm:t>
    </dgm:pt>
    <dgm:pt modelId="{C0CA930B-4D2B-4A26-B60C-FC92267A86BF}" type="sibTrans" cxnId="{2790A90A-3FF5-4041-88F8-C06B4C43BC1E}">
      <dgm:prSet/>
      <dgm:spPr/>
      <dgm:t>
        <a:bodyPr/>
        <a:lstStyle/>
        <a:p>
          <a:endParaRPr lang="en-US"/>
        </a:p>
      </dgm:t>
    </dgm:pt>
    <dgm:pt modelId="{D4DC3176-CA61-4130-97F6-D3D48F1611DE}">
      <dgm:prSet/>
      <dgm:spPr/>
      <dgm:t>
        <a:bodyPr/>
        <a:lstStyle/>
        <a:p>
          <a:r>
            <a:rPr lang="en-US"/>
            <a:t>Dohvaćanje korisnika prema e-mailu</a:t>
          </a:r>
        </a:p>
      </dgm:t>
    </dgm:pt>
    <dgm:pt modelId="{30C3A056-C2E3-47E0-B1DE-D9E665470438}" type="parTrans" cxnId="{3F7F7C28-1B35-4E5D-B576-570CF1079C11}">
      <dgm:prSet/>
      <dgm:spPr/>
      <dgm:t>
        <a:bodyPr/>
        <a:lstStyle/>
        <a:p>
          <a:endParaRPr lang="en-US"/>
        </a:p>
      </dgm:t>
    </dgm:pt>
    <dgm:pt modelId="{92F6E00C-29D6-438C-94AB-3C40DB7D00F2}" type="sibTrans" cxnId="{3F7F7C28-1B35-4E5D-B576-570CF1079C11}">
      <dgm:prSet/>
      <dgm:spPr/>
      <dgm:t>
        <a:bodyPr/>
        <a:lstStyle/>
        <a:p>
          <a:endParaRPr lang="en-US"/>
        </a:p>
      </dgm:t>
    </dgm:pt>
    <dgm:pt modelId="{52750883-6A2B-45C8-92D3-AD0C0A71E66D}">
      <dgm:prSet/>
      <dgm:spPr/>
      <dgm:t>
        <a:bodyPr/>
        <a:lstStyle/>
        <a:p>
          <a:r>
            <a:rPr lang="en-US" b="1"/>
            <a:t>Komponente filmske trake</a:t>
          </a:r>
          <a:r>
            <a:rPr lang="en-US"/>
            <a:t>:</a:t>
          </a:r>
        </a:p>
      </dgm:t>
    </dgm:pt>
    <dgm:pt modelId="{C00A7BEE-3F2A-44AF-B84F-811A79E37922}" type="parTrans" cxnId="{36C20F24-9813-4557-9195-5D824907C395}">
      <dgm:prSet/>
      <dgm:spPr/>
      <dgm:t>
        <a:bodyPr/>
        <a:lstStyle/>
        <a:p>
          <a:endParaRPr lang="en-US"/>
        </a:p>
      </dgm:t>
    </dgm:pt>
    <dgm:pt modelId="{8AA649B2-AE4F-4A0D-9A49-5D08E34F402D}" type="sibTrans" cxnId="{36C20F24-9813-4557-9195-5D824907C395}">
      <dgm:prSet/>
      <dgm:spPr/>
      <dgm:t>
        <a:bodyPr/>
        <a:lstStyle/>
        <a:p>
          <a:endParaRPr lang="en-US"/>
        </a:p>
      </dgm:t>
    </dgm:pt>
    <dgm:pt modelId="{B9EC1117-9992-48E4-A097-44CECF0CB12D}">
      <dgm:prSet/>
      <dgm:spPr/>
      <dgm:t>
        <a:bodyPr/>
        <a:lstStyle/>
        <a:p>
          <a:r>
            <a:rPr lang="en-US"/>
            <a:t>Dodavanje filmske trake</a:t>
          </a:r>
        </a:p>
      </dgm:t>
    </dgm:pt>
    <dgm:pt modelId="{D946B237-E048-4EAC-8F77-A51615F3FD65}" type="parTrans" cxnId="{552E97EA-6EFE-4743-84A9-82DDA657A7CA}">
      <dgm:prSet/>
      <dgm:spPr/>
      <dgm:t>
        <a:bodyPr/>
        <a:lstStyle/>
        <a:p>
          <a:endParaRPr lang="en-US"/>
        </a:p>
      </dgm:t>
    </dgm:pt>
    <dgm:pt modelId="{FB78F024-8239-40D5-9B73-35EED331BC23}" type="sibTrans" cxnId="{552E97EA-6EFE-4743-84A9-82DDA657A7CA}">
      <dgm:prSet/>
      <dgm:spPr/>
      <dgm:t>
        <a:bodyPr/>
        <a:lstStyle/>
        <a:p>
          <a:endParaRPr lang="en-US"/>
        </a:p>
      </dgm:t>
    </dgm:pt>
    <dgm:pt modelId="{FC37C1AB-51FD-4FCC-AF5F-E9375F246EF1}">
      <dgm:prSet/>
      <dgm:spPr/>
      <dgm:t>
        <a:bodyPr/>
        <a:lstStyle/>
        <a:p>
          <a:r>
            <a:rPr lang="en-US"/>
            <a:t>Provjera nepronađenih filmova</a:t>
          </a:r>
        </a:p>
      </dgm:t>
    </dgm:pt>
    <dgm:pt modelId="{ADEC8B5C-14A1-4004-B73A-179E385D35B0}" type="parTrans" cxnId="{D94B2146-6FBE-44B1-8B42-AAC0B7F6BB9E}">
      <dgm:prSet/>
      <dgm:spPr/>
      <dgm:t>
        <a:bodyPr/>
        <a:lstStyle/>
        <a:p>
          <a:endParaRPr lang="en-US"/>
        </a:p>
      </dgm:t>
    </dgm:pt>
    <dgm:pt modelId="{C228AD2D-7B66-403C-85B3-32785C819FB4}" type="sibTrans" cxnId="{D94B2146-6FBE-44B1-8B42-AAC0B7F6BB9E}">
      <dgm:prSet/>
      <dgm:spPr/>
      <dgm:t>
        <a:bodyPr/>
        <a:lstStyle/>
        <a:p>
          <a:endParaRPr lang="en-US"/>
        </a:p>
      </dgm:t>
    </dgm:pt>
    <dgm:pt modelId="{54CE9C77-A00F-4D69-99E0-86B9508017D8}">
      <dgm:prSet/>
      <dgm:spPr/>
      <dgm:t>
        <a:bodyPr/>
        <a:lstStyle/>
        <a:p>
          <a:r>
            <a:rPr lang="en-US" b="1"/>
            <a:t>End-to-End (E2E) testovi</a:t>
          </a:r>
          <a:r>
            <a:rPr lang="en-US"/>
            <a:t>:</a:t>
          </a:r>
        </a:p>
      </dgm:t>
    </dgm:pt>
    <dgm:pt modelId="{B640136C-C990-436F-AEE5-B03013126C6B}" type="parTrans" cxnId="{4C143C44-F1E5-43F6-BD3D-9C8B7F63527B}">
      <dgm:prSet/>
      <dgm:spPr/>
      <dgm:t>
        <a:bodyPr/>
        <a:lstStyle/>
        <a:p>
          <a:endParaRPr lang="en-US"/>
        </a:p>
      </dgm:t>
    </dgm:pt>
    <dgm:pt modelId="{6495113A-52C8-43B8-9567-534874FC7DD2}" type="sibTrans" cxnId="{4C143C44-F1E5-43F6-BD3D-9C8B7F63527B}">
      <dgm:prSet/>
      <dgm:spPr/>
      <dgm:t>
        <a:bodyPr/>
        <a:lstStyle/>
        <a:p>
          <a:endParaRPr lang="en-US"/>
        </a:p>
      </dgm:t>
    </dgm:pt>
    <dgm:pt modelId="{18506EE8-E584-4773-96AF-63640EEAA7C1}">
      <dgm:prSet/>
      <dgm:spPr/>
      <dgm:t>
        <a:bodyPr/>
        <a:lstStyle/>
        <a:p>
          <a:r>
            <a:rPr lang="en-US"/>
            <a:t>Prijava korisnika (ispravna i neispravna)</a:t>
          </a:r>
        </a:p>
      </dgm:t>
    </dgm:pt>
    <dgm:pt modelId="{3E212402-9608-4736-AF25-C76462D37252}" type="parTrans" cxnId="{6A43A889-FFF1-4BB5-8074-047A39A2924F}">
      <dgm:prSet/>
      <dgm:spPr/>
      <dgm:t>
        <a:bodyPr/>
        <a:lstStyle/>
        <a:p>
          <a:endParaRPr lang="en-US"/>
        </a:p>
      </dgm:t>
    </dgm:pt>
    <dgm:pt modelId="{DC31BA7B-A3CB-4CFA-A505-B04FA49592EE}" type="sibTrans" cxnId="{6A43A889-FFF1-4BB5-8074-047A39A2924F}">
      <dgm:prSet/>
      <dgm:spPr/>
      <dgm:t>
        <a:bodyPr/>
        <a:lstStyle/>
        <a:p>
          <a:endParaRPr lang="en-US"/>
        </a:p>
      </dgm:t>
    </dgm:pt>
    <dgm:pt modelId="{9E3A7FA9-89F3-4CD2-844A-F20E5675A113}">
      <dgm:prSet/>
      <dgm:spPr/>
      <dgm:t>
        <a:bodyPr/>
        <a:lstStyle/>
        <a:p>
          <a:r>
            <a:rPr lang="en-US"/>
            <a:t>Provjera lozinke</a:t>
          </a:r>
        </a:p>
      </dgm:t>
    </dgm:pt>
    <dgm:pt modelId="{29F04090-81E9-41B4-8781-3622B2F10FFF}" type="parTrans" cxnId="{16615893-04AC-4F35-8784-CEC6E98B381B}">
      <dgm:prSet/>
      <dgm:spPr/>
      <dgm:t>
        <a:bodyPr/>
        <a:lstStyle/>
        <a:p>
          <a:endParaRPr lang="en-US"/>
        </a:p>
      </dgm:t>
    </dgm:pt>
    <dgm:pt modelId="{5B5360E3-2191-4851-9E26-A02FE23BEBF7}" type="sibTrans" cxnId="{16615893-04AC-4F35-8784-CEC6E98B381B}">
      <dgm:prSet/>
      <dgm:spPr/>
      <dgm:t>
        <a:bodyPr/>
        <a:lstStyle/>
        <a:p>
          <a:endParaRPr lang="en-US"/>
        </a:p>
      </dgm:t>
    </dgm:pt>
    <dgm:pt modelId="{61E590D8-715F-49D7-B885-B6E9FC6EEE43}">
      <dgm:prSet/>
      <dgm:spPr/>
      <dgm:t>
        <a:bodyPr/>
        <a:lstStyle/>
        <a:p>
          <a:r>
            <a:rPr lang="en-US" b="1"/>
            <a:t>Komponenta za skeniranje bar kodova (BarcodeScanner)</a:t>
          </a:r>
          <a:r>
            <a:rPr lang="en-US"/>
            <a:t>:</a:t>
          </a:r>
        </a:p>
      </dgm:t>
    </dgm:pt>
    <dgm:pt modelId="{9CFD7F4D-26C6-493E-B270-D8ACBFC33145}" type="parTrans" cxnId="{3260D96D-1128-48AB-9C2C-4DD503CBA2A8}">
      <dgm:prSet/>
      <dgm:spPr/>
      <dgm:t>
        <a:bodyPr/>
        <a:lstStyle/>
        <a:p>
          <a:endParaRPr lang="en-US"/>
        </a:p>
      </dgm:t>
    </dgm:pt>
    <dgm:pt modelId="{6908A817-AFC7-4BC1-92A9-EC87571B1976}" type="sibTrans" cxnId="{3260D96D-1128-48AB-9C2C-4DD503CBA2A8}">
      <dgm:prSet/>
      <dgm:spPr/>
      <dgm:t>
        <a:bodyPr/>
        <a:lstStyle/>
        <a:p>
          <a:endParaRPr lang="en-US"/>
        </a:p>
      </dgm:t>
    </dgm:pt>
    <dgm:pt modelId="{0A7858EE-3437-4C6B-AC23-B3610859578A}">
      <dgm:prSet/>
      <dgm:spPr/>
      <dgm:t>
        <a:bodyPr/>
        <a:lstStyle/>
        <a:p>
          <a:r>
            <a:rPr lang="en-US"/>
            <a:t>Dodavanje novog filma</a:t>
          </a:r>
        </a:p>
      </dgm:t>
    </dgm:pt>
    <dgm:pt modelId="{C9DC6992-E834-4818-B1DD-026EE680290A}" type="parTrans" cxnId="{B33D91BB-3BB3-429B-ABAC-44E263A06D00}">
      <dgm:prSet/>
      <dgm:spPr/>
      <dgm:t>
        <a:bodyPr/>
        <a:lstStyle/>
        <a:p>
          <a:endParaRPr lang="en-US"/>
        </a:p>
      </dgm:t>
    </dgm:pt>
    <dgm:pt modelId="{8E5AD64C-7866-4946-94B9-44F5AD2A8F63}" type="sibTrans" cxnId="{B33D91BB-3BB3-429B-ABAC-44E263A06D00}">
      <dgm:prSet/>
      <dgm:spPr/>
      <dgm:t>
        <a:bodyPr/>
        <a:lstStyle/>
        <a:p>
          <a:endParaRPr lang="en-US"/>
        </a:p>
      </dgm:t>
    </dgm:pt>
    <dgm:pt modelId="{47E34A2E-600B-4977-AF1A-E02E50295E44}">
      <dgm:prSet/>
      <dgm:spPr/>
      <dgm:t>
        <a:bodyPr/>
        <a:lstStyle/>
        <a:p>
          <a:r>
            <a:rPr lang="en-US"/>
            <a:t>Provjera dupliciranja filma</a:t>
          </a:r>
        </a:p>
      </dgm:t>
    </dgm:pt>
    <dgm:pt modelId="{E76D7BE8-4E1F-45AB-B9ED-E05BB98F96AF}" type="parTrans" cxnId="{B9FD8795-B986-415B-97A4-DF7E9F7BB865}">
      <dgm:prSet/>
      <dgm:spPr/>
      <dgm:t>
        <a:bodyPr/>
        <a:lstStyle/>
        <a:p>
          <a:endParaRPr lang="en-US"/>
        </a:p>
      </dgm:t>
    </dgm:pt>
    <dgm:pt modelId="{E8AC57A5-27B4-41F2-B850-028751188E0E}" type="sibTrans" cxnId="{B9FD8795-B986-415B-97A4-DF7E9F7BB865}">
      <dgm:prSet/>
      <dgm:spPr/>
      <dgm:t>
        <a:bodyPr/>
        <a:lstStyle/>
        <a:p>
          <a:endParaRPr lang="en-US"/>
        </a:p>
      </dgm:t>
    </dgm:pt>
    <dgm:pt modelId="{1F034C03-0AA0-4E88-8FE0-B9BD0443D26F}">
      <dgm:prSet/>
      <dgm:spPr/>
      <dgm:t>
        <a:bodyPr/>
        <a:lstStyle/>
        <a:p>
          <a:r>
            <a:rPr lang="en-US" b="1"/>
            <a:t>Komponenta digitalizacije</a:t>
          </a:r>
          <a:r>
            <a:rPr lang="en-US"/>
            <a:t>:</a:t>
          </a:r>
        </a:p>
      </dgm:t>
    </dgm:pt>
    <dgm:pt modelId="{01485B5A-98E2-43D1-A57E-85B2E412DA9C}" type="parTrans" cxnId="{43E1748D-1285-4B69-8297-BF30F2A5246B}">
      <dgm:prSet/>
      <dgm:spPr/>
      <dgm:t>
        <a:bodyPr/>
        <a:lstStyle/>
        <a:p>
          <a:endParaRPr lang="en-US"/>
        </a:p>
      </dgm:t>
    </dgm:pt>
    <dgm:pt modelId="{EF3B0374-FE01-4F3C-A079-AA2986E5CA83}" type="sibTrans" cxnId="{43E1748D-1285-4B69-8297-BF30F2A5246B}">
      <dgm:prSet/>
      <dgm:spPr/>
      <dgm:t>
        <a:bodyPr/>
        <a:lstStyle/>
        <a:p>
          <a:endParaRPr lang="en-US"/>
        </a:p>
      </dgm:t>
    </dgm:pt>
    <dgm:pt modelId="{2197EE9F-98F9-4908-89F2-2CF12EB86801}">
      <dgm:prSet/>
      <dgm:spPr/>
      <dgm:t>
        <a:bodyPr/>
        <a:lstStyle/>
        <a:p>
          <a:r>
            <a:rPr lang="en-US"/>
            <a:t>Filtriranje prema statusu digitalizacije.</a:t>
          </a:r>
        </a:p>
      </dgm:t>
    </dgm:pt>
    <dgm:pt modelId="{97FC5E3A-B668-4FDF-A8A5-E812B700F0DD}" type="parTrans" cxnId="{7544DEA0-0C84-4D29-BD72-9354699DC283}">
      <dgm:prSet/>
      <dgm:spPr/>
      <dgm:t>
        <a:bodyPr/>
        <a:lstStyle/>
        <a:p>
          <a:endParaRPr lang="en-US"/>
        </a:p>
      </dgm:t>
    </dgm:pt>
    <dgm:pt modelId="{ABA153B1-425C-40CC-A21F-6A66B11A8DC7}" type="sibTrans" cxnId="{7544DEA0-0C84-4D29-BD72-9354699DC283}">
      <dgm:prSet/>
      <dgm:spPr/>
      <dgm:t>
        <a:bodyPr/>
        <a:lstStyle/>
        <a:p>
          <a:endParaRPr lang="en-US"/>
        </a:p>
      </dgm:t>
    </dgm:pt>
    <dgm:pt modelId="{80500F53-9E18-403D-9F50-D8C64BC2F9C3}">
      <dgm:prSet/>
      <dgm:spPr/>
      <dgm:t>
        <a:bodyPr/>
        <a:lstStyle/>
        <a:p>
          <a:r>
            <a:rPr lang="en-US" b="1"/>
            <a:t>Promjena uloge korisnika</a:t>
          </a:r>
          <a:endParaRPr lang="en-US"/>
        </a:p>
      </dgm:t>
    </dgm:pt>
    <dgm:pt modelId="{081DA839-C9B7-4F12-A5B4-130F69AAB2A5}" type="parTrans" cxnId="{A105FACF-3F52-423A-8906-9C3E3C7B8235}">
      <dgm:prSet/>
      <dgm:spPr/>
      <dgm:t>
        <a:bodyPr/>
        <a:lstStyle/>
        <a:p>
          <a:endParaRPr lang="en-US"/>
        </a:p>
      </dgm:t>
    </dgm:pt>
    <dgm:pt modelId="{E889C648-2AE3-4B60-A8E8-3D37A96EFDA2}" type="sibTrans" cxnId="{A105FACF-3F52-423A-8906-9C3E3C7B8235}">
      <dgm:prSet/>
      <dgm:spPr/>
      <dgm:t>
        <a:bodyPr/>
        <a:lstStyle/>
        <a:p>
          <a:endParaRPr lang="en-US"/>
        </a:p>
      </dgm:t>
    </dgm:pt>
    <dgm:pt modelId="{C04E45DF-1CB4-6640-A910-AC19ADCF0574}" type="pres">
      <dgm:prSet presAssocID="{FDB54BE2-6616-484D-920E-2802DA25239B}" presName="linear" presStyleCnt="0">
        <dgm:presLayoutVars>
          <dgm:animLvl val="lvl"/>
          <dgm:resizeHandles val="exact"/>
        </dgm:presLayoutVars>
      </dgm:prSet>
      <dgm:spPr/>
    </dgm:pt>
    <dgm:pt modelId="{952F01AC-5CA2-8746-92A9-3FED6268F92A}" type="pres">
      <dgm:prSet presAssocID="{9F422CFD-EBE1-4628-8BDA-ACD6991B7B4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DC5ED9B-38B0-2E48-8BC6-71195F615C5F}" type="pres">
      <dgm:prSet presAssocID="{9F422CFD-EBE1-4628-8BDA-ACD6991B7B43}" presName="childText" presStyleLbl="revTx" presStyleIdx="0" presStyleCnt="5">
        <dgm:presLayoutVars>
          <dgm:bulletEnabled val="1"/>
        </dgm:presLayoutVars>
      </dgm:prSet>
      <dgm:spPr/>
    </dgm:pt>
    <dgm:pt modelId="{6974DCC5-FDC1-1541-9F4E-16973B102B86}" type="pres">
      <dgm:prSet presAssocID="{52750883-6A2B-45C8-92D3-AD0C0A71E66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4BD0A80-728D-AD47-B371-1E0B588A28B9}" type="pres">
      <dgm:prSet presAssocID="{52750883-6A2B-45C8-92D3-AD0C0A71E66D}" presName="childText" presStyleLbl="revTx" presStyleIdx="1" presStyleCnt="5">
        <dgm:presLayoutVars>
          <dgm:bulletEnabled val="1"/>
        </dgm:presLayoutVars>
      </dgm:prSet>
      <dgm:spPr/>
    </dgm:pt>
    <dgm:pt modelId="{888D41AE-4E2C-6047-934A-AA8EAB7CC974}" type="pres">
      <dgm:prSet presAssocID="{54CE9C77-A00F-4D69-99E0-86B9508017D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E6FFA28-87D3-3A4B-8011-9AD80688CFB4}" type="pres">
      <dgm:prSet presAssocID="{54CE9C77-A00F-4D69-99E0-86B9508017D8}" presName="childText" presStyleLbl="revTx" presStyleIdx="2" presStyleCnt="5">
        <dgm:presLayoutVars>
          <dgm:bulletEnabled val="1"/>
        </dgm:presLayoutVars>
      </dgm:prSet>
      <dgm:spPr/>
    </dgm:pt>
    <dgm:pt modelId="{912BC446-BD87-E841-A8D1-FA06907E287E}" type="pres">
      <dgm:prSet presAssocID="{61E590D8-715F-49D7-B885-B6E9FC6EEE4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4D9C5AF-AACD-B242-9969-39816C40317D}" type="pres">
      <dgm:prSet presAssocID="{61E590D8-715F-49D7-B885-B6E9FC6EEE43}" presName="childText" presStyleLbl="revTx" presStyleIdx="3" presStyleCnt="5">
        <dgm:presLayoutVars>
          <dgm:bulletEnabled val="1"/>
        </dgm:presLayoutVars>
      </dgm:prSet>
      <dgm:spPr/>
    </dgm:pt>
    <dgm:pt modelId="{18B2CD36-02B9-1943-9640-AC33FBFB3F32}" type="pres">
      <dgm:prSet presAssocID="{1F034C03-0AA0-4E88-8FE0-B9BD0443D26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4401B7B-FF1F-4542-B267-13E622FED97C}" type="pres">
      <dgm:prSet presAssocID="{1F034C03-0AA0-4E88-8FE0-B9BD0443D26F}" presName="childText" presStyleLbl="revTx" presStyleIdx="4" presStyleCnt="5">
        <dgm:presLayoutVars>
          <dgm:bulletEnabled val="1"/>
        </dgm:presLayoutVars>
      </dgm:prSet>
      <dgm:spPr/>
    </dgm:pt>
    <dgm:pt modelId="{B7962056-82D9-7443-9651-168D06E5C00A}" type="pres">
      <dgm:prSet presAssocID="{80500F53-9E18-403D-9F50-D8C64BC2F9C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770AB04-168A-AB44-82C9-6CB2FDC4C237}" type="presOf" srcId="{1F034C03-0AA0-4E88-8FE0-B9BD0443D26F}" destId="{18B2CD36-02B9-1943-9640-AC33FBFB3F32}" srcOrd="0" destOrd="0" presId="urn:microsoft.com/office/officeart/2005/8/layout/vList2"/>
    <dgm:cxn modelId="{2790A90A-3FF5-4041-88F8-C06B4C43BC1E}" srcId="{9F422CFD-EBE1-4628-8BDA-ACD6991B7B43}" destId="{1263586D-D143-49D8-B019-49B311D48C7F}" srcOrd="1" destOrd="0" parTransId="{06EEFFFE-7EBF-4A7F-BFE4-20F3A8B86B1E}" sibTransId="{C0CA930B-4D2B-4A26-B60C-FC92267A86BF}"/>
    <dgm:cxn modelId="{218A850C-CA20-43E6-AB46-A5658EF6D5C6}" srcId="{FDB54BE2-6616-484D-920E-2802DA25239B}" destId="{9F422CFD-EBE1-4628-8BDA-ACD6991B7B43}" srcOrd="0" destOrd="0" parTransId="{D060567B-C799-4846-BB90-56A31EFBA79E}" sibTransId="{D0E00C52-605E-47A6-BB00-E26283A6E07A}"/>
    <dgm:cxn modelId="{36C20F24-9813-4557-9195-5D824907C395}" srcId="{FDB54BE2-6616-484D-920E-2802DA25239B}" destId="{52750883-6A2B-45C8-92D3-AD0C0A71E66D}" srcOrd="1" destOrd="0" parTransId="{C00A7BEE-3F2A-44AF-B84F-811A79E37922}" sibTransId="{8AA649B2-AE4F-4A0D-9A49-5D08E34F402D}"/>
    <dgm:cxn modelId="{7F6BF226-27BC-4BAC-9768-EA73705D0B53}" srcId="{9F422CFD-EBE1-4628-8BDA-ACD6991B7B43}" destId="{2F33AAD8-5E58-42A0-9CEB-49C8375A6978}" srcOrd="0" destOrd="0" parTransId="{3FD25E71-7999-4828-9730-2DA6C9465DF4}" sibTransId="{A150E8BA-AE43-411A-8A0F-020B49B2317D}"/>
    <dgm:cxn modelId="{3F7F7C28-1B35-4E5D-B576-570CF1079C11}" srcId="{9F422CFD-EBE1-4628-8BDA-ACD6991B7B43}" destId="{D4DC3176-CA61-4130-97F6-D3D48F1611DE}" srcOrd="2" destOrd="0" parTransId="{30C3A056-C2E3-47E0-B1DE-D9E665470438}" sibTransId="{92F6E00C-29D6-438C-94AB-3C40DB7D00F2}"/>
    <dgm:cxn modelId="{6E3F122F-1C87-C249-9B0A-706180B8BBE2}" type="presOf" srcId="{9E3A7FA9-89F3-4CD2-844A-F20E5675A113}" destId="{8E6FFA28-87D3-3A4B-8011-9AD80688CFB4}" srcOrd="0" destOrd="1" presId="urn:microsoft.com/office/officeart/2005/8/layout/vList2"/>
    <dgm:cxn modelId="{96203C35-B3E4-974D-817B-B68A586A552A}" type="presOf" srcId="{61E590D8-715F-49D7-B885-B6E9FC6EEE43}" destId="{912BC446-BD87-E841-A8D1-FA06907E287E}" srcOrd="0" destOrd="0" presId="urn:microsoft.com/office/officeart/2005/8/layout/vList2"/>
    <dgm:cxn modelId="{56CC2D3B-C4E0-BF49-A386-E65B087BBE62}" type="presOf" srcId="{18506EE8-E584-4773-96AF-63640EEAA7C1}" destId="{8E6FFA28-87D3-3A4B-8011-9AD80688CFB4}" srcOrd="0" destOrd="0" presId="urn:microsoft.com/office/officeart/2005/8/layout/vList2"/>
    <dgm:cxn modelId="{C627CF3B-A5DD-BF47-9DAA-86D40B51D30D}" type="presOf" srcId="{2F33AAD8-5E58-42A0-9CEB-49C8375A6978}" destId="{7DC5ED9B-38B0-2E48-8BC6-71195F615C5F}" srcOrd="0" destOrd="0" presId="urn:microsoft.com/office/officeart/2005/8/layout/vList2"/>
    <dgm:cxn modelId="{9224D33C-1487-144E-A025-207E40AA484A}" type="presOf" srcId="{47E34A2E-600B-4977-AF1A-E02E50295E44}" destId="{E4D9C5AF-AACD-B242-9969-39816C40317D}" srcOrd="0" destOrd="1" presId="urn:microsoft.com/office/officeart/2005/8/layout/vList2"/>
    <dgm:cxn modelId="{4C143C44-F1E5-43F6-BD3D-9C8B7F63527B}" srcId="{FDB54BE2-6616-484D-920E-2802DA25239B}" destId="{54CE9C77-A00F-4D69-99E0-86B9508017D8}" srcOrd="2" destOrd="0" parTransId="{B640136C-C990-436F-AEE5-B03013126C6B}" sibTransId="{6495113A-52C8-43B8-9567-534874FC7DD2}"/>
    <dgm:cxn modelId="{D94B2146-6FBE-44B1-8B42-AAC0B7F6BB9E}" srcId="{52750883-6A2B-45C8-92D3-AD0C0A71E66D}" destId="{FC37C1AB-51FD-4FCC-AF5F-E9375F246EF1}" srcOrd="1" destOrd="0" parTransId="{ADEC8B5C-14A1-4004-B73A-179E385D35B0}" sibTransId="{C228AD2D-7B66-403C-85B3-32785C819FB4}"/>
    <dgm:cxn modelId="{B4667B55-77B1-D844-9F61-CD29B45F3543}" type="presOf" srcId="{1263586D-D143-49D8-B019-49B311D48C7F}" destId="{7DC5ED9B-38B0-2E48-8BC6-71195F615C5F}" srcOrd="0" destOrd="1" presId="urn:microsoft.com/office/officeart/2005/8/layout/vList2"/>
    <dgm:cxn modelId="{3260D96D-1128-48AB-9C2C-4DD503CBA2A8}" srcId="{FDB54BE2-6616-484D-920E-2802DA25239B}" destId="{61E590D8-715F-49D7-B885-B6E9FC6EEE43}" srcOrd="3" destOrd="0" parTransId="{9CFD7F4D-26C6-493E-B270-D8ACBFC33145}" sibTransId="{6908A817-AFC7-4BC1-92A9-EC87571B1976}"/>
    <dgm:cxn modelId="{06168677-80A4-5044-9670-90D1287EAC34}" type="presOf" srcId="{2197EE9F-98F9-4908-89F2-2CF12EB86801}" destId="{84401B7B-FF1F-4542-B267-13E622FED97C}" srcOrd="0" destOrd="0" presId="urn:microsoft.com/office/officeart/2005/8/layout/vList2"/>
    <dgm:cxn modelId="{316DA084-0D82-8144-BE9A-5CC8D94AC84B}" type="presOf" srcId="{54CE9C77-A00F-4D69-99E0-86B9508017D8}" destId="{888D41AE-4E2C-6047-934A-AA8EAB7CC974}" srcOrd="0" destOrd="0" presId="urn:microsoft.com/office/officeart/2005/8/layout/vList2"/>
    <dgm:cxn modelId="{6679C186-1494-A840-8385-56BA3F16431C}" type="presOf" srcId="{9F422CFD-EBE1-4628-8BDA-ACD6991B7B43}" destId="{952F01AC-5CA2-8746-92A9-3FED6268F92A}" srcOrd="0" destOrd="0" presId="urn:microsoft.com/office/officeart/2005/8/layout/vList2"/>
    <dgm:cxn modelId="{6A43A889-FFF1-4BB5-8074-047A39A2924F}" srcId="{54CE9C77-A00F-4D69-99E0-86B9508017D8}" destId="{18506EE8-E584-4773-96AF-63640EEAA7C1}" srcOrd="0" destOrd="0" parTransId="{3E212402-9608-4736-AF25-C76462D37252}" sibTransId="{DC31BA7B-A3CB-4CFA-A505-B04FA49592EE}"/>
    <dgm:cxn modelId="{43E1748D-1285-4B69-8297-BF30F2A5246B}" srcId="{FDB54BE2-6616-484D-920E-2802DA25239B}" destId="{1F034C03-0AA0-4E88-8FE0-B9BD0443D26F}" srcOrd="4" destOrd="0" parTransId="{01485B5A-98E2-43D1-A57E-85B2E412DA9C}" sibTransId="{EF3B0374-FE01-4F3C-A079-AA2986E5CA83}"/>
    <dgm:cxn modelId="{16615893-04AC-4F35-8784-CEC6E98B381B}" srcId="{54CE9C77-A00F-4D69-99E0-86B9508017D8}" destId="{9E3A7FA9-89F3-4CD2-844A-F20E5675A113}" srcOrd="1" destOrd="0" parTransId="{29F04090-81E9-41B4-8781-3622B2F10FFF}" sibTransId="{5B5360E3-2191-4851-9E26-A02FE23BEBF7}"/>
    <dgm:cxn modelId="{B9FD8795-B986-415B-97A4-DF7E9F7BB865}" srcId="{61E590D8-715F-49D7-B885-B6E9FC6EEE43}" destId="{47E34A2E-600B-4977-AF1A-E02E50295E44}" srcOrd="1" destOrd="0" parTransId="{E76D7BE8-4E1F-45AB-B9ED-E05BB98F96AF}" sibTransId="{E8AC57A5-27B4-41F2-B850-028751188E0E}"/>
    <dgm:cxn modelId="{7544DEA0-0C84-4D29-BD72-9354699DC283}" srcId="{1F034C03-0AA0-4E88-8FE0-B9BD0443D26F}" destId="{2197EE9F-98F9-4908-89F2-2CF12EB86801}" srcOrd="0" destOrd="0" parTransId="{97FC5E3A-B668-4FDF-A8A5-E812B700F0DD}" sibTransId="{ABA153B1-425C-40CC-A21F-6A66B11A8DC7}"/>
    <dgm:cxn modelId="{B33D91BB-3BB3-429B-ABAC-44E263A06D00}" srcId="{61E590D8-715F-49D7-B885-B6E9FC6EEE43}" destId="{0A7858EE-3437-4C6B-AC23-B3610859578A}" srcOrd="0" destOrd="0" parTransId="{C9DC6992-E834-4818-B1DD-026EE680290A}" sibTransId="{8E5AD64C-7866-4946-94B9-44F5AD2A8F63}"/>
    <dgm:cxn modelId="{40C6D5C7-9E9C-054C-9B3A-8C8423696BD7}" type="presOf" srcId="{80500F53-9E18-403D-9F50-D8C64BC2F9C3}" destId="{B7962056-82D9-7443-9651-168D06E5C00A}" srcOrd="0" destOrd="0" presId="urn:microsoft.com/office/officeart/2005/8/layout/vList2"/>
    <dgm:cxn modelId="{A105FACF-3F52-423A-8906-9C3E3C7B8235}" srcId="{FDB54BE2-6616-484D-920E-2802DA25239B}" destId="{80500F53-9E18-403D-9F50-D8C64BC2F9C3}" srcOrd="5" destOrd="0" parTransId="{081DA839-C9B7-4F12-A5B4-130F69AAB2A5}" sibTransId="{E889C648-2AE3-4B60-A8E8-3D37A96EFDA2}"/>
    <dgm:cxn modelId="{14A49ADA-CC6E-8846-A97E-A937A2AAA2CE}" type="presOf" srcId="{D4DC3176-CA61-4130-97F6-D3D48F1611DE}" destId="{7DC5ED9B-38B0-2E48-8BC6-71195F615C5F}" srcOrd="0" destOrd="2" presId="urn:microsoft.com/office/officeart/2005/8/layout/vList2"/>
    <dgm:cxn modelId="{2A0388E2-F8FE-F048-8125-E1F40C672DA8}" type="presOf" srcId="{B9EC1117-9992-48E4-A097-44CECF0CB12D}" destId="{64BD0A80-728D-AD47-B371-1E0B588A28B9}" srcOrd="0" destOrd="0" presId="urn:microsoft.com/office/officeart/2005/8/layout/vList2"/>
    <dgm:cxn modelId="{B69F2BE7-DE2F-2E44-87A5-6627DC738914}" type="presOf" srcId="{0A7858EE-3437-4C6B-AC23-B3610859578A}" destId="{E4D9C5AF-AACD-B242-9969-39816C40317D}" srcOrd="0" destOrd="0" presId="urn:microsoft.com/office/officeart/2005/8/layout/vList2"/>
    <dgm:cxn modelId="{A0776EE7-1E6A-2941-96F8-F71FBD1711F3}" type="presOf" srcId="{52750883-6A2B-45C8-92D3-AD0C0A71E66D}" destId="{6974DCC5-FDC1-1541-9F4E-16973B102B86}" srcOrd="0" destOrd="0" presId="urn:microsoft.com/office/officeart/2005/8/layout/vList2"/>
    <dgm:cxn modelId="{552E97EA-6EFE-4743-84A9-82DDA657A7CA}" srcId="{52750883-6A2B-45C8-92D3-AD0C0A71E66D}" destId="{B9EC1117-9992-48E4-A097-44CECF0CB12D}" srcOrd="0" destOrd="0" parTransId="{D946B237-E048-4EAC-8F77-A51615F3FD65}" sibTransId="{FB78F024-8239-40D5-9B73-35EED331BC23}"/>
    <dgm:cxn modelId="{D2F915F2-C3C8-244B-A1EE-D07E8184A8CA}" type="presOf" srcId="{FC37C1AB-51FD-4FCC-AF5F-E9375F246EF1}" destId="{64BD0A80-728D-AD47-B371-1E0B588A28B9}" srcOrd="0" destOrd="1" presId="urn:microsoft.com/office/officeart/2005/8/layout/vList2"/>
    <dgm:cxn modelId="{7E8C48F4-39DB-D04F-93D5-464ED00D70FD}" type="presOf" srcId="{FDB54BE2-6616-484D-920E-2802DA25239B}" destId="{C04E45DF-1CB4-6640-A910-AC19ADCF0574}" srcOrd="0" destOrd="0" presId="urn:microsoft.com/office/officeart/2005/8/layout/vList2"/>
    <dgm:cxn modelId="{95291206-C985-E842-AB31-C5E93B4C61E2}" type="presParOf" srcId="{C04E45DF-1CB4-6640-A910-AC19ADCF0574}" destId="{952F01AC-5CA2-8746-92A9-3FED6268F92A}" srcOrd="0" destOrd="0" presId="urn:microsoft.com/office/officeart/2005/8/layout/vList2"/>
    <dgm:cxn modelId="{976AD414-8815-A946-8554-834DD9B9BE76}" type="presParOf" srcId="{C04E45DF-1CB4-6640-A910-AC19ADCF0574}" destId="{7DC5ED9B-38B0-2E48-8BC6-71195F615C5F}" srcOrd="1" destOrd="0" presId="urn:microsoft.com/office/officeart/2005/8/layout/vList2"/>
    <dgm:cxn modelId="{500ECB68-2693-3F47-9098-0B1B4418BA69}" type="presParOf" srcId="{C04E45DF-1CB4-6640-A910-AC19ADCF0574}" destId="{6974DCC5-FDC1-1541-9F4E-16973B102B86}" srcOrd="2" destOrd="0" presId="urn:microsoft.com/office/officeart/2005/8/layout/vList2"/>
    <dgm:cxn modelId="{2E5D1B7E-D73B-334B-B3C5-51C0E4821AC2}" type="presParOf" srcId="{C04E45DF-1CB4-6640-A910-AC19ADCF0574}" destId="{64BD0A80-728D-AD47-B371-1E0B588A28B9}" srcOrd="3" destOrd="0" presId="urn:microsoft.com/office/officeart/2005/8/layout/vList2"/>
    <dgm:cxn modelId="{642739D0-200C-894C-A3D7-DDB9755AB1D6}" type="presParOf" srcId="{C04E45DF-1CB4-6640-A910-AC19ADCF0574}" destId="{888D41AE-4E2C-6047-934A-AA8EAB7CC974}" srcOrd="4" destOrd="0" presId="urn:microsoft.com/office/officeart/2005/8/layout/vList2"/>
    <dgm:cxn modelId="{8B5ADD5A-139D-254A-808E-B3DDFF5EDAAD}" type="presParOf" srcId="{C04E45DF-1CB4-6640-A910-AC19ADCF0574}" destId="{8E6FFA28-87D3-3A4B-8011-9AD80688CFB4}" srcOrd="5" destOrd="0" presId="urn:microsoft.com/office/officeart/2005/8/layout/vList2"/>
    <dgm:cxn modelId="{DE103673-2C99-1D47-8F53-93A2D36C392E}" type="presParOf" srcId="{C04E45DF-1CB4-6640-A910-AC19ADCF0574}" destId="{912BC446-BD87-E841-A8D1-FA06907E287E}" srcOrd="6" destOrd="0" presId="urn:microsoft.com/office/officeart/2005/8/layout/vList2"/>
    <dgm:cxn modelId="{8F83052E-651F-8048-B055-426BBA6B69D9}" type="presParOf" srcId="{C04E45DF-1CB4-6640-A910-AC19ADCF0574}" destId="{E4D9C5AF-AACD-B242-9969-39816C40317D}" srcOrd="7" destOrd="0" presId="urn:microsoft.com/office/officeart/2005/8/layout/vList2"/>
    <dgm:cxn modelId="{743EA29C-88CB-A349-B559-3C50EC051207}" type="presParOf" srcId="{C04E45DF-1CB4-6640-A910-AC19ADCF0574}" destId="{18B2CD36-02B9-1943-9640-AC33FBFB3F32}" srcOrd="8" destOrd="0" presId="urn:microsoft.com/office/officeart/2005/8/layout/vList2"/>
    <dgm:cxn modelId="{E86A51BE-DB31-5F47-9100-A945D1070BA5}" type="presParOf" srcId="{C04E45DF-1CB4-6640-A910-AC19ADCF0574}" destId="{84401B7B-FF1F-4542-B267-13E622FED97C}" srcOrd="9" destOrd="0" presId="urn:microsoft.com/office/officeart/2005/8/layout/vList2"/>
    <dgm:cxn modelId="{9C0280A7-F4C1-6C42-ACD0-53B368E784DB}" type="presParOf" srcId="{C04E45DF-1CB4-6640-A910-AC19ADCF0574}" destId="{B7962056-82D9-7443-9651-168D06E5C00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03B9C1-7F5E-41A7-85C3-7D0127824BD5}" type="doc">
      <dgm:prSet loTypeId="urn:microsoft.com/office/officeart/2005/8/layout/hierarchy3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5BF7D89-18F5-42D4-9230-A958FF50563E}">
      <dgm:prSet/>
      <dgm:spPr/>
      <dgm:t>
        <a:bodyPr/>
        <a:lstStyle/>
        <a:p>
          <a:r>
            <a:rPr lang="en-US" b="1"/>
            <a:t>Izrada</a:t>
          </a:r>
          <a:r>
            <a:rPr lang="en-US" b="1" dirty="0"/>
            <a:t> </a:t>
          </a:r>
          <a:r>
            <a:rPr lang="en-US" b="1" dirty="0" err="1"/>
            <a:t>aplikacije</a:t>
          </a:r>
          <a:r>
            <a:rPr lang="en-US" b="1" dirty="0"/>
            <a:t>:</a:t>
          </a:r>
          <a:endParaRPr lang="en-US" dirty="0"/>
        </a:p>
      </dgm:t>
    </dgm:pt>
    <dgm:pt modelId="{E8727EDC-A1F2-43AA-B9AB-7FB88D1C1B35}" type="parTrans" cxnId="{B793416E-CD26-4C85-91D5-F346F4798A6D}">
      <dgm:prSet/>
      <dgm:spPr/>
      <dgm:t>
        <a:bodyPr/>
        <a:lstStyle/>
        <a:p>
          <a:endParaRPr lang="en-US"/>
        </a:p>
      </dgm:t>
    </dgm:pt>
    <dgm:pt modelId="{65F9FB9D-DC77-4FCA-B6CF-8BF76511F01A}" type="sibTrans" cxnId="{B793416E-CD26-4C85-91D5-F346F4798A6D}">
      <dgm:prSet/>
      <dgm:spPr/>
      <dgm:t>
        <a:bodyPr/>
        <a:lstStyle/>
        <a:p>
          <a:endParaRPr lang="en-US"/>
        </a:p>
      </dgm:t>
    </dgm:pt>
    <dgm:pt modelId="{08FFC36B-3D95-423D-AC73-A746A00824DF}">
      <dgm:prSet/>
      <dgm:spPr/>
      <dgm:t>
        <a:bodyPr/>
        <a:lstStyle/>
        <a:p>
          <a:r>
            <a:rPr lang="en-US" b="1"/>
            <a:t>Backend:</a:t>
          </a:r>
          <a:endParaRPr lang="en-US"/>
        </a:p>
      </dgm:t>
    </dgm:pt>
    <dgm:pt modelId="{D87B747A-C29D-49A7-A069-D8475DC78E78}" type="parTrans" cxnId="{4978932C-D8BD-4C58-90C4-C6BBDF971D41}">
      <dgm:prSet/>
      <dgm:spPr/>
      <dgm:t>
        <a:bodyPr/>
        <a:lstStyle/>
        <a:p>
          <a:endParaRPr lang="en-US"/>
        </a:p>
      </dgm:t>
    </dgm:pt>
    <dgm:pt modelId="{608C589B-0771-4C32-BE5E-929B0CD31E5E}" type="sibTrans" cxnId="{4978932C-D8BD-4C58-90C4-C6BBDF971D41}">
      <dgm:prSet/>
      <dgm:spPr/>
      <dgm:t>
        <a:bodyPr/>
        <a:lstStyle/>
        <a:p>
          <a:endParaRPr lang="en-US"/>
        </a:p>
      </dgm:t>
    </dgm:pt>
    <dgm:pt modelId="{3A258805-D76C-4D11-B1D6-1FED84FD2AD4}">
      <dgm:prSet/>
      <dgm:spPr/>
      <dgm:t>
        <a:bodyPr/>
        <a:lstStyle/>
        <a:p>
          <a:r>
            <a:rPr lang="en-US" b="1"/>
            <a:t>Jezik:</a:t>
          </a:r>
          <a:r>
            <a:rPr lang="en-US"/>
            <a:t> Java</a:t>
          </a:r>
        </a:p>
      </dgm:t>
    </dgm:pt>
    <dgm:pt modelId="{DB1F948F-1E47-46A4-9A61-6A9B528DD761}" type="parTrans" cxnId="{A6EE6137-6E5C-4A9B-8687-94132162E7C2}">
      <dgm:prSet/>
      <dgm:spPr/>
      <dgm:t>
        <a:bodyPr/>
        <a:lstStyle/>
        <a:p>
          <a:endParaRPr lang="en-US"/>
        </a:p>
      </dgm:t>
    </dgm:pt>
    <dgm:pt modelId="{35A0E459-C198-46DD-A1AB-6B20DB344622}" type="sibTrans" cxnId="{A6EE6137-6E5C-4A9B-8687-94132162E7C2}">
      <dgm:prSet/>
      <dgm:spPr/>
      <dgm:t>
        <a:bodyPr/>
        <a:lstStyle/>
        <a:p>
          <a:endParaRPr lang="en-US"/>
        </a:p>
      </dgm:t>
    </dgm:pt>
    <dgm:pt modelId="{6F088FAB-5AA4-41DA-BEF6-1F56B7EB7176}">
      <dgm:prSet/>
      <dgm:spPr/>
      <dgm:t>
        <a:bodyPr/>
        <a:lstStyle/>
        <a:p>
          <a:r>
            <a:rPr lang="en-US" b="1"/>
            <a:t>Radni okvir:</a:t>
          </a:r>
          <a:r>
            <a:rPr lang="en-US"/>
            <a:t> Spring Framework</a:t>
          </a:r>
        </a:p>
      </dgm:t>
    </dgm:pt>
    <dgm:pt modelId="{31C0FDFD-522E-4206-A854-9BEDC76B9359}" type="parTrans" cxnId="{A67E9B68-3D98-4C90-BE31-4EC1D1113042}">
      <dgm:prSet/>
      <dgm:spPr/>
      <dgm:t>
        <a:bodyPr/>
        <a:lstStyle/>
        <a:p>
          <a:endParaRPr lang="en-US"/>
        </a:p>
      </dgm:t>
    </dgm:pt>
    <dgm:pt modelId="{61B34DB4-E280-4D2B-8DB2-84101E8250E8}" type="sibTrans" cxnId="{A67E9B68-3D98-4C90-BE31-4EC1D1113042}">
      <dgm:prSet/>
      <dgm:spPr/>
      <dgm:t>
        <a:bodyPr/>
        <a:lstStyle/>
        <a:p>
          <a:endParaRPr lang="en-US"/>
        </a:p>
      </dgm:t>
    </dgm:pt>
    <dgm:pt modelId="{D9E481C8-757D-4230-AB2D-D0212BE1A455}">
      <dgm:prSet/>
      <dgm:spPr/>
      <dgm:t>
        <a:bodyPr/>
        <a:lstStyle/>
        <a:p>
          <a:r>
            <a:rPr lang="en-US" b="1"/>
            <a:t>Baza podataka:</a:t>
          </a:r>
          <a:r>
            <a:rPr lang="en-US"/>
            <a:t> PostgreSQL</a:t>
          </a:r>
        </a:p>
      </dgm:t>
    </dgm:pt>
    <dgm:pt modelId="{61578A35-8312-45A9-B547-80033306BAE9}" type="parTrans" cxnId="{880BB9C5-4BE1-4CEE-AA10-F3E68678B042}">
      <dgm:prSet/>
      <dgm:spPr/>
      <dgm:t>
        <a:bodyPr/>
        <a:lstStyle/>
        <a:p>
          <a:endParaRPr lang="en-US"/>
        </a:p>
      </dgm:t>
    </dgm:pt>
    <dgm:pt modelId="{400B7DC7-0C60-418F-BD6A-815F2BF03A22}" type="sibTrans" cxnId="{880BB9C5-4BE1-4CEE-AA10-F3E68678B042}">
      <dgm:prSet/>
      <dgm:spPr/>
      <dgm:t>
        <a:bodyPr/>
        <a:lstStyle/>
        <a:p>
          <a:endParaRPr lang="en-US"/>
        </a:p>
      </dgm:t>
    </dgm:pt>
    <dgm:pt modelId="{69D8CD88-58C8-489F-8952-3A287D14B4B3}">
      <dgm:prSet/>
      <dgm:spPr/>
      <dgm:t>
        <a:bodyPr/>
        <a:lstStyle/>
        <a:p>
          <a:r>
            <a:rPr lang="en-US" b="1"/>
            <a:t>Frontend:</a:t>
          </a:r>
          <a:endParaRPr lang="en-US"/>
        </a:p>
      </dgm:t>
    </dgm:pt>
    <dgm:pt modelId="{8EFA7DCB-EF3C-4484-A7A9-FB48B22115AA}" type="parTrans" cxnId="{1FEFD15F-04C3-4B99-9FDC-55747A3CC557}">
      <dgm:prSet/>
      <dgm:spPr/>
      <dgm:t>
        <a:bodyPr/>
        <a:lstStyle/>
        <a:p>
          <a:endParaRPr lang="en-US"/>
        </a:p>
      </dgm:t>
    </dgm:pt>
    <dgm:pt modelId="{130EC745-580C-470E-82EA-5C4A77658664}" type="sibTrans" cxnId="{1FEFD15F-04C3-4B99-9FDC-55747A3CC557}">
      <dgm:prSet/>
      <dgm:spPr/>
      <dgm:t>
        <a:bodyPr/>
        <a:lstStyle/>
        <a:p>
          <a:endParaRPr lang="en-US"/>
        </a:p>
      </dgm:t>
    </dgm:pt>
    <dgm:pt modelId="{F7EAC258-47A7-4713-A305-85A633F25088}">
      <dgm:prSet/>
      <dgm:spPr/>
      <dgm:t>
        <a:bodyPr/>
        <a:lstStyle/>
        <a:p>
          <a:r>
            <a:rPr lang="en-US" b="1"/>
            <a:t>Jezik:</a:t>
          </a:r>
          <a:r>
            <a:rPr lang="en-US"/>
            <a:t> JavaScript (ReactJS)</a:t>
          </a:r>
        </a:p>
      </dgm:t>
    </dgm:pt>
    <dgm:pt modelId="{65648205-C5F2-4354-A0CE-1C599FD70E06}" type="parTrans" cxnId="{ED900002-E500-4E8F-A318-AD33A295F24C}">
      <dgm:prSet/>
      <dgm:spPr/>
      <dgm:t>
        <a:bodyPr/>
        <a:lstStyle/>
        <a:p>
          <a:endParaRPr lang="en-US"/>
        </a:p>
      </dgm:t>
    </dgm:pt>
    <dgm:pt modelId="{2F092E86-3285-4D86-9F64-47B86991D988}" type="sibTrans" cxnId="{ED900002-E500-4E8F-A318-AD33A295F24C}">
      <dgm:prSet/>
      <dgm:spPr/>
      <dgm:t>
        <a:bodyPr/>
        <a:lstStyle/>
        <a:p>
          <a:endParaRPr lang="en-US"/>
        </a:p>
      </dgm:t>
    </dgm:pt>
    <dgm:pt modelId="{05B839A1-A358-4393-A032-6EF996E2D950}">
      <dgm:prSet/>
      <dgm:spPr/>
      <dgm:t>
        <a:bodyPr/>
        <a:lstStyle/>
        <a:p>
          <a:r>
            <a:rPr lang="en-US" b="1"/>
            <a:t>Radni okvir:</a:t>
          </a:r>
          <a:r>
            <a:rPr lang="en-US"/>
            <a:t> React Router, React</a:t>
          </a:r>
        </a:p>
      </dgm:t>
    </dgm:pt>
    <dgm:pt modelId="{DBC88266-BD6C-4B11-9ED6-D267909D1C0D}" type="parTrans" cxnId="{69C9DE37-B215-494D-8F48-C8281B7D49C9}">
      <dgm:prSet/>
      <dgm:spPr/>
      <dgm:t>
        <a:bodyPr/>
        <a:lstStyle/>
        <a:p>
          <a:endParaRPr lang="en-US"/>
        </a:p>
      </dgm:t>
    </dgm:pt>
    <dgm:pt modelId="{8927A7B2-563B-41AB-A931-86A06C38D1C1}" type="sibTrans" cxnId="{69C9DE37-B215-494D-8F48-C8281B7D49C9}">
      <dgm:prSet/>
      <dgm:spPr/>
      <dgm:t>
        <a:bodyPr/>
        <a:lstStyle/>
        <a:p>
          <a:endParaRPr lang="en-US"/>
        </a:p>
      </dgm:t>
    </dgm:pt>
    <dgm:pt modelId="{13A0324A-777E-4886-BC6E-87535428BBC4}">
      <dgm:prSet/>
      <dgm:spPr/>
      <dgm:t>
        <a:bodyPr/>
        <a:lstStyle/>
        <a:p>
          <a:r>
            <a:rPr lang="en-US" b="1"/>
            <a:t>Integracija:</a:t>
          </a:r>
          <a:r>
            <a:rPr lang="en-US"/>
            <a:t> Render (deploy)</a:t>
          </a:r>
        </a:p>
      </dgm:t>
    </dgm:pt>
    <dgm:pt modelId="{B5DFB0CC-FD61-4D79-9664-24FCEA1174F8}" type="parTrans" cxnId="{76CBF3A8-B094-4B6D-882C-717BF150F56A}">
      <dgm:prSet/>
      <dgm:spPr/>
      <dgm:t>
        <a:bodyPr/>
        <a:lstStyle/>
        <a:p>
          <a:endParaRPr lang="en-US"/>
        </a:p>
      </dgm:t>
    </dgm:pt>
    <dgm:pt modelId="{905B0392-1F18-456B-9907-DDEBA2FC0FC9}" type="sibTrans" cxnId="{76CBF3A8-B094-4B6D-882C-717BF150F56A}">
      <dgm:prSet/>
      <dgm:spPr/>
      <dgm:t>
        <a:bodyPr/>
        <a:lstStyle/>
        <a:p>
          <a:endParaRPr lang="en-US"/>
        </a:p>
      </dgm:t>
    </dgm:pt>
    <dgm:pt modelId="{54F9AB67-69A2-4D74-8229-D0710A89655E}">
      <dgm:prSet/>
      <dgm:spPr/>
      <dgm:t>
        <a:bodyPr/>
        <a:lstStyle/>
        <a:p>
          <a:r>
            <a:rPr lang="en-US" b="1"/>
            <a:t>Ispitivanje:</a:t>
          </a:r>
          <a:endParaRPr lang="en-US"/>
        </a:p>
      </dgm:t>
    </dgm:pt>
    <dgm:pt modelId="{95A8D592-DAA0-4ED8-B14B-9ADD2250BB36}" type="parTrans" cxnId="{B2943FDC-C380-424A-B274-60C1A038D6A8}">
      <dgm:prSet/>
      <dgm:spPr/>
      <dgm:t>
        <a:bodyPr/>
        <a:lstStyle/>
        <a:p>
          <a:endParaRPr lang="en-US"/>
        </a:p>
      </dgm:t>
    </dgm:pt>
    <dgm:pt modelId="{F3DF82B4-0EAE-4A2E-9513-C55B4BD7CFA7}" type="sibTrans" cxnId="{B2943FDC-C380-424A-B274-60C1A038D6A8}">
      <dgm:prSet/>
      <dgm:spPr/>
      <dgm:t>
        <a:bodyPr/>
        <a:lstStyle/>
        <a:p>
          <a:endParaRPr lang="en-US"/>
        </a:p>
      </dgm:t>
    </dgm:pt>
    <dgm:pt modelId="{546C234D-6B67-42BE-98FE-69F887E00201}">
      <dgm:prSet/>
      <dgm:spPr/>
      <dgm:t>
        <a:bodyPr/>
        <a:lstStyle/>
        <a:p>
          <a:r>
            <a:rPr lang="en-US" b="1"/>
            <a:t>Junit, Selenium</a:t>
          </a:r>
          <a:endParaRPr lang="en-US"/>
        </a:p>
      </dgm:t>
    </dgm:pt>
    <dgm:pt modelId="{5AD4E8F7-1C09-44E8-9D97-3C106376A465}" type="parTrans" cxnId="{F41E125A-2FBE-43FC-8898-CE5240AAFCFC}">
      <dgm:prSet/>
      <dgm:spPr/>
      <dgm:t>
        <a:bodyPr/>
        <a:lstStyle/>
        <a:p>
          <a:endParaRPr lang="en-US"/>
        </a:p>
      </dgm:t>
    </dgm:pt>
    <dgm:pt modelId="{2813BB87-663F-42E3-82BE-E1FB275411BF}" type="sibTrans" cxnId="{F41E125A-2FBE-43FC-8898-CE5240AAFCFC}">
      <dgm:prSet/>
      <dgm:spPr/>
      <dgm:t>
        <a:bodyPr/>
        <a:lstStyle/>
        <a:p>
          <a:endParaRPr lang="en-US"/>
        </a:p>
      </dgm:t>
    </dgm:pt>
    <dgm:pt modelId="{FB39711A-697E-4FB0-A17D-AF89236AE8D7}">
      <dgm:prSet/>
      <dgm:spPr/>
      <dgm:t>
        <a:bodyPr/>
        <a:lstStyle/>
        <a:p>
          <a:r>
            <a:rPr lang="en-US" b="1"/>
            <a:t>Dokumentacija:</a:t>
          </a:r>
          <a:endParaRPr lang="en-US"/>
        </a:p>
      </dgm:t>
    </dgm:pt>
    <dgm:pt modelId="{D0A4EA4A-F9D3-4E0E-A937-B3451B51C1BA}" type="parTrans" cxnId="{F60C6798-2295-44B0-BA19-34762C3601BC}">
      <dgm:prSet/>
      <dgm:spPr/>
      <dgm:t>
        <a:bodyPr/>
        <a:lstStyle/>
        <a:p>
          <a:endParaRPr lang="en-US"/>
        </a:p>
      </dgm:t>
    </dgm:pt>
    <dgm:pt modelId="{6BA04E04-7D08-4343-8F2D-84B75332D1D3}" type="sibTrans" cxnId="{F60C6798-2295-44B0-BA19-34762C3601BC}">
      <dgm:prSet/>
      <dgm:spPr/>
      <dgm:t>
        <a:bodyPr/>
        <a:lstStyle/>
        <a:p>
          <a:endParaRPr lang="en-US"/>
        </a:p>
      </dgm:t>
    </dgm:pt>
    <dgm:pt modelId="{21C93852-ECC0-448F-993E-31AFFB647852}">
      <dgm:prSet/>
      <dgm:spPr/>
      <dgm:t>
        <a:bodyPr/>
        <a:lstStyle/>
        <a:p>
          <a:r>
            <a:rPr lang="en-US" b="1"/>
            <a:t>Format:</a:t>
          </a:r>
          <a:r>
            <a:rPr lang="en-US"/>
            <a:t> Markdown </a:t>
          </a:r>
        </a:p>
      </dgm:t>
    </dgm:pt>
    <dgm:pt modelId="{CF99A651-46DE-45C2-A660-9A7A9B8C197F}" type="parTrans" cxnId="{D7F3C612-5D44-4E7D-81A0-95D449122D2A}">
      <dgm:prSet/>
      <dgm:spPr/>
      <dgm:t>
        <a:bodyPr/>
        <a:lstStyle/>
        <a:p>
          <a:endParaRPr lang="en-US"/>
        </a:p>
      </dgm:t>
    </dgm:pt>
    <dgm:pt modelId="{3DE2ECFA-F217-4C4A-A931-82E64E8CB3FC}" type="sibTrans" cxnId="{D7F3C612-5D44-4E7D-81A0-95D449122D2A}">
      <dgm:prSet/>
      <dgm:spPr/>
      <dgm:t>
        <a:bodyPr/>
        <a:lstStyle/>
        <a:p>
          <a:endParaRPr lang="en-US"/>
        </a:p>
      </dgm:t>
    </dgm:pt>
    <dgm:pt modelId="{5C27DC05-6EB9-46FF-ADA2-EE16F6D93204}">
      <dgm:prSet/>
      <dgm:spPr/>
      <dgm:t>
        <a:bodyPr/>
        <a:lstStyle/>
        <a:p>
          <a:r>
            <a:rPr lang="en-US"/>
            <a:t>Github Wiki</a:t>
          </a:r>
        </a:p>
      </dgm:t>
    </dgm:pt>
    <dgm:pt modelId="{BC44DD7B-3A2C-4728-8C64-E9A693CD372F}" type="parTrans" cxnId="{FFC965E5-9021-4252-A68F-3A4105D3DB17}">
      <dgm:prSet/>
      <dgm:spPr/>
      <dgm:t>
        <a:bodyPr/>
        <a:lstStyle/>
        <a:p>
          <a:endParaRPr lang="en-US"/>
        </a:p>
      </dgm:t>
    </dgm:pt>
    <dgm:pt modelId="{3E6F9647-3581-4F9B-AE21-2DC45A10F94A}" type="sibTrans" cxnId="{FFC965E5-9021-4252-A68F-3A4105D3DB17}">
      <dgm:prSet/>
      <dgm:spPr/>
      <dgm:t>
        <a:bodyPr/>
        <a:lstStyle/>
        <a:p>
          <a:endParaRPr lang="en-US"/>
        </a:p>
      </dgm:t>
    </dgm:pt>
    <dgm:pt modelId="{A92C5CD3-D380-435F-BCCF-1449AC620807}">
      <dgm:prSet/>
      <dgm:spPr/>
      <dgm:t>
        <a:bodyPr/>
        <a:lstStyle/>
        <a:p>
          <a:r>
            <a:rPr lang="en-US" b="1"/>
            <a:t>Komunikacija:</a:t>
          </a:r>
          <a:endParaRPr lang="en-US"/>
        </a:p>
      </dgm:t>
    </dgm:pt>
    <dgm:pt modelId="{2A69358F-108F-4C46-9137-23E677396052}" type="parTrans" cxnId="{23F7E082-C376-4099-B896-C608B2F0F693}">
      <dgm:prSet/>
      <dgm:spPr/>
      <dgm:t>
        <a:bodyPr/>
        <a:lstStyle/>
        <a:p>
          <a:endParaRPr lang="en-US"/>
        </a:p>
      </dgm:t>
    </dgm:pt>
    <dgm:pt modelId="{791D730F-3531-48C6-89B4-A75C74DAEAC7}" type="sibTrans" cxnId="{23F7E082-C376-4099-B896-C608B2F0F693}">
      <dgm:prSet/>
      <dgm:spPr/>
      <dgm:t>
        <a:bodyPr/>
        <a:lstStyle/>
        <a:p>
          <a:endParaRPr lang="en-US"/>
        </a:p>
      </dgm:t>
    </dgm:pt>
    <dgm:pt modelId="{601896A7-A3AE-4851-955B-668081992AB5}">
      <dgm:prSet/>
      <dgm:spPr/>
      <dgm:t>
        <a:bodyPr/>
        <a:lstStyle/>
        <a:p>
          <a:r>
            <a:rPr lang="en-US" b="1"/>
            <a:t>Alati za suradnju:</a:t>
          </a:r>
          <a:r>
            <a:rPr lang="en-US"/>
            <a:t> Discord, Microsoft Teams, WhatsApp</a:t>
          </a:r>
        </a:p>
      </dgm:t>
    </dgm:pt>
    <dgm:pt modelId="{5E14169A-8DE3-4E55-8D9D-E31E04FD432E}" type="parTrans" cxnId="{AAB0812E-E49E-424A-A4D9-172DF6A0AD40}">
      <dgm:prSet/>
      <dgm:spPr/>
      <dgm:t>
        <a:bodyPr/>
        <a:lstStyle/>
        <a:p>
          <a:endParaRPr lang="en-US"/>
        </a:p>
      </dgm:t>
    </dgm:pt>
    <dgm:pt modelId="{5F28E9B6-BBB3-4BE8-9030-87A76BD8E819}" type="sibTrans" cxnId="{AAB0812E-E49E-424A-A4D9-172DF6A0AD40}">
      <dgm:prSet/>
      <dgm:spPr/>
      <dgm:t>
        <a:bodyPr/>
        <a:lstStyle/>
        <a:p>
          <a:endParaRPr lang="en-US"/>
        </a:p>
      </dgm:t>
    </dgm:pt>
    <dgm:pt modelId="{5DA12920-5FD3-45F6-85BE-0CFA8BA35A92}">
      <dgm:prSet/>
      <dgm:spPr/>
      <dgm:t>
        <a:bodyPr/>
        <a:lstStyle/>
        <a:p>
          <a:r>
            <a:rPr lang="en-US" b="1"/>
            <a:t>Razmjena podataka:</a:t>
          </a:r>
          <a:r>
            <a:rPr lang="en-US"/>
            <a:t> REST API, JSON format</a:t>
          </a:r>
        </a:p>
      </dgm:t>
    </dgm:pt>
    <dgm:pt modelId="{E0A555E2-4982-4421-9F53-2CC3BA19CF6E}" type="parTrans" cxnId="{F1E35E30-E865-441A-9E36-C86EACE25E47}">
      <dgm:prSet/>
      <dgm:spPr/>
      <dgm:t>
        <a:bodyPr/>
        <a:lstStyle/>
        <a:p>
          <a:endParaRPr lang="en-US"/>
        </a:p>
      </dgm:t>
    </dgm:pt>
    <dgm:pt modelId="{3645DB27-276D-4856-9E94-A320743E0E8F}" type="sibTrans" cxnId="{F1E35E30-E865-441A-9E36-C86EACE25E47}">
      <dgm:prSet/>
      <dgm:spPr/>
      <dgm:t>
        <a:bodyPr/>
        <a:lstStyle/>
        <a:p>
          <a:endParaRPr lang="en-US"/>
        </a:p>
      </dgm:t>
    </dgm:pt>
    <dgm:pt modelId="{483A0D20-137A-406D-96BE-0124619E0197}">
      <dgm:prSet/>
      <dgm:spPr/>
      <dgm:t>
        <a:bodyPr/>
        <a:lstStyle/>
        <a:p>
          <a:r>
            <a:rPr lang="en-US" b="1"/>
            <a:t>Upravljanje projektom:</a:t>
          </a:r>
          <a:endParaRPr lang="en-US"/>
        </a:p>
      </dgm:t>
    </dgm:pt>
    <dgm:pt modelId="{682D2070-8BFF-45DD-A8A8-0511EBFA709B}" type="parTrans" cxnId="{8509C611-070B-4438-ABAD-206E50E75B4E}">
      <dgm:prSet/>
      <dgm:spPr/>
      <dgm:t>
        <a:bodyPr/>
        <a:lstStyle/>
        <a:p>
          <a:endParaRPr lang="en-US"/>
        </a:p>
      </dgm:t>
    </dgm:pt>
    <dgm:pt modelId="{FCC866E1-FB05-454F-88EE-3BFE76109634}" type="sibTrans" cxnId="{8509C611-070B-4438-ABAD-206E50E75B4E}">
      <dgm:prSet/>
      <dgm:spPr/>
      <dgm:t>
        <a:bodyPr/>
        <a:lstStyle/>
        <a:p>
          <a:endParaRPr lang="en-US"/>
        </a:p>
      </dgm:t>
    </dgm:pt>
    <dgm:pt modelId="{7AEB0501-757D-436F-994B-B3A664FD3769}">
      <dgm:prSet/>
      <dgm:spPr/>
      <dgm:t>
        <a:bodyPr/>
        <a:lstStyle/>
        <a:p>
          <a:r>
            <a:rPr lang="en-US" b="1"/>
            <a:t>Alati za upravljanje:</a:t>
          </a:r>
          <a:r>
            <a:rPr lang="en-US"/>
            <a:t> GitHub Issues</a:t>
          </a:r>
        </a:p>
      </dgm:t>
    </dgm:pt>
    <dgm:pt modelId="{B20FFCF6-7821-4C2D-952E-2B6613C11178}" type="parTrans" cxnId="{E8B10ABF-F4BE-4AE8-9592-18C1B2F4D0F4}">
      <dgm:prSet/>
      <dgm:spPr/>
      <dgm:t>
        <a:bodyPr/>
        <a:lstStyle/>
        <a:p>
          <a:endParaRPr lang="en-US"/>
        </a:p>
      </dgm:t>
    </dgm:pt>
    <dgm:pt modelId="{8F4159B9-BC94-47D8-BC21-9BEFEF6306F0}" type="sibTrans" cxnId="{E8B10ABF-F4BE-4AE8-9592-18C1B2F4D0F4}">
      <dgm:prSet/>
      <dgm:spPr/>
      <dgm:t>
        <a:bodyPr/>
        <a:lstStyle/>
        <a:p>
          <a:endParaRPr lang="en-US"/>
        </a:p>
      </dgm:t>
    </dgm:pt>
    <dgm:pt modelId="{3F3DFAE5-0924-44D2-9F06-002D2F0A90A0}">
      <dgm:prSet/>
      <dgm:spPr/>
      <dgm:t>
        <a:bodyPr/>
        <a:lstStyle/>
        <a:p>
          <a:r>
            <a:rPr lang="en-US" b="1"/>
            <a:t>Kontrola verzija:</a:t>
          </a:r>
          <a:r>
            <a:rPr lang="en-US"/>
            <a:t> Git, GitHub</a:t>
          </a:r>
        </a:p>
      </dgm:t>
    </dgm:pt>
    <dgm:pt modelId="{41A28A01-EF11-4C66-908B-1AC15EB6A545}" type="parTrans" cxnId="{4BE25440-7496-4DF8-AF36-1C30C5BD9F06}">
      <dgm:prSet/>
      <dgm:spPr/>
      <dgm:t>
        <a:bodyPr/>
        <a:lstStyle/>
        <a:p>
          <a:endParaRPr lang="en-US"/>
        </a:p>
      </dgm:t>
    </dgm:pt>
    <dgm:pt modelId="{E4FABDF9-AEE8-4530-9487-B26271162273}" type="sibTrans" cxnId="{4BE25440-7496-4DF8-AF36-1C30C5BD9F06}">
      <dgm:prSet/>
      <dgm:spPr/>
      <dgm:t>
        <a:bodyPr/>
        <a:lstStyle/>
        <a:p>
          <a:endParaRPr lang="en-US"/>
        </a:p>
      </dgm:t>
    </dgm:pt>
    <dgm:pt modelId="{B8555799-FFB2-1048-820C-4F428BDAE083}" type="pres">
      <dgm:prSet presAssocID="{9003B9C1-7F5E-41A7-85C3-7D0127824BD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6EBA467-42C6-9547-B09C-20AF7A319A73}" type="pres">
      <dgm:prSet presAssocID="{85BF7D89-18F5-42D4-9230-A958FF50563E}" presName="root" presStyleCnt="0"/>
      <dgm:spPr/>
    </dgm:pt>
    <dgm:pt modelId="{47B59762-7313-AE4A-98CD-B54400C28456}" type="pres">
      <dgm:prSet presAssocID="{85BF7D89-18F5-42D4-9230-A958FF50563E}" presName="rootComposite" presStyleCnt="0"/>
      <dgm:spPr/>
    </dgm:pt>
    <dgm:pt modelId="{2F1A75C0-721D-8148-9E18-4869F32B576E}" type="pres">
      <dgm:prSet presAssocID="{85BF7D89-18F5-42D4-9230-A958FF50563E}" presName="rootText" presStyleLbl="node1" presStyleIdx="0" presStyleCnt="5"/>
      <dgm:spPr/>
    </dgm:pt>
    <dgm:pt modelId="{2A1D0F54-52CC-A14E-B2C0-769E069D9D68}" type="pres">
      <dgm:prSet presAssocID="{85BF7D89-18F5-42D4-9230-A958FF50563E}" presName="rootConnector" presStyleLbl="node1" presStyleIdx="0" presStyleCnt="5"/>
      <dgm:spPr/>
    </dgm:pt>
    <dgm:pt modelId="{ADB21E8F-C46E-844C-BC1C-CEC1070D77C9}" type="pres">
      <dgm:prSet presAssocID="{85BF7D89-18F5-42D4-9230-A958FF50563E}" presName="childShape" presStyleCnt="0"/>
      <dgm:spPr/>
    </dgm:pt>
    <dgm:pt modelId="{2546E496-2838-144C-9B77-53F0329B0A52}" type="pres">
      <dgm:prSet presAssocID="{D87B747A-C29D-49A7-A069-D8475DC78E78}" presName="Name13" presStyleLbl="parChTrans1D2" presStyleIdx="0" presStyleCnt="9"/>
      <dgm:spPr/>
    </dgm:pt>
    <dgm:pt modelId="{F82877B6-1EB3-884C-BF81-EAF4DE667F68}" type="pres">
      <dgm:prSet presAssocID="{08FFC36B-3D95-423D-AC73-A746A00824DF}" presName="childText" presStyleLbl="bgAcc1" presStyleIdx="0" presStyleCnt="9">
        <dgm:presLayoutVars>
          <dgm:bulletEnabled val="1"/>
        </dgm:presLayoutVars>
      </dgm:prSet>
      <dgm:spPr/>
    </dgm:pt>
    <dgm:pt modelId="{7CBCB2D9-01E0-554A-887C-62083CEC48DE}" type="pres">
      <dgm:prSet presAssocID="{8EFA7DCB-EF3C-4484-A7A9-FB48B22115AA}" presName="Name13" presStyleLbl="parChTrans1D2" presStyleIdx="1" presStyleCnt="9"/>
      <dgm:spPr/>
    </dgm:pt>
    <dgm:pt modelId="{AF4CBEC1-7F77-A04B-B036-B08ED77F43A4}" type="pres">
      <dgm:prSet presAssocID="{69D8CD88-58C8-489F-8952-3A287D14B4B3}" presName="childText" presStyleLbl="bgAcc1" presStyleIdx="1" presStyleCnt="9">
        <dgm:presLayoutVars>
          <dgm:bulletEnabled val="1"/>
        </dgm:presLayoutVars>
      </dgm:prSet>
      <dgm:spPr/>
    </dgm:pt>
    <dgm:pt modelId="{5A20B5AB-9D9E-8D40-A10A-0B99C0A3B252}" type="pres">
      <dgm:prSet presAssocID="{54F9AB67-69A2-4D74-8229-D0710A89655E}" presName="root" presStyleCnt="0"/>
      <dgm:spPr/>
    </dgm:pt>
    <dgm:pt modelId="{3820A590-FCD8-5943-8DD7-DE4FD599D95E}" type="pres">
      <dgm:prSet presAssocID="{54F9AB67-69A2-4D74-8229-D0710A89655E}" presName="rootComposite" presStyleCnt="0"/>
      <dgm:spPr/>
    </dgm:pt>
    <dgm:pt modelId="{DF9F2B31-FEF2-D94D-9478-C80C1BC01FCE}" type="pres">
      <dgm:prSet presAssocID="{54F9AB67-69A2-4D74-8229-D0710A89655E}" presName="rootText" presStyleLbl="node1" presStyleIdx="1" presStyleCnt="5"/>
      <dgm:spPr/>
    </dgm:pt>
    <dgm:pt modelId="{05D5F00C-A0F8-6B48-BC1D-21DF0F891258}" type="pres">
      <dgm:prSet presAssocID="{54F9AB67-69A2-4D74-8229-D0710A89655E}" presName="rootConnector" presStyleLbl="node1" presStyleIdx="1" presStyleCnt="5"/>
      <dgm:spPr/>
    </dgm:pt>
    <dgm:pt modelId="{A6E093E2-0749-8A43-AE69-45D9CC5E22B9}" type="pres">
      <dgm:prSet presAssocID="{54F9AB67-69A2-4D74-8229-D0710A89655E}" presName="childShape" presStyleCnt="0"/>
      <dgm:spPr/>
    </dgm:pt>
    <dgm:pt modelId="{CBFE8470-A9E1-9D4D-9ACD-2253F1759830}" type="pres">
      <dgm:prSet presAssocID="{5AD4E8F7-1C09-44E8-9D97-3C106376A465}" presName="Name13" presStyleLbl="parChTrans1D2" presStyleIdx="2" presStyleCnt="9"/>
      <dgm:spPr/>
    </dgm:pt>
    <dgm:pt modelId="{A73C3C34-A58B-B241-8573-7CD88B28C42B}" type="pres">
      <dgm:prSet presAssocID="{546C234D-6B67-42BE-98FE-69F887E00201}" presName="childText" presStyleLbl="bgAcc1" presStyleIdx="2" presStyleCnt="9">
        <dgm:presLayoutVars>
          <dgm:bulletEnabled val="1"/>
        </dgm:presLayoutVars>
      </dgm:prSet>
      <dgm:spPr/>
    </dgm:pt>
    <dgm:pt modelId="{82B0BA7A-A6C0-0749-9286-A8CF339D1550}" type="pres">
      <dgm:prSet presAssocID="{FB39711A-697E-4FB0-A17D-AF89236AE8D7}" presName="root" presStyleCnt="0"/>
      <dgm:spPr/>
    </dgm:pt>
    <dgm:pt modelId="{1D761C71-36A4-8A49-9B98-ECDD164B8996}" type="pres">
      <dgm:prSet presAssocID="{FB39711A-697E-4FB0-A17D-AF89236AE8D7}" presName="rootComposite" presStyleCnt="0"/>
      <dgm:spPr/>
    </dgm:pt>
    <dgm:pt modelId="{793E38FC-B19E-484E-8028-A45FCBDABF98}" type="pres">
      <dgm:prSet presAssocID="{FB39711A-697E-4FB0-A17D-AF89236AE8D7}" presName="rootText" presStyleLbl="node1" presStyleIdx="2" presStyleCnt="5"/>
      <dgm:spPr/>
    </dgm:pt>
    <dgm:pt modelId="{8CE42EC9-AD28-7649-A809-9BC49E0709DF}" type="pres">
      <dgm:prSet presAssocID="{FB39711A-697E-4FB0-A17D-AF89236AE8D7}" presName="rootConnector" presStyleLbl="node1" presStyleIdx="2" presStyleCnt="5"/>
      <dgm:spPr/>
    </dgm:pt>
    <dgm:pt modelId="{81E6B010-8592-4A4C-BEDC-26BBE38B1D2E}" type="pres">
      <dgm:prSet presAssocID="{FB39711A-697E-4FB0-A17D-AF89236AE8D7}" presName="childShape" presStyleCnt="0"/>
      <dgm:spPr/>
    </dgm:pt>
    <dgm:pt modelId="{7754FEF0-D4D2-4B41-85B8-D4A44711701B}" type="pres">
      <dgm:prSet presAssocID="{CF99A651-46DE-45C2-A660-9A7A9B8C197F}" presName="Name13" presStyleLbl="parChTrans1D2" presStyleIdx="3" presStyleCnt="9"/>
      <dgm:spPr/>
    </dgm:pt>
    <dgm:pt modelId="{F296A630-E5BC-744F-92DF-3BED957C9B39}" type="pres">
      <dgm:prSet presAssocID="{21C93852-ECC0-448F-993E-31AFFB647852}" presName="childText" presStyleLbl="bgAcc1" presStyleIdx="3" presStyleCnt="9">
        <dgm:presLayoutVars>
          <dgm:bulletEnabled val="1"/>
        </dgm:presLayoutVars>
      </dgm:prSet>
      <dgm:spPr/>
    </dgm:pt>
    <dgm:pt modelId="{5C037122-4A81-8342-924B-484AC642A465}" type="pres">
      <dgm:prSet presAssocID="{BC44DD7B-3A2C-4728-8C64-E9A693CD372F}" presName="Name13" presStyleLbl="parChTrans1D2" presStyleIdx="4" presStyleCnt="9"/>
      <dgm:spPr/>
    </dgm:pt>
    <dgm:pt modelId="{795B2A76-8101-814F-9D07-29599541CAB2}" type="pres">
      <dgm:prSet presAssocID="{5C27DC05-6EB9-46FF-ADA2-EE16F6D93204}" presName="childText" presStyleLbl="bgAcc1" presStyleIdx="4" presStyleCnt="9">
        <dgm:presLayoutVars>
          <dgm:bulletEnabled val="1"/>
        </dgm:presLayoutVars>
      </dgm:prSet>
      <dgm:spPr/>
    </dgm:pt>
    <dgm:pt modelId="{4475C596-AF4C-5A45-B2EE-ADD34DA37A73}" type="pres">
      <dgm:prSet presAssocID="{A92C5CD3-D380-435F-BCCF-1449AC620807}" presName="root" presStyleCnt="0"/>
      <dgm:spPr/>
    </dgm:pt>
    <dgm:pt modelId="{DE15B077-E2C7-F443-A49B-3C619EE530E3}" type="pres">
      <dgm:prSet presAssocID="{A92C5CD3-D380-435F-BCCF-1449AC620807}" presName="rootComposite" presStyleCnt="0"/>
      <dgm:spPr/>
    </dgm:pt>
    <dgm:pt modelId="{F351C19D-22D0-404F-AFD7-97C454C42386}" type="pres">
      <dgm:prSet presAssocID="{A92C5CD3-D380-435F-BCCF-1449AC620807}" presName="rootText" presStyleLbl="node1" presStyleIdx="3" presStyleCnt="5"/>
      <dgm:spPr/>
    </dgm:pt>
    <dgm:pt modelId="{35D31423-B743-F34F-8AFD-E627F7B5B2BA}" type="pres">
      <dgm:prSet presAssocID="{A92C5CD3-D380-435F-BCCF-1449AC620807}" presName="rootConnector" presStyleLbl="node1" presStyleIdx="3" presStyleCnt="5"/>
      <dgm:spPr/>
    </dgm:pt>
    <dgm:pt modelId="{EB1E5C97-1BD5-7447-87F3-B3B75B5DD865}" type="pres">
      <dgm:prSet presAssocID="{A92C5CD3-D380-435F-BCCF-1449AC620807}" presName="childShape" presStyleCnt="0"/>
      <dgm:spPr/>
    </dgm:pt>
    <dgm:pt modelId="{44712ECA-045F-9248-A682-70316604E0C5}" type="pres">
      <dgm:prSet presAssocID="{5E14169A-8DE3-4E55-8D9D-E31E04FD432E}" presName="Name13" presStyleLbl="parChTrans1D2" presStyleIdx="5" presStyleCnt="9"/>
      <dgm:spPr/>
    </dgm:pt>
    <dgm:pt modelId="{7237B4C4-09A2-6A49-BEA7-DFDD4B9E8DFA}" type="pres">
      <dgm:prSet presAssocID="{601896A7-A3AE-4851-955B-668081992AB5}" presName="childText" presStyleLbl="bgAcc1" presStyleIdx="5" presStyleCnt="9">
        <dgm:presLayoutVars>
          <dgm:bulletEnabled val="1"/>
        </dgm:presLayoutVars>
      </dgm:prSet>
      <dgm:spPr/>
    </dgm:pt>
    <dgm:pt modelId="{E27D7682-320D-2C46-86DC-C5DBB2B031B9}" type="pres">
      <dgm:prSet presAssocID="{E0A555E2-4982-4421-9F53-2CC3BA19CF6E}" presName="Name13" presStyleLbl="parChTrans1D2" presStyleIdx="6" presStyleCnt="9"/>
      <dgm:spPr/>
    </dgm:pt>
    <dgm:pt modelId="{65B9C4AA-B4D9-8F41-81F1-379E57505D5F}" type="pres">
      <dgm:prSet presAssocID="{5DA12920-5FD3-45F6-85BE-0CFA8BA35A92}" presName="childText" presStyleLbl="bgAcc1" presStyleIdx="6" presStyleCnt="9">
        <dgm:presLayoutVars>
          <dgm:bulletEnabled val="1"/>
        </dgm:presLayoutVars>
      </dgm:prSet>
      <dgm:spPr/>
    </dgm:pt>
    <dgm:pt modelId="{2CB16605-BAAE-1B48-8EFA-1B190ABB97E6}" type="pres">
      <dgm:prSet presAssocID="{483A0D20-137A-406D-96BE-0124619E0197}" presName="root" presStyleCnt="0"/>
      <dgm:spPr/>
    </dgm:pt>
    <dgm:pt modelId="{E33C8086-C09A-5C4C-9949-4FF548414085}" type="pres">
      <dgm:prSet presAssocID="{483A0D20-137A-406D-96BE-0124619E0197}" presName="rootComposite" presStyleCnt="0"/>
      <dgm:spPr/>
    </dgm:pt>
    <dgm:pt modelId="{F3561780-60C5-9448-B6EE-4EA00F12F028}" type="pres">
      <dgm:prSet presAssocID="{483A0D20-137A-406D-96BE-0124619E0197}" presName="rootText" presStyleLbl="node1" presStyleIdx="4" presStyleCnt="5"/>
      <dgm:spPr/>
    </dgm:pt>
    <dgm:pt modelId="{C2021D5C-D0B1-1E4A-80F2-14C5C4C09D98}" type="pres">
      <dgm:prSet presAssocID="{483A0D20-137A-406D-96BE-0124619E0197}" presName="rootConnector" presStyleLbl="node1" presStyleIdx="4" presStyleCnt="5"/>
      <dgm:spPr/>
    </dgm:pt>
    <dgm:pt modelId="{0338801A-5D86-2F40-BB51-B92B479AE2B9}" type="pres">
      <dgm:prSet presAssocID="{483A0D20-137A-406D-96BE-0124619E0197}" presName="childShape" presStyleCnt="0"/>
      <dgm:spPr/>
    </dgm:pt>
    <dgm:pt modelId="{B8AD922E-A667-A045-9CDE-370772546554}" type="pres">
      <dgm:prSet presAssocID="{B20FFCF6-7821-4C2D-952E-2B6613C11178}" presName="Name13" presStyleLbl="parChTrans1D2" presStyleIdx="7" presStyleCnt="9"/>
      <dgm:spPr/>
    </dgm:pt>
    <dgm:pt modelId="{48E523BD-3889-3C48-834A-8C1020B6A665}" type="pres">
      <dgm:prSet presAssocID="{7AEB0501-757D-436F-994B-B3A664FD3769}" presName="childText" presStyleLbl="bgAcc1" presStyleIdx="7" presStyleCnt="9">
        <dgm:presLayoutVars>
          <dgm:bulletEnabled val="1"/>
        </dgm:presLayoutVars>
      </dgm:prSet>
      <dgm:spPr/>
    </dgm:pt>
    <dgm:pt modelId="{CCD9533C-AB9C-A04D-81B5-89A440D3ABA5}" type="pres">
      <dgm:prSet presAssocID="{41A28A01-EF11-4C66-908B-1AC15EB6A545}" presName="Name13" presStyleLbl="parChTrans1D2" presStyleIdx="8" presStyleCnt="9"/>
      <dgm:spPr/>
    </dgm:pt>
    <dgm:pt modelId="{4DC65831-C88B-1C48-A4A7-20EBBD11E1B8}" type="pres">
      <dgm:prSet presAssocID="{3F3DFAE5-0924-44D2-9F06-002D2F0A90A0}" presName="childText" presStyleLbl="bgAcc1" presStyleIdx="8" presStyleCnt="9">
        <dgm:presLayoutVars>
          <dgm:bulletEnabled val="1"/>
        </dgm:presLayoutVars>
      </dgm:prSet>
      <dgm:spPr/>
    </dgm:pt>
  </dgm:ptLst>
  <dgm:cxnLst>
    <dgm:cxn modelId="{ED900002-E500-4E8F-A318-AD33A295F24C}" srcId="{69D8CD88-58C8-489F-8952-3A287D14B4B3}" destId="{F7EAC258-47A7-4713-A305-85A633F25088}" srcOrd="0" destOrd="0" parTransId="{65648205-C5F2-4354-A0CE-1C599FD70E06}" sibTransId="{2F092E86-3285-4D86-9F64-47B86991D988}"/>
    <dgm:cxn modelId="{E040FD0F-D861-4947-9C61-3B2017CA412D}" type="presOf" srcId="{D9E481C8-757D-4230-AB2D-D0212BE1A455}" destId="{F82877B6-1EB3-884C-BF81-EAF4DE667F68}" srcOrd="0" destOrd="3" presId="urn:microsoft.com/office/officeart/2005/8/layout/hierarchy3"/>
    <dgm:cxn modelId="{B95D5111-2056-864A-A164-9AAB8CDA6FA7}" type="presOf" srcId="{546C234D-6B67-42BE-98FE-69F887E00201}" destId="{A73C3C34-A58B-B241-8573-7CD88B28C42B}" srcOrd="0" destOrd="0" presId="urn:microsoft.com/office/officeart/2005/8/layout/hierarchy3"/>
    <dgm:cxn modelId="{8509C611-070B-4438-ABAD-206E50E75B4E}" srcId="{9003B9C1-7F5E-41A7-85C3-7D0127824BD5}" destId="{483A0D20-137A-406D-96BE-0124619E0197}" srcOrd="4" destOrd="0" parTransId="{682D2070-8BFF-45DD-A8A8-0511EBFA709B}" sibTransId="{FCC866E1-FB05-454F-88EE-3BFE76109634}"/>
    <dgm:cxn modelId="{D7F3C612-5D44-4E7D-81A0-95D449122D2A}" srcId="{FB39711A-697E-4FB0-A17D-AF89236AE8D7}" destId="{21C93852-ECC0-448F-993E-31AFFB647852}" srcOrd="0" destOrd="0" parTransId="{CF99A651-46DE-45C2-A660-9A7A9B8C197F}" sibTransId="{3DE2ECFA-F217-4C4A-A931-82E64E8CB3FC}"/>
    <dgm:cxn modelId="{08D48C15-985C-5847-9BB8-C55BD1B1D68F}" type="presOf" srcId="{85BF7D89-18F5-42D4-9230-A958FF50563E}" destId="{2F1A75C0-721D-8148-9E18-4869F32B576E}" srcOrd="0" destOrd="0" presId="urn:microsoft.com/office/officeart/2005/8/layout/hierarchy3"/>
    <dgm:cxn modelId="{EFF9E31E-D8F3-4E46-A479-7C8E136DC9E5}" type="presOf" srcId="{3A258805-D76C-4D11-B1D6-1FED84FD2AD4}" destId="{F82877B6-1EB3-884C-BF81-EAF4DE667F68}" srcOrd="0" destOrd="1" presId="urn:microsoft.com/office/officeart/2005/8/layout/hierarchy3"/>
    <dgm:cxn modelId="{5C87D120-5D1E-084C-BEA1-69A6807CF066}" type="presOf" srcId="{5AD4E8F7-1C09-44E8-9D97-3C106376A465}" destId="{CBFE8470-A9E1-9D4D-9ACD-2253F1759830}" srcOrd="0" destOrd="0" presId="urn:microsoft.com/office/officeart/2005/8/layout/hierarchy3"/>
    <dgm:cxn modelId="{4D2BE128-BF2B-E249-BFCA-2FAA035E3EA6}" type="presOf" srcId="{7AEB0501-757D-436F-994B-B3A664FD3769}" destId="{48E523BD-3889-3C48-834A-8C1020B6A665}" srcOrd="0" destOrd="0" presId="urn:microsoft.com/office/officeart/2005/8/layout/hierarchy3"/>
    <dgm:cxn modelId="{4978932C-D8BD-4C58-90C4-C6BBDF971D41}" srcId="{85BF7D89-18F5-42D4-9230-A958FF50563E}" destId="{08FFC36B-3D95-423D-AC73-A746A00824DF}" srcOrd="0" destOrd="0" parTransId="{D87B747A-C29D-49A7-A069-D8475DC78E78}" sibTransId="{608C589B-0771-4C32-BE5E-929B0CD31E5E}"/>
    <dgm:cxn modelId="{AAB0812E-E49E-424A-A4D9-172DF6A0AD40}" srcId="{A92C5CD3-D380-435F-BCCF-1449AC620807}" destId="{601896A7-A3AE-4851-955B-668081992AB5}" srcOrd="0" destOrd="0" parTransId="{5E14169A-8DE3-4E55-8D9D-E31E04FD432E}" sibTransId="{5F28E9B6-BBB3-4BE8-9030-87A76BD8E819}"/>
    <dgm:cxn modelId="{429D0F2F-68F8-3540-BD71-ADA140A3BCE5}" type="presOf" srcId="{FB39711A-697E-4FB0-A17D-AF89236AE8D7}" destId="{8CE42EC9-AD28-7649-A809-9BC49E0709DF}" srcOrd="1" destOrd="0" presId="urn:microsoft.com/office/officeart/2005/8/layout/hierarchy3"/>
    <dgm:cxn modelId="{F1E35E30-E865-441A-9E36-C86EACE25E47}" srcId="{A92C5CD3-D380-435F-BCCF-1449AC620807}" destId="{5DA12920-5FD3-45F6-85BE-0CFA8BA35A92}" srcOrd="1" destOrd="0" parTransId="{E0A555E2-4982-4421-9F53-2CC3BA19CF6E}" sibTransId="{3645DB27-276D-4856-9E94-A320743E0E8F}"/>
    <dgm:cxn modelId="{EE16FA32-0EFD-7641-B379-6A282E85959A}" type="presOf" srcId="{E0A555E2-4982-4421-9F53-2CC3BA19CF6E}" destId="{E27D7682-320D-2C46-86DC-C5DBB2B031B9}" srcOrd="0" destOrd="0" presId="urn:microsoft.com/office/officeart/2005/8/layout/hierarchy3"/>
    <dgm:cxn modelId="{A6EE6137-6E5C-4A9B-8687-94132162E7C2}" srcId="{08FFC36B-3D95-423D-AC73-A746A00824DF}" destId="{3A258805-D76C-4D11-B1D6-1FED84FD2AD4}" srcOrd="0" destOrd="0" parTransId="{DB1F948F-1E47-46A4-9A61-6A9B528DD761}" sibTransId="{35A0E459-C198-46DD-A1AB-6B20DB344622}"/>
    <dgm:cxn modelId="{69C9DE37-B215-494D-8F48-C8281B7D49C9}" srcId="{69D8CD88-58C8-489F-8952-3A287D14B4B3}" destId="{05B839A1-A358-4393-A032-6EF996E2D950}" srcOrd="1" destOrd="0" parTransId="{DBC88266-BD6C-4B11-9ED6-D267909D1C0D}" sibTransId="{8927A7B2-563B-41AB-A931-86A06C38D1C1}"/>
    <dgm:cxn modelId="{21D6F037-72CF-6842-97D4-58F41E2D4F88}" type="presOf" srcId="{483A0D20-137A-406D-96BE-0124619E0197}" destId="{F3561780-60C5-9448-B6EE-4EA00F12F028}" srcOrd="0" destOrd="0" presId="urn:microsoft.com/office/officeart/2005/8/layout/hierarchy3"/>
    <dgm:cxn modelId="{AF06033B-1007-204C-BF7B-8D0FA548E233}" type="presOf" srcId="{BC44DD7B-3A2C-4728-8C64-E9A693CD372F}" destId="{5C037122-4A81-8342-924B-484AC642A465}" srcOrd="0" destOrd="0" presId="urn:microsoft.com/office/officeart/2005/8/layout/hierarchy3"/>
    <dgm:cxn modelId="{4BE25440-7496-4DF8-AF36-1C30C5BD9F06}" srcId="{483A0D20-137A-406D-96BE-0124619E0197}" destId="{3F3DFAE5-0924-44D2-9F06-002D2F0A90A0}" srcOrd="1" destOrd="0" parTransId="{41A28A01-EF11-4C66-908B-1AC15EB6A545}" sibTransId="{E4FABDF9-AEE8-4530-9487-B26271162273}"/>
    <dgm:cxn modelId="{C8A62D47-7509-8F4C-953D-201100137349}" type="presOf" srcId="{CF99A651-46DE-45C2-A660-9A7A9B8C197F}" destId="{7754FEF0-D4D2-4B41-85B8-D4A44711701B}" srcOrd="0" destOrd="0" presId="urn:microsoft.com/office/officeart/2005/8/layout/hierarchy3"/>
    <dgm:cxn modelId="{20B68358-6A2D-4946-91CD-03D461DC6959}" type="presOf" srcId="{A92C5CD3-D380-435F-BCCF-1449AC620807}" destId="{35D31423-B743-F34F-8AFD-E627F7B5B2BA}" srcOrd="1" destOrd="0" presId="urn:microsoft.com/office/officeart/2005/8/layout/hierarchy3"/>
    <dgm:cxn modelId="{F41E125A-2FBE-43FC-8898-CE5240AAFCFC}" srcId="{54F9AB67-69A2-4D74-8229-D0710A89655E}" destId="{546C234D-6B67-42BE-98FE-69F887E00201}" srcOrd="0" destOrd="0" parTransId="{5AD4E8F7-1C09-44E8-9D97-3C106376A465}" sibTransId="{2813BB87-663F-42E3-82BE-E1FB275411BF}"/>
    <dgm:cxn modelId="{1FEFD15F-04C3-4B99-9FDC-55747A3CC557}" srcId="{85BF7D89-18F5-42D4-9230-A958FF50563E}" destId="{69D8CD88-58C8-489F-8952-3A287D14B4B3}" srcOrd="1" destOrd="0" parTransId="{8EFA7DCB-EF3C-4484-A7A9-FB48B22115AA}" sibTransId="{130EC745-580C-470E-82EA-5C4A77658664}"/>
    <dgm:cxn modelId="{A67E9B68-3D98-4C90-BE31-4EC1D1113042}" srcId="{08FFC36B-3D95-423D-AC73-A746A00824DF}" destId="{6F088FAB-5AA4-41DA-BEF6-1F56B7EB7176}" srcOrd="1" destOrd="0" parTransId="{31C0FDFD-522E-4206-A854-9BEDC76B9359}" sibTransId="{61B34DB4-E280-4D2B-8DB2-84101E8250E8}"/>
    <dgm:cxn modelId="{685CC268-8B58-C14F-8C95-8C8F2A8376D1}" type="presOf" srcId="{A92C5CD3-D380-435F-BCCF-1449AC620807}" destId="{F351C19D-22D0-404F-AFD7-97C454C42386}" srcOrd="0" destOrd="0" presId="urn:microsoft.com/office/officeart/2005/8/layout/hierarchy3"/>
    <dgm:cxn modelId="{018BEA68-07F0-8842-9C34-1E5A3A9B67AA}" type="presOf" srcId="{41A28A01-EF11-4C66-908B-1AC15EB6A545}" destId="{CCD9533C-AB9C-A04D-81B5-89A440D3ABA5}" srcOrd="0" destOrd="0" presId="urn:microsoft.com/office/officeart/2005/8/layout/hierarchy3"/>
    <dgm:cxn modelId="{37B3666C-EC07-FA4D-AC9A-06068B4CF543}" type="presOf" srcId="{5DA12920-5FD3-45F6-85BE-0CFA8BA35A92}" destId="{65B9C4AA-B4D9-8F41-81F1-379E57505D5F}" srcOrd="0" destOrd="0" presId="urn:microsoft.com/office/officeart/2005/8/layout/hierarchy3"/>
    <dgm:cxn modelId="{E4140F6D-480F-9540-B27D-E53612C06C87}" type="presOf" srcId="{8EFA7DCB-EF3C-4484-A7A9-FB48B22115AA}" destId="{7CBCB2D9-01E0-554A-887C-62083CEC48DE}" srcOrd="0" destOrd="0" presId="urn:microsoft.com/office/officeart/2005/8/layout/hierarchy3"/>
    <dgm:cxn modelId="{B793416E-CD26-4C85-91D5-F346F4798A6D}" srcId="{9003B9C1-7F5E-41A7-85C3-7D0127824BD5}" destId="{85BF7D89-18F5-42D4-9230-A958FF50563E}" srcOrd="0" destOrd="0" parTransId="{E8727EDC-A1F2-43AA-B9AB-7FB88D1C1B35}" sibTransId="{65F9FB9D-DC77-4FCA-B6CF-8BF76511F01A}"/>
    <dgm:cxn modelId="{F48FF779-203D-D14A-8502-6775BCF10074}" type="presOf" srcId="{6F088FAB-5AA4-41DA-BEF6-1F56B7EB7176}" destId="{F82877B6-1EB3-884C-BF81-EAF4DE667F68}" srcOrd="0" destOrd="2" presId="urn:microsoft.com/office/officeart/2005/8/layout/hierarchy3"/>
    <dgm:cxn modelId="{CA7D447B-30EE-9243-A771-73B0516D1FFE}" type="presOf" srcId="{F7EAC258-47A7-4713-A305-85A633F25088}" destId="{AF4CBEC1-7F77-A04B-B036-B08ED77F43A4}" srcOrd="0" destOrd="1" presId="urn:microsoft.com/office/officeart/2005/8/layout/hierarchy3"/>
    <dgm:cxn modelId="{23F7E082-C376-4099-B896-C608B2F0F693}" srcId="{9003B9C1-7F5E-41A7-85C3-7D0127824BD5}" destId="{A92C5CD3-D380-435F-BCCF-1449AC620807}" srcOrd="3" destOrd="0" parTransId="{2A69358F-108F-4C46-9137-23E677396052}" sibTransId="{791D730F-3531-48C6-89B4-A75C74DAEAC7}"/>
    <dgm:cxn modelId="{F64A2183-EF14-8141-B27B-94D761DE60BC}" type="presOf" srcId="{FB39711A-697E-4FB0-A17D-AF89236AE8D7}" destId="{793E38FC-B19E-484E-8028-A45FCBDABF98}" srcOrd="0" destOrd="0" presId="urn:microsoft.com/office/officeart/2005/8/layout/hierarchy3"/>
    <dgm:cxn modelId="{5301408E-389F-8344-98F3-12604898D2FF}" type="presOf" srcId="{3F3DFAE5-0924-44D2-9F06-002D2F0A90A0}" destId="{4DC65831-C88B-1C48-A4A7-20EBBD11E1B8}" srcOrd="0" destOrd="0" presId="urn:microsoft.com/office/officeart/2005/8/layout/hierarchy3"/>
    <dgm:cxn modelId="{F60C6798-2295-44B0-BA19-34762C3601BC}" srcId="{9003B9C1-7F5E-41A7-85C3-7D0127824BD5}" destId="{FB39711A-697E-4FB0-A17D-AF89236AE8D7}" srcOrd="2" destOrd="0" parTransId="{D0A4EA4A-F9D3-4E0E-A937-B3451B51C1BA}" sibTransId="{6BA04E04-7D08-4343-8F2D-84B75332D1D3}"/>
    <dgm:cxn modelId="{D2A2AEA2-11A6-814E-8D40-009A980277CD}" type="presOf" srcId="{69D8CD88-58C8-489F-8952-3A287D14B4B3}" destId="{AF4CBEC1-7F77-A04B-B036-B08ED77F43A4}" srcOrd="0" destOrd="0" presId="urn:microsoft.com/office/officeart/2005/8/layout/hierarchy3"/>
    <dgm:cxn modelId="{76CBF3A8-B094-4B6D-882C-717BF150F56A}" srcId="{69D8CD88-58C8-489F-8952-3A287D14B4B3}" destId="{13A0324A-777E-4886-BC6E-87535428BBC4}" srcOrd="2" destOrd="0" parTransId="{B5DFB0CC-FD61-4D79-9664-24FCEA1174F8}" sibTransId="{905B0392-1F18-456B-9907-DDEBA2FC0FC9}"/>
    <dgm:cxn modelId="{A5B5FFA9-53EF-674B-A20F-647B3AD9699A}" type="presOf" srcId="{D87B747A-C29D-49A7-A069-D8475DC78E78}" destId="{2546E496-2838-144C-9B77-53F0329B0A52}" srcOrd="0" destOrd="0" presId="urn:microsoft.com/office/officeart/2005/8/layout/hierarchy3"/>
    <dgm:cxn modelId="{C4E713AD-E0B3-B64B-B5BC-6CE77117FBC9}" type="presOf" srcId="{05B839A1-A358-4393-A032-6EF996E2D950}" destId="{AF4CBEC1-7F77-A04B-B036-B08ED77F43A4}" srcOrd="0" destOrd="2" presId="urn:microsoft.com/office/officeart/2005/8/layout/hierarchy3"/>
    <dgm:cxn modelId="{2E5F03AE-64BA-F545-9105-E1EB093629A8}" type="presOf" srcId="{85BF7D89-18F5-42D4-9230-A958FF50563E}" destId="{2A1D0F54-52CC-A14E-B2C0-769E069D9D68}" srcOrd="1" destOrd="0" presId="urn:microsoft.com/office/officeart/2005/8/layout/hierarchy3"/>
    <dgm:cxn modelId="{E5B0D6AF-E176-8D45-8DD2-86593F3AAC3F}" type="presOf" srcId="{21C93852-ECC0-448F-993E-31AFFB647852}" destId="{F296A630-E5BC-744F-92DF-3BED957C9B39}" srcOrd="0" destOrd="0" presId="urn:microsoft.com/office/officeart/2005/8/layout/hierarchy3"/>
    <dgm:cxn modelId="{A65EA1B2-97F7-674E-8244-B0B11EE68613}" type="presOf" srcId="{9003B9C1-7F5E-41A7-85C3-7D0127824BD5}" destId="{B8555799-FFB2-1048-820C-4F428BDAE083}" srcOrd="0" destOrd="0" presId="urn:microsoft.com/office/officeart/2005/8/layout/hierarchy3"/>
    <dgm:cxn modelId="{1656A2B3-5AB1-7545-AAF8-C92023D209E7}" type="presOf" srcId="{54F9AB67-69A2-4D74-8229-D0710A89655E}" destId="{05D5F00C-A0F8-6B48-BC1D-21DF0F891258}" srcOrd="1" destOrd="0" presId="urn:microsoft.com/office/officeart/2005/8/layout/hierarchy3"/>
    <dgm:cxn modelId="{E8B10ABF-F4BE-4AE8-9592-18C1B2F4D0F4}" srcId="{483A0D20-137A-406D-96BE-0124619E0197}" destId="{7AEB0501-757D-436F-994B-B3A664FD3769}" srcOrd="0" destOrd="0" parTransId="{B20FFCF6-7821-4C2D-952E-2B6613C11178}" sibTransId="{8F4159B9-BC94-47D8-BC21-9BEFEF6306F0}"/>
    <dgm:cxn modelId="{880BB9C5-4BE1-4CEE-AA10-F3E68678B042}" srcId="{08FFC36B-3D95-423D-AC73-A746A00824DF}" destId="{D9E481C8-757D-4230-AB2D-D0212BE1A455}" srcOrd="2" destOrd="0" parTransId="{61578A35-8312-45A9-B547-80033306BAE9}" sibTransId="{400B7DC7-0C60-418F-BD6A-815F2BF03A22}"/>
    <dgm:cxn modelId="{48D3DEC7-DF95-C244-A35A-74F9D9EB1655}" type="presOf" srcId="{601896A7-A3AE-4851-955B-668081992AB5}" destId="{7237B4C4-09A2-6A49-BEA7-DFDD4B9E8DFA}" srcOrd="0" destOrd="0" presId="urn:microsoft.com/office/officeart/2005/8/layout/hierarchy3"/>
    <dgm:cxn modelId="{2D9C72CC-E8EB-1143-A9C1-7344C31C7467}" type="presOf" srcId="{13A0324A-777E-4886-BC6E-87535428BBC4}" destId="{AF4CBEC1-7F77-A04B-B036-B08ED77F43A4}" srcOrd="0" destOrd="3" presId="urn:microsoft.com/office/officeart/2005/8/layout/hierarchy3"/>
    <dgm:cxn modelId="{BCDDA5CC-2C0C-9647-BD00-26DF2CE5B484}" type="presOf" srcId="{08FFC36B-3D95-423D-AC73-A746A00824DF}" destId="{F82877B6-1EB3-884C-BF81-EAF4DE667F68}" srcOrd="0" destOrd="0" presId="urn:microsoft.com/office/officeart/2005/8/layout/hierarchy3"/>
    <dgm:cxn modelId="{7A70F5D4-EA2A-D341-9F8A-E1F69A436DFA}" type="presOf" srcId="{5E14169A-8DE3-4E55-8D9D-E31E04FD432E}" destId="{44712ECA-045F-9248-A682-70316604E0C5}" srcOrd="0" destOrd="0" presId="urn:microsoft.com/office/officeart/2005/8/layout/hierarchy3"/>
    <dgm:cxn modelId="{BDC92DD7-4979-F744-9552-B28D9950F3A5}" type="presOf" srcId="{483A0D20-137A-406D-96BE-0124619E0197}" destId="{C2021D5C-D0B1-1E4A-80F2-14C5C4C09D98}" srcOrd="1" destOrd="0" presId="urn:microsoft.com/office/officeart/2005/8/layout/hierarchy3"/>
    <dgm:cxn modelId="{B2943FDC-C380-424A-B274-60C1A038D6A8}" srcId="{9003B9C1-7F5E-41A7-85C3-7D0127824BD5}" destId="{54F9AB67-69A2-4D74-8229-D0710A89655E}" srcOrd="1" destOrd="0" parTransId="{95A8D592-DAA0-4ED8-B14B-9ADD2250BB36}" sibTransId="{F3DF82B4-0EAE-4A2E-9513-C55B4BD7CFA7}"/>
    <dgm:cxn modelId="{FFC965E5-9021-4252-A68F-3A4105D3DB17}" srcId="{FB39711A-697E-4FB0-A17D-AF89236AE8D7}" destId="{5C27DC05-6EB9-46FF-ADA2-EE16F6D93204}" srcOrd="1" destOrd="0" parTransId="{BC44DD7B-3A2C-4728-8C64-E9A693CD372F}" sibTransId="{3E6F9647-3581-4F9B-AE21-2DC45A10F94A}"/>
    <dgm:cxn modelId="{DDC154EE-5411-D94E-937E-AA324DE4EC21}" type="presOf" srcId="{54F9AB67-69A2-4D74-8229-D0710A89655E}" destId="{DF9F2B31-FEF2-D94D-9478-C80C1BC01FCE}" srcOrd="0" destOrd="0" presId="urn:microsoft.com/office/officeart/2005/8/layout/hierarchy3"/>
    <dgm:cxn modelId="{B0CA87FB-669A-3544-910C-DAAB0B502D91}" type="presOf" srcId="{B20FFCF6-7821-4C2D-952E-2B6613C11178}" destId="{B8AD922E-A667-A045-9CDE-370772546554}" srcOrd="0" destOrd="0" presId="urn:microsoft.com/office/officeart/2005/8/layout/hierarchy3"/>
    <dgm:cxn modelId="{954665FD-59EC-0D46-B807-0C0428A00CB4}" type="presOf" srcId="{5C27DC05-6EB9-46FF-ADA2-EE16F6D93204}" destId="{795B2A76-8101-814F-9D07-29599541CAB2}" srcOrd="0" destOrd="0" presId="urn:microsoft.com/office/officeart/2005/8/layout/hierarchy3"/>
    <dgm:cxn modelId="{4AE7D74A-EADB-1D4D-B73A-CA7D67F4747A}" type="presParOf" srcId="{B8555799-FFB2-1048-820C-4F428BDAE083}" destId="{86EBA467-42C6-9547-B09C-20AF7A319A73}" srcOrd="0" destOrd="0" presId="urn:microsoft.com/office/officeart/2005/8/layout/hierarchy3"/>
    <dgm:cxn modelId="{B0BCD4F3-4C5F-F64E-AAA2-F302D317CEE6}" type="presParOf" srcId="{86EBA467-42C6-9547-B09C-20AF7A319A73}" destId="{47B59762-7313-AE4A-98CD-B54400C28456}" srcOrd="0" destOrd="0" presId="urn:microsoft.com/office/officeart/2005/8/layout/hierarchy3"/>
    <dgm:cxn modelId="{66FB8B02-BAC8-6148-B6AF-5307F547D50B}" type="presParOf" srcId="{47B59762-7313-AE4A-98CD-B54400C28456}" destId="{2F1A75C0-721D-8148-9E18-4869F32B576E}" srcOrd="0" destOrd="0" presId="urn:microsoft.com/office/officeart/2005/8/layout/hierarchy3"/>
    <dgm:cxn modelId="{6EB8DA88-5EA4-004C-A7A5-35ECA253F519}" type="presParOf" srcId="{47B59762-7313-AE4A-98CD-B54400C28456}" destId="{2A1D0F54-52CC-A14E-B2C0-769E069D9D68}" srcOrd="1" destOrd="0" presId="urn:microsoft.com/office/officeart/2005/8/layout/hierarchy3"/>
    <dgm:cxn modelId="{34345DF1-E62B-B04A-A717-3AE47BA49044}" type="presParOf" srcId="{86EBA467-42C6-9547-B09C-20AF7A319A73}" destId="{ADB21E8F-C46E-844C-BC1C-CEC1070D77C9}" srcOrd="1" destOrd="0" presId="urn:microsoft.com/office/officeart/2005/8/layout/hierarchy3"/>
    <dgm:cxn modelId="{6863F8F2-E8FA-AE49-9B45-3641A0622904}" type="presParOf" srcId="{ADB21E8F-C46E-844C-BC1C-CEC1070D77C9}" destId="{2546E496-2838-144C-9B77-53F0329B0A52}" srcOrd="0" destOrd="0" presId="urn:microsoft.com/office/officeart/2005/8/layout/hierarchy3"/>
    <dgm:cxn modelId="{AA8A660F-4363-F14D-AA1B-AD6397D9998D}" type="presParOf" srcId="{ADB21E8F-C46E-844C-BC1C-CEC1070D77C9}" destId="{F82877B6-1EB3-884C-BF81-EAF4DE667F68}" srcOrd="1" destOrd="0" presId="urn:microsoft.com/office/officeart/2005/8/layout/hierarchy3"/>
    <dgm:cxn modelId="{03704624-281A-AD43-853F-233A8E04ED81}" type="presParOf" srcId="{ADB21E8F-C46E-844C-BC1C-CEC1070D77C9}" destId="{7CBCB2D9-01E0-554A-887C-62083CEC48DE}" srcOrd="2" destOrd="0" presId="urn:microsoft.com/office/officeart/2005/8/layout/hierarchy3"/>
    <dgm:cxn modelId="{F0C2C152-445B-364C-B577-F60EB158BD67}" type="presParOf" srcId="{ADB21E8F-C46E-844C-BC1C-CEC1070D77C9}" destId="{AF4CBEC1-7F77-A04B-B036-B08ED77F43A4}" srcOrd="3" destOrd="0" presId="urn:microsoft.com/office/officeart/2005/8/layout/hierarchy3"/>
    <dgm:cxn modelId="{FBDA59A8-B6EA-634E-80C9-80C59BB63504}" type="presParOf" srcId="{B8555799-FFB2-1048-820C-4F428BDAE083}" destId="{5A20B5AB-9D9E-8D40-A10A-0B99C0A3B252}" srcOrd="1" destOrd="0" presId="urn:microsoft.com/office/officeart/2005/8/layout/hierarchy3"/>
    <dgm:cxn modelId="{0EAF856C-FC23-E748-A981-940EABE79323}" type="presParOf" srcId="{5A20B5AB-9D9E-8D40-A10A-0B99C0A3B252}" destId="{3820A590-FCD8-5943-8DD7-DE4FD599D95E}" srcOrd="0" destOrd="0" presId="urn:microsoft.com/office/officeart/2005/8/layout/hierarchy3"/>
    <dgm:cxn modelId="{763A7E59-55B4-4D4D-909D-DA6317EA6D33}" type="presParOf" srcId="{3820A590-FCD8-5943-8DD7-DE4FD599D95E}" destId="{DF9F2B31-FEF2-D94D-9478-C80C1BC01FCE}" srcOrd="0" destOrd="0" presId="urn:microsoft.com/office/officeart/2005/8/layout/hierarchy3"/>
    <dgm:cxn modelId="{0E688C43-AAD4-9244-B457-AAF4428C126C}" type="presParOf" srcId="{3820A590-FCD8-5943-8DD7-DE4FD599D95E}" destId="{05D5F00C-A0F8-6B48-BC1D-21DF0F891258}" srcOrd="1" destOrd="0" presId="urn:microsoft.com/office/officeart/2005/8/layout/hierarchy3"/>
    <dgm:cxn modelId="{CE7AA0E9-59AF-DC44-8BDF-F1AC1E8B6D9F}" type="presParOf" srcId="{5A20B5AB-9D9E-8D40-A10A-0B99C0A3B252}" destId="{A6E093E2-0749-8A43-AE69-45D9CC5E22B9}" srcOrd="1" destOrd="0" presId="urn:microsoft.com/office/officeart/2005/8/layout/hierarchy3"/>
    <dgm:cxn modelId="{7CA10486-CED8-4849-87A9-1A5C00BD3C0A}" type="presParOf" srcId="{A6E093E2-0749-8A43-AE69-45D9CC5E22B9}" destId="{CBFE8470-A9E1-9D4D-9ACD-2253F1759830}" srcOrd="0" destOrd="0" presId="urn:microsoft.com/office/officeart/2005/8/layout/hierarchy3"/>
    <dgm:cxn modelId="{8DF5D435-5E11-B747-9B7B-CF7620E303F3}" type="presParOf" srcId="{A6E093E2-0749-8A43-AE69-45D9CC5E22B9}" destId="{A73C3C34-A58B-B241-8573-7CD88B28C42B}" srcOrd="1" destOrd="0" presId="urn:microsoft.com/office/officeart/2005/8/layout/hierarchy3"/>
    <dgm:cxn modelId="{BE159D8B-1D6A-CF4E-B00B-F7A2F140D40E}" type="presParOf" srcId="{B8555799-FFB2-1048-820C-4F428BDAE083}" destId="{82B0BA7A-A6C0-0749-9286-A8CF339D1550}" srcOrd="2" destOrd="0" presId="urn:microsoft.com/office/officeart/2005/8/layout/hierarchy3"/>
    <dgm:cxn modelId="{D0CF4062-6BD1-EB4D-8C54-D355B0B3D025}" type="presParOf" srcId="{82B0BA7A-A6C0-0749-9286-A8CF339D1550}" destId="{1D761C71-36A4-8A49-9B98-ECDD164B8996}" srcOrd="0" destOrd="0" presId="urn:microsoft.com/office/officeart/2005/8/layout/hierarchy3"/>
    <dgm:cxn modelId="{A87F9160-813F-B642-87DE-6156333CC970}" type="presParOf" srcId="{1D761C71-36A4-8A49-9B98-ECDD164B8996}" destId="{793E38FC-B19E-484E-8028-A45FCBDABF98}" srcOrd="0" destOrd="0" presId="urn:microsoft.com/office/officeart/2005/8/layout/hierarchy3"/>
    <dgm:cxn modelId="{CE41C60D-F6ED-324E-A832-B92A1DB426F5}" type="presParOf" srcId="{1D761C71-36A4-8A49-9B98-ECDD164B8996}" destId="{8CE42EC9-AD28-7649-A809-9BC49E0709DF}" srcOrd="1" destOrd="0" presId="urn:microsoft.com/office/officeart/2005/8/layout/hierarchy3"/>
    <dgm:cxn modelId="{84BF727A-5269-2342-A28C-4AE631B8121A}" type="presParOf" srcId="{82B0BA7A-A6C0-0749-9286-A8CF339D1550}" destId="{81E6B010-8592-4A4C-BEDC-26BBE38B1D2E}" srcOrd="1" destOrd="0" presId="urn:microsoft.com/office/officeart/2005/8/layout/hierarchy3"/>
    <dgm:cxn modelId="{BD20247A-B339-D049-BF86-1BE09BB2D1BE}" type="presParOf" srcId="{81E6B010-8592-4A4C-BEDC-26BBE38B1D2E}" destId="{7754FEF0-D4D2-4B41-85B8-D4A44711701B}" srcOrd="0" destOrd="0" presId="urn:microsoft.com/office/officeart/2005/8/layout/hierarchy3"/>
    <dgm:cxn modelId="{EA82949D-9235-4141-AAFA-E9B475A248C0}" type="presParOf" srcId="{81E6B010-8592-4A4C-BEDC-26BBE38B1D2E}" destId="{F296A630-E5BC-744F-92DF-3BED957C9B39}" srcOrd="1" destOrd="0" presId="urn:microsoft.com/office/officeart/2005/8/layout/hierarchy3"/>
    <dgm:cxn modelId="{80C748CC-CA2F-5547-BAE1-1122385E3EEB}" type="presParOf" srcId="{81E6B010-8592-4A4C-BEDC-26BBE38B1D2E}" destId="{5C037122-4A81-8342-924B-484AC642A465}" srcOrd="2" destOrd="0" presId="urn:microsoft.com/office/officeart/2005/8/layout/hierarchy3"/>
    <dgm:cxn modelId="{77746B3F-1CD7-8243-8047-E750506EAEFD}" type="presParOf" srcId="{81E6B010-8592-4A4C-BEDC-26BBE38B1D2E}" destId="{795B2A76-8101-814F-9D07-29599541CAB2}" srcOrd="3" destOrd="0" presId="urn:microsoft.com/office/officeart/2005/8/layout/hierarchy3"/>
    <dgm:cxn modelId="{FBC10FC2-AB30-2C44-8720-233C3AF612FB}" type="presParOf" srcId="{B8555799-FFB2-1048-820C-4F428BDAE083}" destId="{4475C596-AF4C-5A45-B2EE-ADD34DA37A73}" srcOrd="3" destOrd="0" presId="urn:microsoft.com/office/officeart/2005/8/layout/hierarchy3"/>
    <dgm:cxn modelId="{15FCE8C8-BA5D-B248-AE83-1514AA3C710F}" type="presParOf" srcId="{4475C596-AF4C-5A45-B2EE-ADD34DA37A73}" destId="{DE15B077-E2C7-F443-A49B-3C619EE530E3}" srcOrd="0" destOrd="0" presId="urn:microsoft.com/office/officeart/2005/8/layout/hierarchy3"/>
    <dgm:cxn modelId="{F9921689-158F-E84D-96B0-4B85AE5C8566}" type="presParOf" srcId="{DE15B077-E2C7-F443-A49B-3C619EE530E3}" destId="{F351C19D-22D0-404F-AFD7-97C454C42386}" srcOrd="0" destOrd="0" presId="urn:microsoft.com/office/officeart/2005/8/layout/hierarchy3"/>
    <dgm:cxn modelId="{A0B8128E-D92E-2247-BFF6-3B8515195654}" type="presParOf" srcId="{DE15B077-E2C7-F443-A49B-3C619EE530E3}" destId="{35D31423-B743-F34F-8AFD-E627F7B5B2BA}" srcOrd="1" destOrd="0" presId="urn:microsoft.com/office/officeart/2005/8/layout/hierarchy3"/>
    <dgm:cxn modelId="{01567229-81C6-5646-B70B-6F1DC2A0233C}" type="presParOf" srcId="{4475C596-AF4C-5A45-B2EE-ADD34DA37A73}" destId="{EB1E5C97-1BD5-7447-87F3-B3B75B5DD865}" srcOrd="1" destOrd="0" presId="urn:microsoft.com/office/officeart/2005/8/layout/hierarchy3"/>
    <dgm:cxn modelId="{0C2FD2C0-96A4-834C-B4F2-B1C231AC5539}" type="presParOf" srcId="{EB1E5C97-1BD5-7447-87F3-B3B75B5DD865}" destId="{44712ECA-045F-9248-A682-70316604E0C5}" srcOrd="0" destOrd="0" presId="urn:microsoft.com/office/officeart/2005/8/layout/hierarchy3"/>
    <dgm:cxn modelId="{22591C2C-3703-EF4E-B713-4D290CA18D37}" type="presParOf" srcId="{EB1E5C97-1BD5-7447-87F3-B3B75B5DD865}" destId="{7237B4C4-09A2-6A49-BEA7-DFDD4B9E8DFA}" srcOrd="1" destOrd="0" presId="urn:microsoft.com/office/officeart/2005/8/layout/hierarchy3"/>
    <dgm:cxn modelId="{398FDE68-2D7F-1D47-B3B9-22090AE9594D}" type="presParOf" srcId="{EB1E5C97-1BD5-7447-87F3-B3B75B5DD865}" destId="{E27D7682-320D-2C46-86DC-C5DBB2B031B9}" srcOrd="2" destOrd="0" presId="urn:microsoft.com/office/officeart/2005/8/layout/hierarchy3"/>
    <dgm:cxn modelId="{1773CF5B-4208-834A-A94C-3800FE80FAC3}" type="presParOf" srcId="{EB1E5C97-1BD5-7447-87F3-B3B75B5DD865}" destId="{65B9C4AA-B4D9-8F41-81F1-379E57505D5F}" srcOrd="3" destOrd="0" presId="urn:microsoft.com/office/officeart/2005/8/layout/hierarchy3"/>
    <dgm:cxn modelId="{91018C81-1F9B-0F44-B466-C6BECF0FEE44}" type="presParOf" srcId="{B8555799-FFB2-1048-820C-4F428BDAE083}" destId="{2CB16605-BAAE-1B48-8EFA-1B190ABB97E6}" srcOrd="4" destOrd="0" presId="urn:microsoft.com/office/officeart/2005/8/layout/hierarchy3"/>
    <dgm:cxn modelId="{A26F904C-69BB-F946-B907-94F441604055}" type="presParOf" srcId="{2CB16605-BAAE-1B48-8EFA-1B190ABB97E6}" destId="{E33C8086-C09A-5C4C-9949-4FF548414085}" srcOrd="0" destOrd="0" presId="urn:microsoft.com/office/officeart/2005/8/layout/hierarchy3"/>
    <dgm:cxn modelId="{13FC39CC-B307-9F47-BABD-A6C7C7AF7AAE}" type="presParOf" srcId="{E33C8086-C09A-5C4C-9949-4FF548414085}" destId="{F3561780-60C5-9448-B6EE-4EA00F12F028}" srcOrd="0" destOrd="0" presId="urn:microsoft.com/office/officeart/2005/8/layout/hierarchy3"/>
    <dgm:cxn modelId="{F058ED8E-D8A9-434E-903C-D5315F63667D}" type="presParOf" srcId="{E33C8086-C09A-5C4C-9949-4FF548414085}" destId="{C2021D5C-D0B1-1E4A-80F2-14C5C4C09D98}" srcOrd="1" destOrd="0" presId="urn:microsoft.com/office/officeart/2005/8/layout/hierarchy3"/>
    <dgm:cxn modelId="{1FEC6BB0-2D76-434E-A167-2940FD166B74}" type="presParOf" srcId="{2CB16605-BAAE-1B48-8EFA-1B190ABB97E6}" destId="{0338801A-5D86-2F40-BB51-B92B479AE2B9}" srcOrd="1" destOrd="0" presId="urn:microsoft.com/office/officeart/2005/8/layout/hierarchy3"/>
    <dgm:cxn modelId="{C0B029DC-CAFD-704E-A1F4-0A6E85DB3A81}" type="presParOf" srcId="{0338801A-5D86-2F40-BB51-B92B479AE2B9}" destId="{B8AD922E-A667-A045-9CDE-370772546554}" srcOrd="0" destOrd="0" presId="urn:microsoft.com/office/officeart/2005/8/layout/hierarchy3"/>
    <dgm:cxn modelId="{DB4794E7-93C9-4B4E-9E43-F54041BF9A68}" type="presParOf" srcId="{0338801A-5D86-2F40-BB51-B92B479AE2B9}" destId="{48E523BD-3889-3C48-834A-8C1020B6A665}" srcOrd="1" destOrd="0" presId="urn:microsoft.com/office/officeart/2005/8/layout/hierarchy3"/>
    <dgm:cxn modelId="{318241E1-0519-B34B-B227-C3CFB8AA26D4}" type="presParOf" srcId="{0338801A-5D86-2F40-BB51-B92B479AE2B9}" destId="{CCD9533C-AB9C-A04D-81B5-89A440D3ABA5}" srcOrd="2" destOrd="0" presId="urn:microsoft.com/office/officeart/2005/8/layout/hierarchy3"/>
    <dgm:cxn modelId="{7F1FC120-C6A9-AF40-9621-AF18AC4B19E3}" type="presParOf" srcId="{0338801A-5D86-2F40-BB51-B92B479AE2B9}" destId="{4DC65831-C88B-1C48-A4A7-20EBBD11E1B8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273E06-015D-4E3F-ABCF-BC81676E507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452CB55-D43E-4AD6-956C-C713E1AAD810}">
      <dgm:prSet/>
      <dgm:spPr/>
      <dgm:t>
        <a:bodyPr/>
        <a:lstStyle/>
        <a:p>
          <a:r>
            <a:rPr lang="en-US" b="1"/>
            <a:t>Naučene lekcije</a:t>
          </a:r>
          <a:endParaRPr lang="en-US"/>
        </a:p>
      </dgm:t>
    </dgm:pt>
    <dgm:pt modelId="{D4134363-A466-4EA8-8ABE-ACE59D10CD56}" type="parTrans" cxnId="{FA2750BA-65F5-43C6-A7FD-CD801FE5173D}">
      <dgm:prSet/>
      <dgm:spPr/>
      <dgm:t>
        <a:bodyPr/>
        <a:lstStyle/>
        <a:p>
          <a:endParaRPr lang="en-US"/>
        </a:p>
      </dgm:t>
    </dgm:pt>
    <dgm:pt modelId="{29D0E73A-6E73-4474-BF4F-7FEEE99B1C15}" type="sibTrans" cxnId="{FA2750BA-65F5-43C6-A7FD-CD801FE5173D}">
      <dgm:prSet/>
      <dgm:spPr/>
      <dgm:t>
        <a:bodyPr/>
        <a:lstStyle/>
        <a:p>
          <a:endParaRPr lang="en-US"/>
        </a:p>
      </dgm:t>
    </dgm:pt>
    <dgm:pt modelId="{0113748C-BEC4-4FA7-97B8-7DC091070135}">
      <dgm:prSet/>
      <dgm:spPr/>
      <dgm:t>
        <a:bodyPr/>
        <a:lstStyle/>
        <a:p>
          <a:r>
            <a:rPr lang="en-US" b="1"/>
            <a:t>Što je bilo dobro:</a:t>
          </a:r>
          <a:endParaRPr lang="en-US"/>
        </a:p>
      </dgm:t>
    </dgm:pt>
    <dgm:pt modelId="{359B8B2A-233A-4149-BE6A-D7F0B4EA5B7D}" type="parTrans" cxnId="{A385478A-FEBE-4929-A5CD-8DC5D96C3823}">
      <dgm:prSet/>
      <dgm:spPr/>
      <dgm:t>
        <a:bodyPr/>
        <a:lstStyle/>
        <a:p>
          <a:endParaRPr lang="en-US"/>
        </a:p>
      </dgm:t>
    </dgm:pt>
    <dgm:pt modelId="{7E513877-2845-4711-BA8B-53964C65CF9B}" type="sibTrans" cxnId="{A385478A-FEBE-4929-A5CD-8DC5D96C3823}">
      <dgm:prSet/>
      <dgm:spPr/>
      <dgm:t>
        <a:bodyPr/>
        <a:lstStyle/>
        <a:p>
          <a:endParaRPr lang="en-US"/>
        </a:p>
      </dgm:t>
    </dgm:pt>
    <dgm:pt modelId="{612BAB44-F4C9-4811-8AF1-80BFFC80CE9B}">
      <dgm:prSet/>
      <dgm:spPr/>
      <dgm:t>
        <a:bodyPr/>
        <a:lstStyle/>
        <a:p>
          <a:r>
            <a:rPr lang="en-US"/>
            <a:t>Timska suradnja i komunikacija</a:t>
          </a:r>
        </a:p>
      </dgm:t>
    </dgm:pt>
    <dgm:pt modelId="{5E7C5FB6-C61C-4501-A265-C7FA34C82298}" type="parTrans" cxnId="{84BB5D30-279F-4D5A-A4E6-C552D774A584}">
      <dgm:prSet/>
      <dgm:spPr/>
      <dgm:t>
        <a:bodyPr/>
        <a:lstStyle/>
        <a:p>
          <a:endParaRPr lang="en-US"/>
        </a:p>
      </dgm:t>
    </dgm:pt>
    <dgm:pt modelId="{405DDD8D-11B8-4664-91D1-A253276C4946}" type="sibTrans" cxnId="{84BB5D30-279F-4D5A-A4E6-C552D774A584}">
      <dgm:prSet/>
      <dgm:spPr/>
      <dgm:t>
        <a:bodyPr/>
        <a:lstStyle/>
        <a:p>
          <a:endParaRPr lang="en-US"/>
        </a:p>
      </dgm:t>
    </dgm:pt>
    <dgm:pt modelId="{6DDF4DD2-F3A3-4737-98CA-B7C5DA715B39}">
      <dgm:prSet/>
      <dgm:spPr/>
      <dgm:t>
        <a:bodyPr/>
        <a:lstStyle/>
        <a:p>
          <a:r>
            <a:rPr lang="en-US"/>
            <a:t>Dobro usklađivanje backend i frontend dijela aplikacije</a:t>
          </a:r>
        </a:p>
      </dgm:t>
    </dgm:pt>
    <dgm:pt modelId="{E49310BB-DAA4-4B07-8F8F-62E63A00A348}" type="parTrans" cxnId="{8A894EF9-0338-4C48-BEBA-E555913D96F7}">
      <dgm:prSet/>
      <dgm:spPr/>
      <dgm:t>
        <a:bodyPr/>
        <a:lstStyle/>
        <a:p>
          <a:endParaRPr lang="en-US"/>
        </a:p>
      </dgm:t>
    </dgm:pt>
    <dgm:pt modelId="{EC5ECD9E-E8EB-4E54-987F-5F22B681257D}" type="sibTrans" cxnId="{8A894EF9-0338-4C48-BEBA-E555913D96F7}">
      <dgm:prSet/>
      <dgm:spPr/>
      <dgm:t>
        <a:bodyPr/>
        <a:lstStyle/>
        <a:p>
          <a:endParaRPr lang="en-US"/>
        </a:p>
      </dgm:t>
    </dgm:pt>
    <dgm:pt modelId="{2A3C2305-D1CA-499C-A1F9-B50F5EA053B1}">
      <dgm:prSet/>
      <dgm:spPr/>
      <dgm:t>
        <a:bodyPr/>
        <a:lstStyle/>
        <a:p>
          <a:r>
            <a:rPr lang="hr-HR"/>
            <a:t>Što je moglo biti bolje?</a:t>
          </a:r>
          <a:endParaRPr lang="en-US"/>
        </a:p>
      </dgm:t>
    </dgm:pt>
    <dgm:pt modelId="{83B31BE6-AA9A-423B-BCB6-3FAA2C42C126}" type="parTrans" cxnId="{E573B4A2-C1A8-4C44-9534-739510B47A1C}">
      <dgm:prSet/>
      <dgm:spPr/>
      <dgm:t>
        <a:bodyPr/>
        <a:lstStyle/>
        <a:p>
          <a:endParaRPr lang="en-US"/>
        </a:p>
      </dgm:t>
    </dgm:pt>
    <dgm:pt modelId="{D62E52F8-189A-4383-90C0-D9083E89F2ED}" type="sibTrans" cxnId="{E573B4A2-C1A8-4C44-9534-739510B47A1C}">
      <dgm:prSet/>
      <dgm:spPr/>
      <dgm:t>
        <a:bodyPr/>
        <a:lstStyle/>
        <a:p>
          <a:endParaRPr lang="en-US"/>
        </a:p>
      </dgm:t>
    </dgm:pt>
    <dgm:pt modelId="{E178B447-EF65-4892-B34A-B041B720B411}">
      <dgm:prSet/>
      <dgm:spPr/>
      <dgm:t>
        <a:bodyPr/>
        <a:lstStyle/>
        <a:p>
          <a:r>
            <a:rPr lang="hr-HR"/>
            <a:t>Bolja koordinacija verzija u Git-u</a:t>
          </a:r>
          <a:endParaRPr lang="en-US"/>
        </a:p>
      </dgm:t>
    </dgm:pt>
    <dgm:pt modelId="{99D72EB1-2521-435C-B8A0-DF6A232B28C2}" type="parTrans" cxnId="{06CA44F6-E808-491D-8269-8FFF558B2155}">
      <dgm:prSet/>
      <dgm:spPr/>
      <dgm:t>
        <a:bodyPr/>
        <a:lstStyle/>
        <a:p>
          <a:endParaRPr lang="en-US"/>
        </a:p>
      </dgm:t>
    </dgm:pt>
    <dgm:pt modelId="{FF150A01-A68C-4AC5-A7BC-54EF90B02186}" type="sibTrans" cxnId="{06CA44F6-E808-491D-8269-8FFF558B2155}">
      <dgm:prSet/>
      <dgm:spPr/>
      <dgm:t>
        <a:bodyPr/>
        <a:lstStyle/>
        <a:p>
          <a:endParaRPr lang="en-US"/>
        </a:p>
      </dgm:t>
    </dgm:pt>
    <dgm:pt modelId="{BBC630BD-20C2-45A4-AF9F-E6F01B2211D4}">
      <dgm:prSet/>
      <dgm:spPr/>
      <dgm:t>
        <a:bodyPr/>
        <a:lstStyle/>
        <a:p>
          <a:r>
            <a:rPr lang="hr-HR"/>
            <a:t>Bolja organizacija vremena</a:t>
          </a:r>
          <a:endParaRPr lang="en-US"/>
        </a:p>
      </dgm:t>
    </dgm:pt>
    <dgm:pt modelId="{27EE6673-1A80-4314-8247-3BA4AE5FFBF1}" type="parTrans" cxnId="{619BB05E-55F8-4AB3-9F88-7FF8ED1EF19B}">
      <dgm:prSet/>
      <dgm:spPr/>
      <dgm:t>
        <a:bodyPr/>
        <a:lstStyle/>
        <a:p>
          <a:endParaRPr lang="en-US"/>
        </a:p>
      </dgm:t>
    </dgm:pt>
    <dgm:pt modelId="{A1651FF6-0016-441C-BDA6-B96679A04B23}" type="sibTrans" cxnId="{619BB05E-55F8-4AB3-9F88-7FF8ED1EF19B}">
      <dgm:prSet/>
      <dgm:spPr/>
      <dgm:t>
        <a:bodyPr/>
        <a:lstStyle/>
        <a:p>
          <a:endParaRPr lang="en-US"/>
        </a:p>
      </dgm:t>
    </dgm:pt>
    <dgm:pt modelId="{1FDCAEF0-8906-6546-AE4B-12AB7AC10CBE}" type="pres">
      <dgm:prSet presAssocID="{83273E06-015D-4E3F-ABCF-BC81676E5071}" presName="linear" presStyleCnt="0">
        <dgm:presLayoutVars>
          <dgm:dir/>
          <dgm:animLvl val="lvl"/>
          <dgm:resizeHandles val="exact"/>
        </dgm:presLayoutVars>
      </dgm:prSet>
      <dgm:spPr/>
    </dgm:pt>
    <dgm:pt modelId="{396EA008-5575-BB49-9452-55022D405374}" type="pres">
      <dgm:prSet presAssocID="{2452CB55-D43E-4AD6-956C-C713E1AAD810}" presName="parentLin" presStyleCnt="0"/>
      <dgm:spPr/>
    </dgm:pt>
    <dgm:pt modelId="{3D73B61C-C35D-A641-A92C-E92DFD862A6B}" type="pres">
      <dgm:prSet presAssocID="{2452CB55-D43E-4AD6-956C-C713E1AAD810}" presName="parentLeftMargin" presStyleLbl="node1" presStyleIdx="0" presStyleCnt="3"/>
      <dgm:spPr/>
    </dgm:pt>
    <dgm:pt modelId="{4D4AAA18-2312-1342-85A3-C91E858090ED}" type="pres">
      <dgm:prSet presAssocID="{2452CB55-D43E-4AD6-956C-C713E1AAD81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E2EB9D8-7724-3248-88AF-A8262E672EF9}" type="pres">
      <dgm:prSet presAssocID="{2452CB55-D43E-4AD6-956C-C713E1AAD810}" presName="negativeSpace" presStyleCnt="0"/>
      <dgm:spPr/>
    </dgm:pt>
    <dgm:pt modelId="{15EB6330-9B93-DC4D-90D2-2E1CCF1FB808}" type="pres">
      <dgm:prSet presAssocID="{2452CB55-D43E-4AD6-956C-C713E1AAD810}" presName="childText" presStyleLbl="conFgAcc1" presStyleIdx="0" presStyleCnt="3">
        <dgm:presLayoutVars>
          <dgm:bulletEnabled val="1"/>
        </dgm:presLayoutVars>
      </dgm:prSet>
      <dgm:spPr/>
    </dgm:pt>
    <dgm:pt modelId="{BBEA27E3-F6F5-684E-93A0-C5570CB210E4}" type="pres">
      <dgm:prSet presAssocID="{29D0E73A-6E73-4474-BF4F-7FEEE99B1C15}" presName="spaceBetweenRectangles" presStyleCnt="0"/>
      <dgm:spPr/>
    </dgm:pt>
    <dgm:pt modelId="{F31A0E65-94C7-8E44-9B37-B0C759CB5B3B}" type="pres">
      <dgm:prSet presAssocID="{0113748C-BEC4-4FA7-97B8-7DC091070135}" presName="parentLin" presStyleCnt="0"/>
      <dgm:spPr/>
    </dgm:pt>
    <dgm:pt modelId="{11A37A72-31CC-ED42-B625-247ED10F1382}" type="pres">
      <dgm:prSet presAssocID="{0113748C-BEC4-4FA7-97B8-7DC091070135}" presName="parentLeftMargin" presStyleLbl="node1" presStyleIdx="0" presStyleCnt="3"/>
      <dgm:spPr/>
    </dgm:pt>
    <dgm:pt modelId="{0DE40F39-C243-1D47-90DB-407056615331}" type="pres">
      <dgm:prSet presAssocID="{0113748C-BEC4-4FA7-97B8-7DC09107013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FF631C4-2D3F-A04D-916B-3E472AB2606D}" type="pres">
      <dgm:prSet presAssocID="{0113748C-BEC4-4FA7-97B8-7DC091070135}" presName="negativeSpace" presStyleCnt="0"/>
      <dgm:spPr/>
    </dgm:pt>
    <dgm:pt modelId="{B16D0932-ED2C-5346-9537-13F85B4984A8}" type="pres">
      <dgm:prSet presAssocID="{0113748C-BEC4-4FA7-97B8-7DC091070135}" presName="childText" presStyleLbl="conFgAcc1" presStyleIdx="1" presStyleCnt="3">
        <dgm:presLayoutVars>
          <dgm:bulletEnabled val="1"/>
        </dgm:presLayoutVars>
      </dgm:prSet>
      <dgm:spPr/>
    </dgm:pt>
    <dgm:pt modelId="{3B784947-6B79-B34E-A280-2379157C4868}" type="pres">
      <dgm:prSet presAssocID="{7E513877-2845-4711-BA8B-53964C65CF9B}" presName="spaceBetweenRectangles" presStyleCnt="0"/>
      <dgm:spPr/>
    </dgm:pt>
    <dgm:pt modelId="{A52183A3-844D-9642-82D4-E1EF53E00C6D}" type="pres">
      <dgm:prSet presAssocID="{2A3C2305-D1CA-499C-A1F9-B50F5EA053B1}" presName="parentLin" presStyleCnt="0"/>
      <dgm:spPr/>
    </dgm:pt>
    <dgm:pt modelId="{33237DEC-7DD8-ED4F-81B9-38ACCDF1B9B9}" type="pres">
      <dgm:prSet presAssocID="{2A3C2305-D1CA-499C-A1F9-B50F5EA053B1}" presName="parentLeftMargin" presStyleLbl="node1" presStyleIdx="1" presStyleCnt="3"/>
      <dgm:spPr/>
    </dgm:pt>
    <dgm:pt modelId="{84D0C2D3-6CF2-304A-82DD-029B3F76931C}" type="pres">
      <dgm:prSet presAssocID="{2A3C2305-D1CA-499C-A1F9-B50F5EA053B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A4ECFBD-16ED-2440-9457-01B8190DF6C9}" type="pres">
      <dgm:prSet presAssocID="{2A3C2305-D1CA-499C-A1F9-B50F5EA053B1}" presName="negativeSpace" presStyleCnt="0"/>
      <dgm:spPr/>
    </dgm:pt>
    <dgm:pt modelId="{9DE2DF90-01D6-A640-81E3-6388384688C2}" type="pres">
      <dgm:prSet presAssocID="{2A3C2305-D1CA-499C-A1F9-B50F5EA053B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31F232E-1554-AD44-A897-F801BA703122}" type="presOf" srcId="{E178B447-EF65-4892-B34A-B041B720B411}" destId="{9DE2DF90-01D6-A640-81E3-6388384688C2}" srcOrd="0" destOrd="0" presId="urn:microsoft.com/office/officeart/2005/8/layout/list1"/>
    <dgm:cxn modelId="{84BB5D30-279F-4D5A-A4E6-C552D774A584}" srcId="{0113748C-BEC4-4FA7-97B8-7DC091070135}" destId="{612BAB44-F4C9-4811-8AF1-80BFFC80CE9B}" srcOrd="0" destOrd="0" parTransId="{5E7C5FB6-C61C-4501-A265-C7FA34C82298}" sibTransId="{405DDD8D-11B8-4664-91D1-A253276C4946}"/>
    <dgm:cxn modelId="{30624C32-F1FF-E642-9632-DAB4A0E50D50}" type="presOf" srcId="{6DDF4DD2-F3A3-4737-98CA-B7C5DA715B39}" destId="{B16D0932-ED2C-5346-9537-13F85B4984A8}" srcOrd="0" destOrd="1" presId="urn:microsoft.com/office/officeart/2005/8/layout/list1"/>
    <dgm:cxn modelId="{72D6DA43-6655-CD4E-A39F-C5F780B8879C}" type="presOf" srcId="{BBC630BD-20C2-45A4-AF9F-E6F01B2211D4}" destId="{9DE2DF90-01D6-A640-81E3-6388384688C2}" srcOrd="0" destOrd="1" presId="urn:microsoft.com/office/officeart/2005/8/layout/list1"/>
    <dgm:cxn modelId="{619BB05E-55F8-4AB3-9F88-7FF8ED1EF19B}" srcId="{2A3C2305-D1CA-499C-A1F9-B50F5EA053B1}" destId="{BBC630BD-20C2-45A4-AF9F-E6F01B2211D4}" srcOrd="1" destOrd="0" parTransId="{27EE6673-1A80-4314-8247-3BA4AE5FFBF1}" sibTransId="{A1651FF6-0016-441C-BDA6-B96679A04B23}"/>
    <dgm:cxn modelId="{7E5E9186-C90B-914F-A384-2250814F2741}" type="presOf" srcId="{2452CB55-D43E-4AD6-956C-C713E1AAD810}" destId="{3D73B61C-C35D-A641-A92C-E92DFD862A6B}" srcOrd="0" destOrd="0" presId="urn:microsoft.com/office/officeart/2005/8/layout/list1"/>
    <dgm:cxn modelId="{DDB0B888-CDF1-BA4D-92F0-3011A9E16D6E}" type="presOf" srcId="{0113748C-BEC4-4FA7-97B8-7DC091070135}" destId="{11A37A72-31CC-ED42-B625-247ED10F1382}" srcOrd="0" destOrd="0" presId="urn:microsoft.com/office/officeart/2005/8/layout/list1"/>
    <dgm:cxn modelId="{A385478A-FEBE-4929-A5CD-8DC5D96C3823}" srcId="{83273E06-015D-4E3F-ABCF-BC81676E5071}" destId="{0113748C-BEC4-4FA7-97B8-7DC091070135}" srcOrd="1" destOrd="0" parTransId="{359B8B2A-233A-4149-BE6A-D7F0B4EA5B7D}" sibTransId="{7E513877-2845-4711-BA8B-53964C65CF9B}"/>
    <dgm:cxn modelId="{91D49C94-BA67-634D-A1A5-0B368B90604A}" type="presOf" srcId="{83273E06-015D-4E3F-ABCF-BC81676E5071}" destId="{1FDCAEF0-8906-6546-AE4B-12AB7AC10CBE}" srcOrd="0" destOrd="0" presId="urn:microsoft.com/office/officeart/2005/8/layout/list1"/>
    <dgm:cxn modelId="{E573B4A2-C1A8-4C44-9534-739510B47A1C}" srcId="{83273E06-015D-4E3F-ABCF-BC81676E5071}" destId="{2A3C2305-D1CA-499C-A1F9-B50F5EA053B1}" srcOrd="2" destOrd="0" parTransId="{83B31BE6-AA9A-423B-BCB6-3FAA2C42C126}" sibTransId="{D62E52F8-189A-4383-90C0-D9083E89F2ED}"/>
    <dgm:cxn modelId="{FA2750BA-65F5-43C6-A7FD-CD801FE5173D}" srcId="{83273E06-015D-4E3F-ABCF-BC81676E5071}" destId="{2452CB55-D43E-4AD6-956C-C713E1AAD810}" srcOrd="0" destOrd="0" parTransId="{D4134363-A466-4EA8-8ABE-ACE59D10CD56}" sibTransId="{29D0E73A-6E73-4474-BF4F-7FEEE99B1C15}"/>
    <dgm:cxn modelId="{48503CBD-AF5C-FF4B-B200-C5F9C0686DA0}" type="presOf" srcId="{2452CB55-D43E-4AD6-956C-C713E1AAD810}" destId="{4D4AAA18-2312-1342-85A3-C91E858090ED}" srcOrd="1" destOrd="0" presId="urn:microsoft.com/office/officeart/2005/8/layout/list1"/>
    <dgm:cxn modelId="{068C07C3-7F51-D643-88E6-2819778C7E74}" type="presOf" srcId="{612BAB44-F4C9-4811-8AF1-80BFFC80CE9B}" destId="{B16D0932-ED2C-5346-9537-13F85B4984A8}" srcOrd="0" destOrd="0" presId="urn:microsoft.com/office/officeart/2005/8/layout/list1"/>
    <dgm:cxn modelId="{894ED5C9-1546-3848-B1B0-977F9AC4AE61}" type="presOf" srcId="{2A3C2305-D1CA-499C-A1F9-B50F5EA053B1}" destId="{33237DEC-7DD8-ED4F-81B9-38ACCDF1B9B9}" srcOrd="0" destOrd="0" presId="urn:microsoft.com/office/officeart/2005/8/layout/list1"/>
    <dgm:cxn modelId="{2AB14BED-64E4-B541-89DB-07D374A816C9}" type="presOf" srcId="{0113748C-BEC4-4FA7-97B8-7DC091070135}" destId="{0DE40F39-C243-1D47-90DB-407056615331}" srcOrd="1" destOrd="0" presId="urn:microsoft.com/office/officeart/2005/8/layout/list1"/>
    <dgm:cxn modelId="{06387AF4-5D46-6F4B-B4FF-A9E8CF6EE956}" type="presOf" srcId="{2A3C2305-D1CA-499C-A1F9-B50F5EA053B1}" destId="{84D0C2D3-6CF2-304A-82DD-029B3F76931C}" srcOrd="1" destOrd="0" presId="urn:microsoft.com/office/officeart/2005/8/layout/list1"/>
    <dgm:cxn modelId="{06CA44F6-E808-491D-8269-8FFF558B2155}" srcId="{2A3C2305-D1CA-499C-A1F9-B50F5EA053B1}" destId="{E178B447-EF65-4892-B34A-B041B720B411}" srcOrd="0" destOrd="0" parTransId="{99D72EB1-2521-435C-B8A0-DF6A232B28C2}" sibTransId="{FF150A01-A68C-4AC5-A7BC-54EF90B02186}"/>
    <dgm:cxn modelId="{8A894EF9-0338-4C48-BEBA-E555913D96F7}" srcId="{0113748C-BEC4-4FA7-97B8-7DC091070135}" destId="{6DDF4DD2-F3A3-4737-98CA-B7C5DA715B39}" srcOrd="1" destOrd="0" parTransId="{E49310BB-DAA4-4B07-8F8F-62E63A00A348}" sibTransId="{EC5ECD9E-E8EB-4E54-987F-5F22B681257D}"/>
    <dgm:cxn modelId="{E2CF615F-0082-EA40-8A14-C9DD7E11722B}" type="presParOf" srcId="{1FDCAEF0-8906-6546-AE4B-12AB7AC10CBE}" destId="{396EA008-5575-BB49-9452-55022D405374}" srcOrd="0" destOrd="0" presId="urn:microsoft.com/office/officeart/2005/8/layout/list1"/>
    <dgm:cxn modelId="{7D64CAEE-BD89-9743-AA38-EFFA91A27101}" type="presParOf" srcId="{396EA008-5575-BB49-9452-55022D405374}" destId="{3D73B61C-C35D-A641-A92C-E92DFD862A6B}" srcOrd="0" destOrd="0" presId="urn:microsoft.com/office/officeart/2005/8/layout/list1"/>
    <dgm:cxn modelId="{3D3A3379-FEAB-9542-A22D-9364FB5A516A}" type="presParOf" srcId="{396EA008-5575-BB49-9452-55022D405374}" destId="{4D4AAA18-2312-1342-85A3-C91E858090ED}" srcOrd="1" destOrd="0" presId="urn:microsoft.com/office/officeart/2005/8/layout/list1"/>
    <dgm:cxn modelId="{2DA8352E-36D6-B543-8E56-072037A11DE3}" type="presParOf" srcId="{1FDCAEF0-8906-6546-AE4B-12AB7AC10CBE}" destId="{5E2EB9D8-7724-3248-88AF-A8262E672EF9}" srcOrd="1" destOrd="0" presId="urn:microsoft.com/office/officeart/2005/8/layout/list1"/>
    <dgm:cxn modelId="{7662B72A-847D-844C-8463-A95F5B509448}" type="presParOf" srcId="{1FDCAEF0-8906-6546-AE4B-12AB7AC10CBE}" destId="{15EB6330-9B93-DC4D-90D2-2E1CCF1FB808}" srcOrd="2" destOrd="0" presId="urn:microsoft.com/office/officeart/2005/8/layout/list1"/>
    <dgm:cxn modelId="{536B7669-3100-DB43-91C9-6550B750CAF3}" type="presParOf" srcId="{1FDCAEF0-8906-6546-AE4B-12AB7AC10CBE}" destId="{BBEA27E3-F6F5-684E-93A0-C5570CB210E4}" srcOrd="3" destOrd="0" presId="urn:microsoft.com/office/officeart/2005/8/layout/list1"/>
    <dgm:cxn modelId="{CE31FC76-3A71-DE42-8E82-A30CFA70E783}" type="presParOf" srcId="{1FDCAEF0-8906-6546-AE4B-12AB7AC10CBE}" destId="{F31A0E65-94C7-8E44-9B37-B0C759CB5B3B}" srcOrd="4" destOrd="0" presId="urn:microsoft.com/office/officeart/2005/8/layout/list1"/>
    <dgm:cxn modelId="{03676B96-B3CE-A04A-9589-4E53F194FF62}" type="presParOf" srcId="{F31A0E65-94C7-8E44-9B37-B0C759CB5B3B}" destId="{11A37A72-31CC-ED42-B625-247ED10F1382}" srcOrd="0" destOrd="0" presId="urn:microsoft.com/office/officeart/2005/8/layout/list1"/>
    <dgm:cxn modelId="{B3C29D06-0076-AE48-B841-5CA13D85BDD7}" type="presParOf" srcId="{F31A0E65-94C7-8E44-9B37-B0C759CB5B3B}" destId="{0DE40F39-C243-1D47-90DB-407056615331}" srcOrd="1" destOrd="0" presId="urn:microsoft.com/office/officeart/2005/8/layout/list1"/>
    <dgm:cxn modelId="{D2FE7CBD-3849-5C4A-8CCF-4B09ED304BDD}" type="presParOf" srcId="{1FDCAEF0-8906-6546-AE4B-12AB7AC10CBE}" destId="{EFF631C4-2D3F-A04D-916B-3E472AB2606D}" srcOrd="5" destOrd="0" presId="urn:microsoft.com/office/officeart/2005/8/layout/list1"/>
    <dgm:cxn modelId="{9CA3C09C-9F79-AF46-AD2E-1F12723E6C73}" type="presParOf" srcId="{1FDCAEF0-8906-6546-AE4B-12AB7AC10CBE}" destId="{B16D0932-ED2C-5346-9537-13F85B4984A8}" srcOrd="6" destOrd="0" presId="urn:microsoft.com/office/officeart/2005/8/layout/list1"/>
    <dgm:cxn modelId="{65925A76-F420-1542-A32F-3FEDCF16A486}" type="presParOf" srcId="{1FDCAEF0-8906-6546-AE4B-12AB7AC10CBE}" destId="{3B784947-6B79-B34E-A280-2379157C4868}" srcOrd="7" destOrd="0" presId="urn:microsoft.com/office/officeart/2005/8/layout/list1"/>
    <dgm:cxn modelId="{92468C52-9237-474A-A53A-BC8FED04601D}" type="presParOf" srcId="{1FDCAEF0-8906-6546-AE4B-12AB7AC10CBE}" destId="{A52183A3-844D-9642-82D4-E1EF53E00C6D}" srcOrd="8" destOrd="0" presId="urn:microsoft.com/office/officeart/2005/8/layout/list1"/>
    <dgm:cxn modelId="{00966DFC-3F55-7648-9EA0-587F67A1E598}" type="presParOf" srcId="{A52183A3-844D-9642-82D4-E1EF53E00C6D}" destId="{33237DEC-7DD8-ED4F-81B9-38ACCDF1B9B9}" srcOrd="0" destOrd="0" presId="urn:microsoft.com/office/officeart/2005/8/layout/list1"/>
    <dgm:cxn modelId="{BCF9709E-45D3-3744-8C39-2D66FDAE210A}" type="presParOf" srcId="{A52183A3-844D-9642-82D4-E1EF53E00C6D}" destId="{84D0C2D3-6CF2-304A-82DD-029B3F76931C}" srcOrd="1" destOrd="0" presId="urn:microsoft.com/office/officeart/2005/8/layout/list1"/>
    <dgm:cxn modelId="{6D0F4E46-2B00-B84B-A181-0EB694729412}" type="presParOf" srcId="{1FDCAEF0-8906-6546-AE4B-12AB7AC10CBE}" destId="{BA4ECFBD-16ED-2440-9457-01B8190DF6C9}" srcOrd="9" destOrd="0" presId="urn:microsoft.com/office/officeart/2005/8/layout/list1"/>
    <dgm:cxn modelId="{DE93CA29-8B8F-9741-ABD2-FA8B6EBBD721}" type="presParOf" srcId="{1FDCAEF0-8906-6546-AE4B-12AB7AC10CBE}" destId="{9DE2DF90-01D6-A640-81E3-6388384688C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07A944-0101-DD4D-A4C8-EC9CA68E046E}">
      <dsp:nvSpPr>
        <dsp:cNvPr id="0" name=""/>
        <dsp:cNvSpPr/>
      </dsp:nvSpPr>
      <dsp:spPr>
        <a:xfrm>
          <a:off x="0" y="34508"/>
          <a:ext cx="8107825" cy="433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1" kern="1200"/>
            <a:t>Voditelj tima</a:t>
          </a:r>
          <a:r>
            <a:rPr lang="en-US" sz="1900" b="0" i="0" kern="1200"/>
            <a:t>:</a:t>
          </a:r>
          <a:endParaRPr lang="en-US" sz="1900" kern="1200"/>
        </a:p>
      </dsp:txBody>
      <dsp:txXfrm>
        <a:off x="21161" y="55669"/>
        <a:ext cx="8065503" cy="391163"/>
      </dsp:txXfrm>
    </dsp:sp>
    <dsp:sp modelId="{D6022070-A99D-B94A-BE1F-5CE8EF68528D}">
      <dsp:nvSpPr>
        <dsp:cNvPr id="0" name=""/>
        <dsp:cNvSpPr/>
      </dsp:nvSpPr>
      <dsp:spPr>
        <a:xfrm>
          <a:off x="0" y="467993"/>
          <a:ext cx="8107825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742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Petar Majić (</a:t>
          </a:r>
          <a:r>
            <a:rPr lang="en-US" sz="1500" u="sng" kern="1200">
              <a:hlinkClick xmlns:r="http://schemas.openxmlformats.org/officeDocument/2006/relationships" r:id="rId1"/>
            </a:rPr>
            <a:t>petar.majic@fer.unizg.hr</a:t>
          </a:r>
          <a:r>
            <a:rPr lang="en-US" sz="1500" kern="1200"/>
            <a:t>) - Full-stack programer, dokumentacija</a:t>
          </a:r>
        </a:p>
      </dsp:txBody>
      <dsp:txXfrm>
        <a:off x="0" y="467993"/>
        <a:ext cx="8107825" cy="314640"/>
      </dsp:txXfrm>
    </dsp:sp>
    <dsp:sp modelId="{3239C042-D92B-7443-9E0C-C41841ED18F2}">
      <dsp:nvSpPr>
        <dsp:cNvPr id="0" name=""/>
        <dsp:cNvSpPr/>
      </dsp:nvSpPr>
      <dsp:spPr>
        <a:xfrm>
          <a:off x="0" y="782633"/>
          <a:ext cx="8107825" cy="433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1" kern="1200"/>
            <a:t>Backend programeri</a:t>
          </a:r>
          <a:r>
            <a:rPr lang="en-US" sz="1900" b="0" i="0" kern="1200"/>
            <a:t>:</a:t>
          </a:r>
          <a:endParaRPr lang="en-US" sz="1900" kern="1200"/>
        </a:p>
      </dsp:txBody>
      <dsp:txXfrm>
        <a:off x="21161" y="803794"/>
        <a:ext cx="8065503" cy="391163"/>
      </dsp:txXfrm>
    </dsp:sp>
    <dsp:sp modelId="{751D6CFB-4E34-EC4F-A5B6-02637458C5E9}">
      <dsp:nvSpPr>
        <dsp:cNvPr id="0" name=""/>
        <dsp:cNvSpPr/>
      </dsp:nvSpPr>
      <dsp:spPr>
        <a:xfrm>
          <a:off x="0" y="1216118"/>
          <a:ext cx="8107825" cy="72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742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Lucija Kukavica (</a:t>
          </a:r>
          <a:r>
            <a:rPr lang="en-US" sz="1500" u="sng" kern="1200">
              <a:hlinkClick xmlns:r="http://schemas.openxmlformats.org/officeDocument/2006/relationships" r:id="rId2"/>
            </a:rPr>
            <a:t>lucija.kukavica@fer.unizg.hr</a:t>
          </a:r>
          <a:r>
            <a:rPr lang="en-US" sz="1500" kern="1200"/>
            <a:t>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Anastazija Čelar (</a:t>
          </a:r>
          <a:r>
            <a:rPr lang="en-US" sz="1500" u="sng" kern="1200">
              <a:hlinkClick xmlns:r="http://schemas.openxmlformats.org/officeDocument/2006/relationships" r:id="rId3"/>
            </a:rPr>
            <a:t>anastazija.celar@fer.unizg.hr</a:t>
          </a:r>
          <a:r>
            <a:rPr lang="en-US" sz="1500" kern="1200"/>
            <a:t>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Matej Šimek (</a:t>
          </a:r>
          <a:r>
            <a:rPr lang="en-US" sz="1500" u="sng" kern="1200">
              <a:hlinkClick xmlns:r="http://schemas.openxmlformats.org/officeDocument/2006/relationships" r:id="rId4"/>
            </a:rPr>
            <a:t>matej.simek@fer.unizg.hr</a:t>
          </a:r>
          <a:r>
            <a:rPr lang="en-US" sz="1500" kern="1200"/>
            <a:t>)</a:t>
          </a:r>
        </a:p>
      </dsp:txBody>
      <dsp:txXfrm>
        <a:off x="0" y="1216118"/>
        <a:ext cx="8107825" cy="727605"/>
      </dsp:txXfrm>
    </dsp:sp>
    <dsp:sp modelId="{7C594355-697C-BB49-8004-67A2ABC84049}">
      <dsp:nvSpPr>
        <dsp:cNvPr id="0" name=""/>
        <dsp:cNvSpPr/>
      </dsp:nvSpPr>
      <dsp:spPr>
        <a:xfrm>
          <a:off x="0" y="1943723"/>
          <a:ext cx="8107825" cy="433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1" kern="1200"/>
            <a:t>Frontend programeri</a:t>
          </a:r>
          <a:r>
            <a:rPr lang="en-US" sz="1900" b="0" i="0" kern="1200"/>
            <a:t>:</a:t>
          </a:r>
          <a:endParaRPr lang="en-US" sz="1900" kern="1200"/>
        </a:p>
      </dsp:txBody>
      <dsp:txXfrm>
        <a:off x="21161" y="1964884"/>
        <a:ext cx="8065503" cy="391163"/>
      </dsp:txXfrm>
    </dsp:sp>
    <dsp:sp modelId="{85B6E16F-8F4D-9A45-B9D8-80E8D0C4A4D7}">
      <dsp:nvSpPr>
        <dsp:cNvPr id="0" name=""/>
        <dsp:cNvSpPr/>
      </dsp:nvSpPr>
      <dsp:spPr>
        <a:xfrm>
          <a:off x="0" y="2377208"/>
          <a:ext cx="8107825" cy="72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742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Zvonimir Kilić (</a:t>
          </a:r>
          <a:r>
            <a:rPr lang="en-US" sz="1500" u="sng" kern="1200">
              <a:hlinkClick xmlns:r="http://schemas.openxmlformats.org/officeDocument/2006/relationships" r:id="rId5"/>
            </a:rPr>
            <a:t>zvonimir.kilic@fer.unizg.hr</a:t>
          </a:r>
          <a:r>
            <a:rPr lang="en-US" sz="1500" kern="1200"/>
            <a:t>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Amalija Mustapić (</a:t>
          </a:r>
          <a:r>
            <a:rPr lang="en-US" sz="1500" u="sng" kern="1200">
              <a:hlinkClick xmlns:r="http://schemas.openxmlformats.org/officeDocument/2006/relationships" r:id="rId6"/>
            </a:rPr>
            <a:t>amalija.mustapic@fer.unizg.hr</a:t>
          </a:r>
          <a:r>
            <a:rPr lang="en-US" sz="1500" kern="1200"/>
            <a:t>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Leon Vuk (</a:t>
          </a:r>
          <a:r>
            <a:rPr lang="en-US" sz="1500" u="sng" kern="1200">
              <a:hlinkClick xmlns:r="http://schemas.openxmlformats.org/officeDocument/2006/relationships" r:id="rId7"/>
            </a:rPr>
            <a:t>leon.vuk@fer.unizg.hr</a:t>
          </a:r>
          <a:r>
            <a:rPr lang="en-US" sz="1500" kern="1200"/>
            <a:t>)</a:t>
          </a:r>
        </a:p>
      </dsp:txBody>
      <dsp:txXfrm>
        <a:off x="0" y="2377208"/>
        <a:ext cx="8107825" cy="7276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CEF12-CFBD-654C-820F-52F4652AA87F}">
      <dsp:nvSpPr>
        <dsp:cNvPr id="0" name=""/>
        <dsp:cNvSpPr/>
      </dsp:nvSpPr>
      <dsp:spPr>
        <a:xfrm rot="5400000">
          <a:off x="-415542" y="1292400"/>
          <a:ext cx="1832581" cy="22108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8A5DF-DF30-F84E-84F9-581B118F1FAA}">
      <dsp:nvSpPr>
        <dsp:cNvPr id="0" name=""/>
        <dsp:cNvSpPr/>
      </dsp:nvSpPr>
      <dsp:spPr>
        <a:xfrm>
          <a:off x="4526" y="120629"/>
          <a:ext cx="2456542" cy="1473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1. Problem ? </a:t>
          </a:r>
          <a:r>
            <a:rPr lang="en-US" sz="1700" b="1" kern="1200" dirty="0" err="1"/>
            <a:t>Rješenje</a:t>
          </a:r>
          <a:endParaRPr lang="en-US" sz="1700" kern="1200" dirty="0"/>
        </a:p>
      </dsp:txBody>
      <dsp:txXfrm>
        <a:off x="47696" y="163799"/>
        <a:ext cx="2370202" cy="1387585"/>
      </dsp:txXfrm>
    </dsp:sp>
    <dsp:sp modelId="{FB63C3AD-BC3B-5F4E-910F-808BF6C6AF4E}">
      <dsp:nvSpPr>
        <dsp:cNvPr id="0" name=""/>
        <dsp:cNvSpPr/>
      </dsp:nvSpPr>
      <dsp:spPr>
        <a:xfrm rot="5400000">
          <a:off x="-415542" y="3134808"/>
          <a:ext cx="1832581" cy="22108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55E5B-96A8-C34B-A848-76054D6CF85D}">
      <dsp:nvSpPr>
        <dsp:cNvPr id="0" name=""/>
        <dsp:cNvSpPr/>
      </dsp:nvSpPr>
      <dsp:spPr>
        <a:xfrm>
          <a:off x="4526" y="1963037"/>
          <a:ext cx="2456542" cy="1473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Problem:</a:t>
          </a:r>
          <a:r>
            <a:rPr lang="en-US" sz="1700" kern="1200"/>
            <a:t> Komplicirano upravljanje filmskim materijalom i metapodacima.</a:t>
          </a:r>
        </a:p>
      </dsp:txBody>
      <dsp:txXfrm>
        <a:off x="47696" y="2006207"/>
        <a:ext cx="2370202" cy="1387585"/>
      </dsp:txXfrm>
    </dsp:sp>
    <dsp:sp modelId="{82AD39AD-39D2-E94D-8B55-F17E6C8CAE5B}">
      <dsp:nvSpPr>
        <dsp:cNvPr id="0" name=""/>
        <dsp:cNvSpPr/>
      </dsp:nvSpPr>
      <dsp:spPr>
        <a:xfrm>
          <a:off x="505661" y="4056011"/>
          <a:ext cx="3257375" cy="22108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F75B5-6ADD-6646-8E09-699C16964B6D}">
      <dsp:nvSpPr>
        <dsp:cNvPr id="0" name=""/>
        <dsp:cNvSpPr/>
      </dsp:nvSpPr>
      <dsp:spPr>
        <a:xfrm>
          <a:off x="4526" y="3805444"/>
          <a:ext cx="2456542" cy="1473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Rješenje:</a:t>
          </a:r>
          <a:r>
            <a:rPr lang="en-US" sz="1700" kern="1200"/>
            <a:t> Aplikacija za pohranu, organizaciju i optimizaciju digitalizacije arhivskog sadržaja.</a:t>
          </a:r>
        </a:p>
      </dsp:txBody>
      <dsp:txXfrm>
        <a:off x="47696" y="3848614"/>
        <a:ext cx="2370202" cy="1387585"/>
      </dsp:txXfrm>
    </dsp:sp>
    <dsp:sp modelId="{463B9004-FD9C-A44E-ABFC-AE0B4EDAD685}">
      <dsp:nvSpPr>
        <dsp:cNvPr id="0" name=""/>
        <dsp:cNvSpPr/>
      </dsp:nvSpPr>
      <dsp:spPr>
        <a:xfrm rot="16200000">
          <a:off x="2851659" y="3134808"/>
          <a:ext cx="1832581" cy="22108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426CA-6F51-9E4D-80A6-22CE088B669D}">
      <dsp:nvSpPr>
        <dsp:cNvPr id="0" name=""/>
        <dsp:cNvSpPr/>
      </dsp:nvSpPr>
      <dsp:spPr>
        <a:xfrm>
          <a:off x="3271728" y="3805444"/>
          <a:ext cx="2456542" cy="1473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2. </a:t>
          </a:r>
          <a:r>
            <a:rPr lang="en-US" sz="1700" b="1" kern="1200" dirty="0" err="1"/>
            <a:t>Glavna</a:t>
          </a:r>
          <a:r>
            <a:rPr lang="en-US" sz="1700" b="1" kern="1200" dirty="0"/>
            <a:t> </a:t>
          </a:r>
          <a:r>
            <a:rPr lang="en-US" sz="1700" b="1" kern="1200" dirty="0" err="1"/>
            <a:t>svrha</a:t>
          </a:r>
          <a:r>
            <a:rPr lang="en-US" sz="1700" b="1" kern="1200" dirty="0"/>
            <a:t> ? </a:t>
          </a:r>
          <a:r>
            <a:rPr lang="en-US" sz="1700" b="1" kern="1200" dirty="0" err="1"/>
            <a:t>Funkcionalnosti</a:t>
          </a:r>
          <a:endParaRPr lang="en-US" sz="1700" kern="1200" dirty="0"/>
        </a:p>
      </dsp:txBody>
      <dsp:txXfrm>
        <a:off x="3314898" y="3848614"/>
        <a:ext cx="2370202" cy="1387585"/>
      </dsp:txXfrm>
    </dsp:sp>
    <dsp:sp modelId="{5BF5FB07-071A-2140-B54E-A65B369BBEB7}">
      <dsp:nvSpPr>
        <dsp:cNvPr id="0" name=""/>
        <dsp:cNvSpPr/>
      </dsp:nvSpPr>
      <dsp:spPr>
        <a:xfrm rot="16200000">
          <a:off x="2851659" y="1292400"/>
          <a:ext cx="1832581" cy="22108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B059D-BC83-0B4C-93AF-56D0A228771B}">
      <dsp:nvSpPr>
        <dsp:cNvPr id="0" name=""/>
        <dsp:cNvSpPr/>
      </dsp:nvSpPr>
      <dsp:spPr>
        <a:xfrm>
          <a:off x="3271728" y="1963037"/>
          <a:ext cx="2456542" cy="1473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Svrha:</a:t>
          </a:r>
          <a:r>
            <a:rPr lang="en-US" sz="1700" kern="1200"/>
            <a:t> Organizacija i optimizacija digitalizacije filmskog sadržaja.</a:t>
          </a:r>
        </a:p>
      </dsp:txBody>
      <dsp:txXfrm>
        <a:off x="3314898" y="2006207"/>
        <a:ext cx="2370202" cy="1387585"/>
      </dsp:txXfrm>
    </dsp:sp>
    <dsp:sp modelId="{FB80C5BB-CE38-0245-A2E8-2A4BE7B898F3}">
      <dsp:nvSpPr>
        <dsp:cNvPr id="0" name=""/>
        <dsp:cNvSpPr/>
      </dsp:nvSpPr>
      <dsp:spPr>
        <a:xfrm>
          <a:off x="3772863" y="371197"/>
          <a:ext cx="3257375" cy="22108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8914F-AE0D-7342-9C07-A33EF7DE3AFB}">
      <dsp:nvSpPr>
        <dsp:cNvPr id="0" name=""/>
        <dsp:cNvSpPr/>
      </dsp:nvSpPr>
      <dsp:spPr>
        <a:xfrm>
          <a:off x="3271728" y="120629"/>
          <a:ext cx="2456542" cy="1473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Funkcionalnosti: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Upravljanje filmskim metapodacima.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Skeniranje bar kodova.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Grupiranje snimaka.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Generiranje izvještaja.</a:t>
          </a:r>
        </a:p>
      </dsp:txBody>
      <dsp:txXfrm>
        <a:off x="3314898" y="163799"/>
        <a:ext cx="2370202" cy="1387585"/>
      </dsp:txXfrm>
    </dsp:sp>
    <dsp:sp modelId="{FABD497F-E7A5-4848-8E83-96CF52E38863}">
      <dsp:nvSpPr>
        <dsp:cNvPr id="0" name=""/>
        <dsp:cNvSpPr/>
      </dsp:nvSpPr>
      <dsp:spPr>
        <a:xfrm rot="5400000">
          <a:off x="6118861" y="1292400"/>
          <a:ext cx="1832581" cy="22108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EBED0-761B-5849-AE86-67A9551A1D23}">
      <dsp:nvSpPr>
        <dsp:cNvPr id="0" name=""/>
        <dsp:cNvSpPr/>
      </dsp:nvSpPr>
      <dsp:spPr>
        <a:xfrm>
          <a:off x="6538930" y="120629"/>
          <a:ext cx="2456542" cy="1473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3. Konkurencija ? Prednost</a:t>
          </a:r>
          <a:endParaRPr lang="en-US" sz="1700" kern="1200"/>
        </a:p>
      </dsp:txBody>
      <dsp:txXfrm>
        <a:off x="6582100" y="163799"/>
        <a:ext cx="2370202" cy="1387585"/>
      </dsp:txXfrm>
    </dsp:sp>
    <dsp:sp modelId="{ECA47168-3B48-5C4B-A289-1CF1747E81A7}">
      <dsp:nvSpPr>
        <dsp:cNvPr id="0" name=""/>
        <dsp:cNvSpPr/>
      </dsp:nvSpPr>
      <dsp:spPr>
        <a:xfrm rot="5400000">
          <a:off x="6118861" y="3134808"/>
          <a:ext cx="1832581" cy="22108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3795-8914-A345-8903-9BE3C5944CB7}">
      <dsp:nvSpPr>
        <dsp:cNvPr id="0" name=""/>
        <dsp:cNvSpPr/>
      </dsp:nvSpPr>
      <dsp:spPr>
        <a:xfrm>
          <a:off x="6538930" y="1963037"/>
          <a:ext cx="2456542" cy="1473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Postoje slični alati za medije, ali nisu specifično usmjereni na filmske trake.</a:t>
          </a:r>
        </a:p>
      </dsp:txBody>
      <dsp:txXfrm>
        <a:off x="6582100" y="2006207"/>
        <a:ext cx="2370202" cy="1387585"/>
      </dsp:txXfrm>
    </dsp:sp>
    <dsp:sp modelId="{4635102D-E20D-F54D-A611-48FE5563707F}">
      <dsp:nvSpPr>
        <dsp:cNvPr id="0" name=""/>
        <dsp:cNvSpPr/>
      </dsp:nvSpPr>
      <dsp:spPr>
        <a:xfrm>
          <a:off x="6538930" y="3805444"/>
          <a:ext cx="2456542" cy="1473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Naša</a:t>
          </a:r>
          <a:r>
            <a:rPr lang="en-US" sz="1700" kern="1200" dirty="0"/>
            <a:t> </a:t>
          </a:r>
          <a:r>
            <a:rPr lang="en-US" sz="1700" kern="1200" dirty="0" err="1"/>
            <a:t>aplikacija</a:t>
          </a:r>
          <a:r>
            <a:rPr lang="en-US" sz="1700" kern="1200" dirty="0"/>
            <a:t> </a:t>
          </a:r>
          <a:r>
            <a:rPr lang="en-US" sz="1700" kern="1200" dirty="0" err="1"/>
            <a:t>nudi</a:t>
          </a:r>
          <a:r>
            <a:rPr lang="en-US" sz="1700" kern="1200" dirty="0"/>
            <a:t> </a:t>
          </a:r>
          <a:r>
            <a:rPr lang="en-US" sz="1700" kern="1200" dirty="0" err="1"/>
            <a:t>jedinstveno</a:t>
          </a:r>
          <a:r>
            <a:rPr lang="en-US" sz="1700" kern="1200" dirty="0"/>
            <a:t> </a:t>
          </a:r>
          <a:r>
            <a:rPr lang="en-US" sz="1700" kern="1200" dirty="0" err="1"/>
            <a:t>i</a:t>
          </a:r>
          <a:r>
            <a:rPr lang="en-US" sz="1700" kern="1200" dirty="0"/>
            <a:t> </a:t>
          </a:r>
          <a:r>
            <a:rPr lang="en-US" sz="1700" kern="1200" dirty="0" err="1"/>
            <a:t>optimalno</a:t>
          </a:r>
          <a:r>
            <a:rPr lang="en-US" sz="1700" kern="1200" dirty="0"/>
            <a:t> </a:t>
          </a:r>
          <a:r>
            <a:rPr lang="en-US" sz="1700" kern="1200" dirty="0" err="1"/>
            <a:t>grupiranje</a:t>
          </a:r>
          <a:r>
            <a:rPr lang="en-US" sz="1700" kern="1200" dirty="0"/>
            <a:t> </a:t>
          </a:r>
          <a:r>
            <a:rPr lang="en-US" sz="1700" kern="1200" dirty="0" err="1"/>
            <a:t>filmskih</a:t>
          </a:r>
          <a:r>
            <a:rPr lang="en-US" sz="1700" kern="1200" dirty="0"/>
            <a:t> </a:t>
          </a:r>
          <a:r>
            <a:rPr lang="en-US" sz="1700" kern="1200" dirty="0" err="1"/>
            <a:t>snimaka</a:t>
          </a:r>
          <a:r>
            <a:rPr lang="en-US" sz="1700" kern="1200" dirty="0"/>
            <a:t>.</a:t>
          </a:r>
        </a:p>
      </dsp:txBody>
      <dsp:txXfrm>
        <a:off x="6582100" y="3848614"/>
        <a:ext cx="2370202" cy="13875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F01AC-5CA2-8746-92A9-3FED6268F92A}">
      <dsp:nvSpPr>
        <dsp:cNvPr id="0" name=""/>
        <dsp:cNvSpPr/>
      </dsp:nvSpPr>
      <dsp:spPr>
        <a:xfrm>
          <a:off x="0" y="123604"/>
          <a:ext cx="9000000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Komponente povezane s korisnicima</a:t>
          </a:r>
          <a:r>
            <a:rPr lang="en-US" sz="2100" kern="1200"/>
            <a:t>:</a:t>
          </a:r>
        </a:p>
      </dsp:txBody>
      <dsp:txXfrm>
        <a:off x="23388" y="146992"/>
        <a:ext cx="8953224" cy="432338"/>
      </dsp:txXfrm>
    </dsp:sp>
    <dsp:sp modelId="{7DC5ED9B-38B0-2E48-8BC6-71195F615C5F}">
      <dsp:nvSpPr>
        <dsp:cNvPr id="0" name=""/>
        <dsp:cNvSpPr/>
      </dsp:nvSpPr>
      <dsp:spPr>
        <a:xfrm>
          <a:off x="0" y="602719"/>
          <a:ext cx="9000000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Dodavanje korisnika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Provjera dupliciranih e-mailova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Dohvaćanje korisnika prema e-mailu</a:t>
          </a:r>
        </a:p>
      </dsp:txBody>
      <dsp:txXfrm>
        <a:off x="0" y="602719"/>
        <a:ext cx="9000000" cy="782460"/>
      </dsp:txXfrm>
    </dsp:sp>
    <dsp:sp modelId="{6974DCC5-FDC1-1541-9F4E-16973B102B86}">
      <dsp:nvSpPr>
        <dsp:cNvPr id="0" name=""/>
        <dsp:cNvSpPr/>
      </dsp:nvSpPr>
      <dsp:spPr>
        <a:xfrm>
          <a:off x="0" y="1385179"/>
          <a:ext cx="9000000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Komponente filmske trake</a:t>
          </a:r>
          <a:r>
            <a:rPr lang="en-US" sz="2100" kern="1200"/>
            <a:t>:</a:t>
          </a:r>
        </a:p>
      </dsp:txBody>
      <dsp:txXfrm>
        <a:off x="23388" y="1408567"/>
        <a:ext cx="8953224" cy="432338"/>
      </dsp:txXfrm>
    </dsp:sp>
    <dsp:sp modelId="{64BD0A80-728D-AD47-B371-1E0B588A28B9}">
      <dsp:nvSpPr>
        <dsp:cNvPr id="0" name=""/>
        <dsp:cNvSpPr/>
      </dsp:nvSpPr>
      <dsp:spPr>
        <a:xfrm>
          <a:off x="0" y="1864294"/>
          <a:ext cx="9000000" cy="5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Dodavanje filmske trake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Provjera nepronađenih filmova</a:t>
          </a:r>
        </a:p>
      </dsp:txBody>
      <dsp:txXfrm>
        <a:off x="0" y="1864294"/>
        <a:ext cx="9000000" cy="521640"/>
      </dsp:txXfrm>
    </dsp:sp>
    <dsp:sp modelId="{888D41AE-4E2C-6047-934A-AA8EAB7CC974}">
      <dsp:nvSpPr>
        <dsp:cNvPr id="0" name=""/>
        <dsp:cNvSpPr/>
      </dsp:nvSpPr>
      <dsp:spPr>
        <a:xfrm>
          <a:off x="0" y="2385934"/>
          <a:ext cx="9000000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End-to-End (E2E) testovi</a:t>
          </a:r>
          <a:r>
            <a:rPr lang="en-US" sz="2100" kern="1200"/>
            <a:t>:</a:t>
          </a:r>
        </a:p>
      </dsp:txBody>
      <dsp:txXfrm>
        <a:off x="23388" y="2409322"/>
        <a:ext cx="8953224" cy="432338"/>
      </dsp:txXfrm>
    </dsp:sp>
    <dsp:sp modelId="{8E6FFA28-87D3-3A4B-8011-9AD80688CFB4}">
      <dsp:nvSpPr>
        <dsp:cNvPr id="0" name=""/>
        <dsp:cNvSpPr/>
      </dsp:nvSpPr>
      <dsp:spPr>
        <a:xfrm>
          <a:off x="0" y="2865049"/>
          <a:ext cx="9000000" cy="5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Prijava korisnika (ispravna i neispravna)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Provjera lozinke</a:t>
          </a:r>
        </a:p>
      </dsp:txBody>
      <dsp:txXfrm>
        <a:off x="0" y="2865049"/>
        <a:ext cx="9000000" cy="521640"/>
      </dsp:txXfrm>
    </dsp:sp>
    <dsp:sp modelId="{912BC446-BD87-E841-A8D1-FA06907E287E}">
      <dsp:nvSpPr>
        <dsp:cNvPr id="0" name=""/>
        <dsp:cNvSpPr/>
      </dsp:nvSpPr>
      <dsp:spPr>
        <a:xfrm>
          <a:off x="0" y="3386689"/>
          <a:ext cx="9000000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Komponenta za skeniranje bar kodova (BarcodeScanner)</a:t>
          </a:r>
          <a:r>
            <a:rPr lang="en-US" sz="2100" kern="1200"/>
            <a:t>:</a:t>
          </a:r>
        </a:p>
      </dsp:txBody>
      <dsp:txXfrm>
        <a:off x="23388" y="3410077"/>
        <a:ext cx="8953224" cy="432338"/>
      </dsp:txXfrm>
    </dsp:sp>
    <dsp:sp modelId="{E4D9C5AF-AACD-B242-9969-39816C40317D}">
      <dsp:nvSpPr>
        <dsp:cNvPr id="0" name=""/>
        <dsp:cNvSpPr/>
      </dsp:nvSpPr>
      <dsp:spPr>
        <a:xfrm>
          <a:off x="0" y="3865804"/>
          <a:ext cx="9000000" cy="5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Dodavanje novog filma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Provjera dupliciranja filma</a:t>
          </a:r>
        </a:p>
      </dsp:txBody>
      <dsp:txXfrm>
        <a:off x="0" y="3865804"/>
        <a:ext cx="9000000" cy="521640"/>
      </dsp:txXfrm>
    </dsp:sp>
    <dsp:sp modelId="{18B2CD36-02B9-1943-9640-AC33FBFB3F32}">
      <dsp:nvSpPr>
        <dsp:cNvPr id="0" name=""/>
        <dsp:cNvSpPr/>
      </dsp:nvSpPr>
      <dsp:spPr>
        <a:xfrm>
          <a:off x="0" y="4387444"/>
          <a:ext cx="9000000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Komponenta digitalizacije</a:t>
          </a:r>
          <a:r>
            <a:rPr lang="en-US" sz="2100" kern="1200"/>
            <a:t>:</a:t>
          </a:r>
        </a:p>
      </dsp:txBody>
      <dsp:txXfrm>
        <a:off x="23388" y="4410832"/>
        <a:ext cx="8953224" cy="432338"/>
      </dsp:txXfrm>
    </dsp:sp>
    <dsp:sp modelId="{84401B7B-FF1F-4542-B267-13E622FED97C}">
      <dsp:nvSpPr>
        <dsp:cNvPr id="0" name=""/>
        <dsp:cNvSpPr/>
      </dsp:nvSpPr>
      <dsp:spPr>
        <a:xfrm>
          <a:off x="0" y="4866559"/>
          <a:ext cx="90000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Filtriranje prema statusu digitalizacije.</a:t>
          </a:r>
        </a:p>
      </dsp:txBody>
      <dsp:txXfrm>
        <a:off x="0" y="4866559"/>
        <a:ext cx="9000000" cy="347760"/>
      </dsp:txXfrm>
    </dsp:sp>
    <dsp:sp modelId="{B7962056-82D9-7443-9651-168D06E5C00A}">
      <dsp:nvSpPr>
        <dsp:cNvPr id="0" name=""/>
        <dsp:cNvSpPr/>
      </dsp:nvSpPr>
      <dsp:spPr>
        <a:xfrm>
          <a:off x="0" y="5214318"/>
          <a:ext cx="9000000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Promjena uloge korisnika</a:t>
          </a:r>
          <a:endParaRPr lang="en-US" sz="2100" kern="1200"/>
        </a:p>
      </dsp:txBody>
      <dsp:txXfrm>
        <a:off x="23388" y="5237706"/>
        <a:ext cx="8953224" cy="4323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A75C0-721D-8148-9E18-4869F32B576E}">
      <dsp:nvSpPr>
        <dsp:cNvPr id="0" name=""/>
        <dsp:cNvSpPr/>
      </dsp:nvSpPr>
      <dsp:spPr>
        <a:xfrm>
          <a:off x="4039" y="701917"/>
          <a:ext cx="1377397" cy="68869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Izrada</a:t>
          </a:r>
          <a:r>
            <a:rPr lang="en-US" sz="1400" b="1" kern="1200" dirty="0"/>
            <a:t> </a:t>
          </a:r>
          <a:r>
            <a:rPr lang="en-US" sz="1400" b="1" kern="1200" dirty="0" err="1"/>
            <a:t>aplikacije</a:t>
          </a:r>
          <a:r>
            <a:rPr lang="en-US" sz="1400" b="1" kern="1200" dirty="0"/>
            <a:t>:</a:t>
          </a:r>
          <a:endParaRPr lang="en-US" sz="1400" kern="1200" dirty="0"/>
        </a:p>
      </dsp:txBody>
      <dsp:txXfrm>
        <a:off x="24210" y="722088"/>
        <a:ext cx="1337055" cy="648356"/>
      </dsp:txXfrm>
    </dsp:sp>
    <dsp:sp modelId="{2546E496-2838-144C-9B77-53F0329B0A52}">
      <dsp:nvSpPr>
        <dsp:cNvPr id="0" name=""/>
        <dsp:cNvSpPr/>
      </dsp:nvSpPr>
      <dsp:spPr>
        <a:xfrm>
          <a:off x="141779" y="1390616"/>
          <a:ext cx="137739" cy="516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6524"/>
              </a:lnTo>
              <a:lnTo>
                <a:pt x="137739" y="516524"/>
              </a:lnTo>
            </a:path>
          </a:pathLst>
        </a:custGeom>
        <a:noFill/>
        <a:ln w="2222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877B6-1EB3-884C-BF81-EAF4DE667F68}">
      <dsp:nvSpPr>
        <dsp:cNvPr id="0" name=""/>
        <dsp:cNvSpPr/>
      </dsp:nvSpPr>
      <dsp:spPr>
        <a:xfrm>
          <a:off x="279518" y="1562791"/>
          <a:ext cx="1101917" cy="6886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Backend:</a:t>
          </a:r>
          <a:endParaRPr lang="en-US" sz="800" kern="120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b="1" kern="1200"/>
            <a:t>Jezik:</a:t>
          </a:r>
          <a:r>
            <a:rPr lang="en-US" sz="600" kern="1200"/>
            <a:t> Java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b="1" kern="1200"/>
            <a:t>Radni okvir:</a:t>
          </a:r>
          <a:r>
            <a:rPr lang="en-US" sz="600" kern="1200"/>
            <a:t> Spring Framework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b="1" kern="1200"/>
            <a:t>Baza podataka:</a:t>
          </a:r>
          <a:r>
            <a:rPr lang="en-US" sz="600" kern="1200"/>
            <a:t> PostgreSQL</a:t>
          </a:r>
        </a:p>
      </dsp:txBody>
      <dsp:txXfrm>
        <a:off x="299689" y="1582962"/>
        <a:ext cx="1061575" cy="648356"/>
      </dsp:txXfrm>
    </dsp:sp>
    <dsp:sp modelId="{7CBCB2D9-01E0-554A-887C-62083CEC48DE}">
      <dsp:nvSpPr>
        <dsp:cNvPr id="0" name=""/>
        <dsp:cNvSpPr/>
      </dsp:nvSpPr>
      <dsp:spPr>
        <a:xfrm>
          <a:off x="141779" y="1390616"/>
          <a:ext cx="137739" cy="1377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7397"/>
              </a:lnTo>
              <a:lnTo>
                <a:pt x="137739" y="1377397"/>
              </a:lnTo>
            </a:path>
          </a:pathLst>
        </a:custGeom>
        <a:noFill/>
        <a:ln w="2222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CBEC1-7F77-A04B-B036-B08ED77F43A4}">
      <dsp:nvSpPr>
        <dsp:cNvPr id="0" name=""/>
        <dsp:cNvSpPr/>
      </dsp:nvSpPr>
      <dsp:spPr>
        <a:xfrm>
          <a:off x="279518" y="2423664"/>
          <a:ext cx="1101917" cy="6886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Frontend:</a:t>
          </a:r>
          <a:endParaRPr lang="en-US" sz="800" kern="120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b="1" kern="1200"/>
            <a:t>Jezik:</a:t>
          </a:r>
          <a:r>
            <a:rPr lang="en-US" sz="600" kern="1200"/>
            <a:t> JavaScript (ReactJS)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b="1" kern="1200"/>
            <a:t>Radni okvir:</a:t>
          </a:r>
          <a:r>
            <a:rPr lang="en-US" sz="600" kern="1200"/>
            <a:t> React Router, React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b="1" kern="1200"/>
            <a:t>Integracija:</a:t>
          </a:r>
          <a:r>
            <a:rPr lang="en-US" sz="600" kern="1200"/>
            <a:t> Render (deploy)</a:t>
          </a:r>
        </a:p>
      </dsp:txBody>
      <dsp:txXfrm>
        <a:off x="299689" y="2443835"/>
        <a:ext cx="1061575" cy="648356"/>
      </dsp:txXfrm>
    </dsp:sp>
    <dsp:sp modelId="{DF9F2B31-FEF2-D94D-9478-C80C1BC01FCE}">
      <dsp:nvSpPr>
        <dsp:cNvPr id="0" name=""/>
        <dsp:cNvSpPr/>
      </dsp:nvSpPr>
      <dsp:spPr>
        <a:xfrm>
          <a:off x="1725786" y="701917"/>
          <a:ext cx="1377397" cy="68869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Ispitivanje:</a:t>
          </a:r>
          <a:endParaRPr lang="en-US" sz="1400" kern="1200"/>
        </a:p>
      </dsp:txBody>
      <dsp:txXfrm>
        <a:off x="1745957" y="722088"/>
        <a:ext cx="1337055" cy="648356"/>
      </dsp:txXfrm>
    </dsp:sp>
    <dsp:sp modelId="{CBFE8470-A9E1-9D4D-9ACD-2253F1759830}">
      <dsp:nvSpPr>
        <dsp:cNvPr id="0" name=""/>
        <dsp:cNvSpPr/>
      </dsp:nvSpPr>
      <dsp:spPr>
        <a:xfrm>
          <a:off x="1863525" y="1390616"/>
          <a:ext cx="137739" cy="516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6524"/>
              </a:lnTo>
              <a:lnTo>
                <a:pt x="137739" y="516524"/>
              </a:lnTo>
            </a:path>
          </a:pathLst>
        </a:custGeom>
        <a:noFill/>
        <a:ln w="2222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C3C34-A58B-B241-8573-7CD88B28C42B}">
      <dsp:nvSpPr>
        <dsp:cNvPr id="0" name=""/>
        <dsp:cNvSpPr/>
      </dsp:nvSpPr>
      <dsp:spPr>
        <a:xfrm>
          <a:off x="2001265" y="1562791"/>
          <a:ext cx="1101917" cy="6886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Junit, Selenium</a:t>
          </a:r>
          <a:endParaRPr lang="en-US" sz="800" kern="1200"/>
        </a:p>
      </dsp:txBody>
      <dsp:txXfrm>
        <a:off x="2021436" y="1582962"/>
        <a:ext cx="1061575" cy="648356"/>
      </dsp:txXfrm>
    </dsp:sp>
    <dsp:sp modelId="{793E38FC-B19E-484E-8028-A45FCBDABF98}">
      <dsp:nvSpPr>
        <dsp:cNvPr id="0" name=""/>
        <dsp:cNvSpPr/>
      </dsp:nvSpPr>
      <dsp:spPr>
        <a:xfrm>
          <a:off x="3447532" y="701917"/>
          <a:ext cx="1377397" cy="68869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Dokumentacija:</a:t>
          </a:r>
          <a:endParaRPr lang="en-US" sz="1400" kern="1200"/>
        </a:p>
      </dsp:txBody>
      <dsp:txXfrm>
        <a:off x="3467703" y="722088"/>
        <a:ext cx="1337055" cy="648356"/>
      </dsp:txXfrm>
    </dsp:sp>
    <dsp:sp modelId="{7754FEF0-D4D2-4B41-85B8-D4A44711701B}">
      <dsp:nvSpPr>
        <dsp:cNvPr id="0" name=""/>
        <dsp:cNvSpPr/>
      </dsp:nvSpPr>
      <dsp:spPr>
        <a:xfrm>
          <a:off x="3585272" y="1390616"/>
          <a:ext cx="137739" cy="516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6524"/>
              </a:lnTo>
              <a:lnTo>
                <a:pt x="137739" y="516524"/>
              </a:lnTo>
            </a:path>
          </a:pathLst>
        </a:custGeom>
        <a:noFill/>
        <a:ln w="2222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96A630-E5BC-744F-92DF-3BED957C9B39}">
      <dsp:nvSpPr>
        <dsp:cNvPr id="0" name=""/>
        <dsp:cNvSpPr/>
      </dsp:nvSpPr>
      <dsp:spPr>
        <a:xfrm>
          <a:off x="3723012" y="1562791"/>
          <a:ext cx="1101917" cy="6886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Format:</a:t>
          </a:r>
          <a:r>
            <a:rPr lang="en-US" sz="800" kern="1200"/>
            <a:t> Markdown </a:t>
          </a:r>
        </a:p>
      </dsp:txBody>
      <dsp:txXfrm>
        <a:off x="3743183" y="1582962"/>
        <a:ext cx="1061575" cy="648356"/>
      </dsp:txXfrm>
    </dsp:sp>
    <dsp:sp modelId="{5C037122-4A81-8342-924B-484AC642A465}">
      <dsp:nvSpPr>
        <dsp:cNvPr id="0" name=""/>
        <dsp:cNvSpPr/>
      </dsp:nvSpPr>
      <dsp:spPr>
        <a:xfrm>
          <a:off x="3585272" y="1390616"/>
          <a:ext cx="137739" cy="1377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7397"/>
              </a:lnTo>
              <a:lnTo>
                <a:pt x="137739" y="1377397"/>
              </a:lnTo>
            </a:path>
          </a:pathLst>
        </a:custGeom>
        <a:noFill/>
        <a:ln w="2222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B2A76-8101-814F-9D07-29599541CAB2}">
      <dsp:nvSpPr>
        <dsp:cNvPr id="0" name=""/>
        <dsp:cNvSpPr/>
      </dsp:nvSpPr>
      <dsp:spPr>
        <a:xfrm>
          <a:off x="3723012" y="2423664"/>
          <a:ext cx="1101917" cy="6886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Github Wiki</a:t>
          </a:r>
        </a:p>
      </dsp:txBody>
      <dsp:txXfrm>
        <a:off x="3743183" y="2443835"/>
        <a:ext cx="1061575" cy="648356"/>
      </dsp:txXfrm>
    </dsp:sp>
    <dsp:sp modelId="{F351C19D-22D0-404F-AFD7-97C454C42386}">
      <dsp:nvSpPr>
        <dsp:cNvPr id="0" name=""/>
        <dsp:cNvSpPr/>
      </dsp:nvSpPr>
      <dsp:spPr>
        <a:xfrm>
          <a:off x="5169279" y="701917"/>
          <a:ext cx="1377397" cy="68869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Komunikacija:</a:t>
          </a:r>
          <a:endParaRPr lang="en-US" sz="1400" kern="1200"/>
        </a:p>
      </dsp:txBody>
      <dsp:txXfrm>
        <a:off x="5189450" y="722088"/>
        <a:ext cx="1337055" cy="648356"/>
      </dsp:txXfrm>
    </dsp:sp>
    <dsp:sp modelId="{44712ECA-045F-9248-A682-70316604E0C5}">
      <dsp:nvSpPr>
        <dsp:cNvPr id="0" name=""/>
        <dsp:cNvSpPr/>
      </dsp:nvSpPr>
      <dsp:spPr>
        <a:xfrm>
          <a:off x="5307019" y="1390616"/>
          <a:ext cx="137739" cy="516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6524"/>
              </a:lnTo>
              <a:lnTo>
                <a:pt x="137739" y="516524"/>
              </a:lnTo>
            </a:path>
          </a:pathLst>
        </a:custGeom>
        <a:noFill/>
        <a:ln w="2222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7B4C4-09A2-6A49-BEA7-DFDD4B9E8DFA}">
      <dsp:nvSpPr>
        <dsp:cNvPr id="0" name=""/>
        <dsp:cNvSpPr/>
      </dsp:nvSpPr>
      <dsp:spPr>
        <a:xfrm>
          <a:off x="5444759" y="1562791"/>
          <a:ext cx="1101917" cy="6886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Alati za suradnju:</a:t>
          </a:r>
          <a:r>
            <a:rPr lang="en-US" sz="800" kern="1200"/>
            <a:t> Discord, Microsoft Teams, WhatsApp</a:t>
          </a:r>
        </a:p>
      </dsp:txBody>
      <dsp:txXfrm>
        <a:off x="5464930" y="1582962"/>
        <a:ext cx="1061575" cy="648356"/>
      </dsp:txXfrm>
    </dsp:sp>
    <dsp:sp modelId="{E27D7682-320D-2C46-86DC-C5DBB2B031B9}">
      <dsp:nvSpPr>
        <dsp:cNvPr id="0" name=""/>
        <dsp:cNvSpPr/>
      </dsp:nvSpPr>
      <dsp:spPr>
        <a:xfrm>
          <a:off x="5307019" y="1390616"/>
          <a:ext cx="137739" cy="1377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7397"/>
              </a:lnTo>
              <a:lnTo>
                <a:pt x="137739" y="1377397"/>
              </a:lnTo>
            </a:path>
          </a:pathLst>
        </a:custGeom>
        <a:noFill/>
        <a:ln w="2222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B9C4AA-B4D9-8F41-81F1-379E57505D5F}">
      <dsp:nvSpPr>
        <dsp:cNvPr id="0" name=""/>
        <dsp:cNvSpPr/>
      </dsp:nvSpPr>
      <dsp:spPr>
        <a:xfrm>
          <a:off x="5444759" y="2423664"/>
          <a:ext cx="1101917" cy="6886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Razmjena podataka:</a:t>
          </a:r>
          <a:r>
            <a:rPr lang="en-US" sz="800" kern="1200"/>
            <a:t> REST API, JSON format</a:t>
          </a:r>
        </a:p>
      </dsp:txBody>
      <dsp:txXfrm>
        <a:off x="5464930" y="2443835"/>
        <a:ext cx="1061575" cy="648356"/>
      </dsp:txXfrm>
    </dsp:sp>
    <dsp:sp modelId="{F3561780-60C5-9448-B6EE-4EA00F12F028}">
      <dsp:nvSpPr>
        <dsp:cNvPr id="0" name=""/>
        <dsp:cNvSpPr/>
      </dsp:nvSpPr>
      <dsp:spPr>
        <a:xfrm>
          <a:off x="6891026" y="701917"/>
          <a:ext cx="1377397" cy="68869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Upravljanje projektom:</a:t>
          </a:r>
          <a:endParaRPr lang="en-US" sz="1400" kern="1200"/>
        </a:p>
      </dsp:txBody>
      <dsp:txXfrm>
        <a:off x="6911197" y="722088"/>
        <a:ext cx="1337055" cy="648356"/>
      </dsp:txXfrm>
    </dsp:sp>
    <dsp:sp modelId="{B8AD922E-A667-A045-9CDE-370772546554}">
      <dsp:nvSpPr>
        <dsp:cNvPr id="0" name=""/>
        <dsp:cNvSpPr/>
      </dsp:nvSpPr>
      <dsp:spPr>
        <a:xfrm>
          <a:off x="7028766" y="1390616"/>
          <a:ext cx="137739" cy="516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6524"/>
              </a:lnTo>
              <a:lnTo>
                <a:pt x="137739" y="516524"/>
              </a:lnTo>
            </a:path>
          </a:pathLst>
        </a:custGeom>
        <a:noFill/>
        <a:ln w="2222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E523BD-3889-3C48-834A-8C1020B6A665}">
      <dsp:nvSpPr>
        <dsp:cNvPr id="0" name=""/>
        <dsp:cNvSpPr/>
      </dsp:nvSpPr>
      <dsp:spPr>
        <a:xfrm>
          <a:off x="7166505" y="1562791"/>
          <a:ext cx="1101917" cy="6886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Alati za upravljanje:</a:t>
          </a:r>
          <a:r>
            <a:rPr lang="en-US" sz="800" kern="1200"/>
            <a:t> GitHub Issues</a:t>
          </a:r>
        </a:p>
      </dsp:txBody>
      <dsp:txXfrm>
        <a:off x="7186676" y="1582962"/>
        <a:ext cx="1061575" cy="648356"/>
      </dsp:txXfrm>
    </dsp:sp>
    <dsp:sp modelId="{CCD9533C-AB9C-A04D-81B5-89A440D3ABA5}">
      <dsp:nvSpPr>
        <dsp:cNvPr id="0" name=""/>
        <dsp:cNvSpPr/>
      </dsp:nvSpPr>
      <dsp:spPr>
        <a:xfrm>
          <a:off x="7028766" y="1390616"/>
          <a:ext cx="137739" cy="1377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7397"/>
              </a:lnTo>
              <a:lnTo>
                <a:pt x="137739" y="1377397"/>
              </a:lnTo>
            </a:path>
          </a:pathLst>
        </a:custGeom>
        <a:noFill/>
        <a:ln w="2222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C65831-C88B-1C48-A4A7-20EBBD11E1B8}">
      <dsp:nvSpPr>
        <dsp:cNvPr id="0" name=""/>
        <dsp:cNvSpPr/>
      </dsp:nvSpPr>
      <dsp:spPr>
        <a:xfrm>
          <a:off x="7166505" y="2423664"/>
          <a:ext cx="1101917" cy="6886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Kontrola verzija:</a:t>
          </a:r>
          <a:r>
            <a:rPr lang="en-US" sz="800" kern="1200"/>
            <a:t> Git, GitHub</a:t>
          </a:r>
        </a:p>
      </dsp:txBody>
      <dsp:txXfrm>
        <a:off x="7186676" y="2443835"/>
        <a:ext cx="1061575" cy="6483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B6330-9B93-DC4D-90D2-2E1CCF1FB808}">
      <dsp:nvSpPr>
        <dsp:cNvPr id="0" name=""/>
        <dsp:cNvSpPr/>
      </dsp:nvSpPr>
      <dsp:spPr>
        <a:xfrm>
          <a:off x="0" y="347620"/>
          <a:ext cx="8272463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AAA18-2312-1342-85A3-C91E858090ED}">
      <dsp:nvSpPr>
        <dsp:cNvPr id="0" name=""/>
        <dsp:cNvSpPr/>
      </dsp:nvSpPr>
      <dsp:spPr>
        <a:xfrm>
          <a:off x="413623" y="67180"/>
          <a:ext cx="5790724" cy="5608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876" tIns="0" rIns="21887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Naučene lekcije</a:t>
          </a:r>
          <a:endParaRPr lang="en-US" sz="1900" kern="1200"/>
        </a:p>
      </dsp:txBody>
      <dsp:txXfrm>
        <a:off x="441003" y="94560"/>
        <a:ext cx="5735964" cy="506119"/>
      </dsp:txXfrm>
    </dsp:sp>
    <dsp:sp modelId="{B16D0932-ED2C-5346-9537-13F85B4984A8}">
      <dsp:nvSpPr>
        <dsp:cNvPr id="0" name=""/>
        <dsp:cNvSpPr/>
      </dsp:nvSpPr>
      <dsp:spPr>
        <a:xfrm>
          <a:off x="0" y="1209460"/>
          <a:ext cx="8272463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035" tIns="395732" rIns="64203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Timska suradnja i komunikacija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Dobro usklađivanje backend i frontend dijela aplikacije</a:t>
          </a:r>
        </a:p>
      </dsp:txBody>
      <dsp:txXfrm>
        <a:off x="0" y="1209460"/>
        <a:ext cx="8272463" cy="1077300"/>
      </dsp:txXfrm>
    </dsp:sp>
    <dsp:sp modelId="{0DE40F39-C243-1D47-90DB-407056615331}">
      <dsp:nvSpPr>
        <dsp:cNvPr id="0" name=""/>
        <dsp:cNvSpPr/>
      </dsp:nvSpPr>
      <dsp:spPr>
        <a:xfrm>
          <a:off x="413623" y="929020"/>
          <a:ext cx="5790724" cy="560879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876" tIns="0" rIns="21887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Što je bilo dobro:</a:t>
          </a:r>
          <a:endParaRPr lang="en-US" sz="1900" kern="1200"/>
        </a:p>
      </dsp:txBody>
      <dsp:txXfrm>
        <a:off x="441003" y="956400"/>
        <a:ext cx="5735964" cy="506119"/>
      </dsp:txXfrm>
    </dsp:sp>
    <dsp:sp modelId="{9DE2DF90-01D6-A640-81E3-6388384688C2}">
      <dsp:nvSpPr>
        <dsp:cNvPr id="0" name=""/>
        <dsp:cNvSpPr/>
      </dsp:nvSpPr>
      <dsp:spPr>
        <a:xfrm>
          <a:off x="0" y="2669800"/>
          <a:ext cx="8272463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035" tIns="395732" rIns="64203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900" kern="1200"/>
            <a:t>Bolja koordinacija verzija u Git-u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900" kern="1200"/>
            <a:t>Bolja organizacija vremena</a:t>
          </a:r>
          <a:endParaRPr lang="en-US" sz="1900" kern="1200"/>
        </a:p>
      </dsp:txBody>
      <dsp:txXfrm>
        <a:off x="0" y="2669800"/>
        <a:ext cx="8272463" cy="1077300"/>
      </dsp:txXfrm>
    </dsp:sp>
    <dsp:sp modelId="{84D0C2D3-6CF2-304A-82DD-029B3F76931C}">
      <dsp:nvSpPr>
        <dsp:cNvPr id="0" name=""/>
        <dsp:cNvSpPr/>
      </dsp:nvSpPr>
      <dsp:spPr>
        <a:xfrm>
          <a:off x="413623" y="2389360"/>
          <a:ext cx="5790724" cy="560879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876" tIns="0" rIns="21887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900" kern="1200"/>
            <a:t>Što je moglo biti bolje?</a:t>
          </a:r>
          <a:endParaRPr lang="en-US" sz="1900" kern="1200"/>
        </a:p>
      </dsp:txBody>
      <dsp:txXfrm>
        <a:off x="441003" y="2416740"/>
        <a:ext cx="5735964" cy="506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24.01.2025.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0689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40341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list no need to elaborate in this stage!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70201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Navedite samo svoju viziju projektne ideje...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10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1541283"/>
          </a:xfrm>
        </p:spPr>
        <p:txBody>
          <a:bodyPr lIns="252000" tIns="46800" rIns="252000" anchor="ctr">
            <a:normAutofit/>
          </a:bodyPr>
          <a:lstStyle>
            <a:lvl1pPr algn="ctr">
              <a:def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629310" y="543433"/>
            <a:ext cx="2495116" cy="24634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6299200" y="1668720"/>
            <a:ext cx="3155393" cy="64344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17BDC-58CC-FADA-1B39-623F12755E0B}"/>
              </a:ext>
            </a:extLst>
          </p:cNvPr>
          <p:cNvSpPr txBox="1"/>
          <p:nvPr userDrawn="1"/>
        </p:nvSpPr>
        <p:spPr>
          <a:xfrm>
            <a:off x="2757249" y="3212658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A7A9A7D-F6F6-0F08-90E6-4F20750E9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292" y="5227023"/>
            <a:ext cx="777240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/>
          <a:lstStyle>
            <a:lvl1pPr marL="266700" indent="-266700">
              <a:defRPr>
                <a:solidFill>
                  <a:schemeClr val="tx1"/>
                </a:solidFill>
              </a:defRPr>
            </a:lvl1pPr>
            <a:lvl2pPr marL="486900" indent="-342900"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97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2393953"/>
            <a:ext cx="8272211" cy="2147467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cap="all">
                <a:solidFill>
                  <a:schemeClr val="accent1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2C86E-F1C7-46E0-95C6-696D16C6C694}" type="slidenum">
              <a:rPr lang="hr-HR" noProof="0" smtClean="0"/>
              <a:pPr>
                <a:defRPr/>
              </a:pPr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43036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99" y="972000"/>
            <a:ext cx="4680000" cy="5400000"/>
          </a:xfrm>
        </p:spPr>
        <p:txBody>
          <a:bodyPr>
            <a:normAutofit/>
          </a:bodyPr>
          <a:lstStyle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2030" y="972000"/>
            <a:ext cx="4259971" cy="5400000"/>
          </a:xfrm>
        </p:spPr>
        <p:txBody>
          <a:bodyPr>
            <a:normAutofit/>
          </a:bodyPr>
          <a:lstStyle>
            <a:lvl2pPr marL="396000" indent="-252000">
              <a:lnSpc>
                <a:spcPct val="100000"/>
              </a:lnSpc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3632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92000" y="-8857"/>
            <a:ext cx="7920000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8" y="991413"/>
            <a:ext cx="4680000" cy="557784"/>
          </a:xfrm>
        </p:spPr>
        <p:txBody>
          <a:bodyPr anchor="ctr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8" y="1668252"/>
            <a:ext cx="4680000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2031" y="991417"/>
            <a:ext cx="4212288" cy="553373"/>
          </a:xfrm>
        </p:spPr>
        <p:txBody>
          <a:bodyPr anchor="ctr">
            <a:noAutofit/>
          </a:bodyPr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2028" y="1663842"/>
            <a:ext cx="4212288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24.01.2025.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532834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6148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Blank">
            <a:extLst>
              <a:ext uri="{FF2B5EF4-FFF2-40B4-BE49-F238E27FC236}">
                <a16:creationId xmlns:a16="http://schemas.microsoft.com/office/drawing/2014/main" id="{B6B16F86-9808-4367-B20B-899AF3F2BA32}"/>
              </a:ext>
            </a:extLst>
          </p:cNvPr>
          <p:cNvSpPr/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6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4" y="1008824"/>
            <a:ext cx="2273889" cy="1722419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98" y="1008824"/>
            <a:ext cx="4988243" cy="5294004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788">
                <a:solidFill>
                  <a:schemeClr val="tx2"/>
                </a:solidFill>
              </a:defRPr>
            </a:lvl6pPr>
            <a:lvl7pPr>
              <a:defRPr sz="788">
                <a:solidFill>
                  <a:schemeClr val="tx2"/>
                </a:solidFill>
              </a:defRPr>
            </a:lvl7pPr>
            <a:lvl8pPr>
              <a:defRPr sz="788">
                <a:solidFill>
                  <a:schemeClr val="tx2"/>
                </a:solidFill>
              </a:defRPr>
            </a:lvl8pPr>
            <a:lvl9pPr>
              <a:defRPr sz="788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894" y="2836656"/>
            <a:ext cx="2273889" cy="3466175"/>
          </a:xfrm>
        </p:spPr>
        <p:txBody>
          <a:bodyPr anchor="t">
            <a:normAutofit/>
          </a:bodyPr>
          <a:lstStyle>
            <a:lvl1pPr marL="0" indent="0" algn="l">
              <a:buNone/>
              <a:defRPr sz="900">
                <a:solidFill>
                  <a:srgbClr val="FFFFFF"/>
                </a:solidFill>
              </a:defRPr>
            </a:lvl1pPr>
            <a:lvl2pPr marL="257175" indent="0">
              <a:buNone/>
              <a:defRPr sz="619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5" y="6456919"/>
            <a:ext cx="2133599" cy="365125"/>
          </a:xfrm>
        </p:spPr>
        <p:txBody>
          <a:bodyPr/>
          <a:lstStyle/>
          <a:p>
            <a:fld id="{E46E8F5E-7C26-4DBA-9CDF-6E3092DFB447}" type="datetime1">
              <a:rPr lang="hr-HR" smtClean="0"/>
              <a:t>24.01.2025.</a:t>
            </a:fld>
            <a:endParaRPr lang="hr-H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231" y="6452593"/>
            <a:ext cx="4836571" cy="365125"/>
          </a:xfrm>
        </p:spPr>
        <p:txBody>
          <a:bodyPr/>
          <a:lstStyle/>
          <a:p>
            <a:endParaRPr lang="hr-H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6" y="6456919"/>
            <a:ext cx="789383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468548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7929" y="1042141"/>
            <a:ext cx="8468144" cy="3485610"/>
          </a:xfrm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27"/>
            <a:ext cx="8272213" cy="998148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24.01.2025.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9951030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24.01.2025.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5124846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043613" y="599725"/>
            <a:ext cx="2765487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3150" y="863600"/>
            <a:ext cx="234315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4" y="863600"/>
            <a:ext cx="5371219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24.01.2025.</a:t>
            </a:fld>
            <a:endParaRPr lang="hr-HR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779890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EB10-FBF8-4CBA-B026-F8DE91FF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3" y="123825"/>
            <a:ext cx="8999537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16ABA-433E-479F-BD29-1C844B0A1F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B4264813-3E43-478F-B65D-0BC0200A93E3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r>
              <a:rPr lang="en-US"/>
              <a:t>Click icon to add online image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167807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5A3D-D87F-4AF2-BA78-EC513449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643063"/>
            <a:ext cx="8964612" cy="561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9B210-E8A1-4163-B353-9596A4987A6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79388" y="2349500"/>
            <a:ext cx="4316412" cy="395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5EE46-BB07-40D1-BA76-9A68CCF9096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2349500"/>
            <a:ext cx="4316413" cy="1903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13EFCE-9805-4C10-9F35-FE6B61EEEB7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405313"/>
            <a:ext cx="4316413" cy="1903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9D8B36-6841-48AB-ACDD-303377A5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4438" y="6453188"/>
            <a:ext cx="1773237" cy="319087"/>
          </a:xfrm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24.01.2025.</a:t>
            </a:fld>
            <a:endParaRPr lang="hr-H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546225-D832-45D6-9D1F-C2C29801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319087"/>
          </a:xfrm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93AD3A-68A5-4246-9D01-4FF480FA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2450" y="6440488"/>
            <a:ext cx="2133600" cy="319087"/>
          </a:xfrm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035309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E4BB-D381-461E-98CE-EC214FB2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704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5E26-D24E-448B-A60D-AC4ADA325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1295400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80C4-0743-475D-99BC-A08C21692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0" y="3832225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707834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33B67453-1C01-4A88-9B88-0395558C4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59563"/>
            <a:ext cx="9144000" cy="198437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EB15CA-4405-4999-8824-E5B89AB2F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r-Latn-RS" altLang="sr-Latn-RS" sz="1800" b="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604BB0-89C9-40DD-B4C1-65ECA21B8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38175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EEC9831C-2EE5-4AB4-811F-0FD7517A5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3500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FB57BD19-2365-4510-B140-A8BF46017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66115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E9247816-F8A1-437D-8876-CE3B543F5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68972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E3A00050-2AD2-4E24-A959-018DA26B4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6376988"/>
            <a:ext cx="844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240486D-8BBC-4E5F-AE3E-87568EC3A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038" y="6626225"/>
            <a:ext cx="6064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487ECC7-754E-4F59-8E24-696A1ED399B9}" type="slidenum">
              <a:rPr lang="de-DE" altLang="sr-Latn-RS" sz="1000" b="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de-DE" altLang="sr-Latn-RS" sz="1000" b="0" dirty="0">
              <a:solidFill>
                <a:schemeClr val="bg1"/>
              </a:solidFill>
            </a:endParaRPr>
          </a:p>
        </p:txBody>
      </p:sp>
      <p:pic>
        <p:nvPicPr>
          <p:cNvPr id="12" name="Picture 9" descr="MCAST">
            <a:extLst>
              <a:ext uri="{FF2B5EF4-FFF2-40B4-BE49-F238E27FC236}">
                <a16:creationId xmlns:a16="http://schemas.microsoft.com/office/drawing/2014/main" id="{5EBDEE4A-5D09-433E-904F-F1650F13C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185738"/>
            <a:ext cx="14843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EE17B41-E6B1-4669-AD1B-D326DFF0B618}"/>
              </a:ext>
            </a:extLst>
          </p:cNvPr>
          <p:cNvSpPr txBox="1"/>
          <p:nvPr/>
        </p:nvSpPr>
        <p:spPr>
          <a:xfrm>
            <a:off x="0" y="6657975"/>
            <a:ext cx="9144000" cy="2143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700" b="0" dirty="0">
                <a:ea typeface="Times New Roman"/>
                <a:cs typeface="Times New Roman"/>
              </a:rPr>
              <a:t>A Vocational Degree programme developed by MCAST and Fraunhofer IAO.</a:t>
            </a:r>
            <a:endParaRPr lang="de-DE" sz="700" b="0" dirty="0">
              <a:ea typeface="Times New Roman"/>
              <a:cs typeface="Times New Roman"/>
            </a:endParaRPr>
          </a:p>
        </p:txBody>
      </p:sp>
      <p:pic>
        <p:nvPicPr>
          <p:cNvPr id="14" name="Grafik 13" descr="C:\Dokumente und Einstellungen\sahin\Desktop\iao_85mm_p334.png">
            <a:extLst>
              <a:ext uri="{FF2B5EF4-FFF2-40B4-BE49-F238E27FC236}">
                <a16:creationId xmlns:a16="http://schemas.microsoft.com/office/drawing/2014/main" id="{118DF992-D6B3-42BA-B7AF-94ADD5D83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55575"/>
            <a:ext cx="13843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Inhaltsplatzhalter 14"/>
          <p:cNvSpPr>
            <a:spLocks noGrp="1"/>
          </p:cNvSpPr>
          <p:nvPr>
            <p:ph sz="quarter" idx="10"/>
          </p:nvPr>
        </p:nvSpPr>
        <p:spPr>
          <a:xfrm>
            <a:off x="372122" y="1917577"/>
            <a:ext cx="8443404" cy="447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5081" y="859963"/>
            <a:ext cx="8422689" cy="755773"/>
          </a:xfrm>
        </p:spPr>
        <p:txBody>
          <a:bodyPr anchor="b"/>
          <a:lstStyle>
            <a:lvl1pPr algn="ctr">
              <a:defRPr sz="2200" smtClean="0"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403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533400"/>
            <a:ext cx="7793037" cy="769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0" y="1676400"/>
            <a:ext cx="9144000" cy="445611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s-ES" noProof="0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78ED30-4CA5-4F36-903B-BB1F88A7D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24.01.2025.</a:t>
            </a:fld>
            <a:endParaRPr lang="hr-HR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616777E-FC54-4224-94BE-6841457432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2A5E6CE-E56A-416E-B8B3-DBFD0971A9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6456871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2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24.01.2025.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ank">
            <a:extLst>
              <a:ext uri="{FF2B5EF4-FFF2-40B4-BE49-F238E27FC236}">
                <a16:creationId xmlns:a16="http://schemas.microsoft.com/office/drawing/2014/main" id="{DF900481-7CD7-44CE-90E6-3583037D52D9}"/>
              </a:ext>
            </a:extLst>
          </p:cNvPr>
          <p:cNvSpPr/>
          <p:nvPr/>
        </p:nvSpPr>
        <p:spPr bwMode="auto">
          <a:xfrm>
            <a:off x="13527" y="-4384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3"/>
          </a:xfrm>
          <a:effectLst/>
        </p:spPr>
        <p:txBody>
          <a:bodyPr anchor="b" anchorCtr="1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49" y="5227023"/>
            <a:ext cx="824516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24.01.2025.</a:t>
            </a:fld>
            <a:endParaRPr lang="hr-H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1" name="UNI_Logo">
            <a:extLst>
              <a:ext uri="{FF2B5EF4-FFF2-40B4-BE49-F238E27FC236}">
                <a16:creationId xmlns:a16="http://schemas.microsoft.com/office/drawing/2014/main" id="{B60ABF21-F805-4F5C-9378-DA9D7D2CB6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606" t="17629" r="15252" b="19248"/>
          <a:stretch/>
        </p:blipFill>
        <p:spPr>
          <a:xfrm>
            <a:off x="6770836" y="262594"/>
            <a:ext cx="727345" cy="720000"/>
          </a:xfrm>
          <a:prstGeom prst="rect">
            <a:avLst/>
          </a:prstGeom>
        </p:spPr>
      </p:pic>
      <p:pic>
        <p:nvPicPr>
          <p:cNvPr id="12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EC1CAE0A-3E29-4F8A-A85F-FFEEA39080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9000"/>
          </a:blip>
          <a:srcRect l="13474" t="23715" r="15700" b="21450"/>
          <a:stretch/>
        </p:blipFill>
        <p:spPr>
          <a:xfrm>
            <a:off x="7629063" y="345375"/>
            <a:ext cx="1188000" cy="582400"/>
          </a:xfrm>
          <a:prstGeom prst="rect">
            <a:avLst/>
          </a:prstGeom>
        </p:spPr>
      </p:pic>
      <p:sp>
        <p:nvSpPr>
          <p:cNvPr id="13" name="Course">
            <a:extLst>
              <a:ext uri="{FF2B5EF4-FFF2-40B4-BE49-F238E27FC236}">
                <a16:creationId xmlns:a16="http://schemas.microsoft.com/office/drawing/2014/main" id="{606EE227-E1A4-48CD-8072-A5BFFE497034}"/>
              </a:ext>
            </a:extLst>
          </p:cNvPr>
          <p:cNvSpPr txBox="1"/>
          <p:nvPr/>
        </p:nvSpPr>
        <p:spPr>
          <a:xfrm>
            <a:off x="6309966" y="2336793"/>
            <a:ext cx="2398143" cy="561474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  <a:endParaRPr lang="en-US" sz="1200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A5D7BB-0877-4A5C-8FF5-FD8D403DF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70" y="0"/>
            <a:ext cx="3204212" cy="27740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0074D2-401D-5430-6887-B383F93FE29E}"/>
              </a:ext>
            </a:extLst>
          </p:cNvPr>
          <p:cNvSpPr txBox="1"/>
          <p:nvPr userDrawn="1"/>
        </p:nvSpPr>
        <p:spPr>
          <a:xfrm>
            <a:off x="2757249" y="3266875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</p:spTree>
    <p:extLst>
      <p:ext uri="{BB962C8B-B14F-4D97-AF65-F5344CB8AC3E}">
        <p14:creationId xmlns:p14="http://schemas.microsoft.com/office/powerpoint/2010/main" val="2051183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24.01.2025.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" y="972000"/>
            <a:ext cx="9000000" cy="54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3534" y="6501038"/>
            <a:ext cx="940649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24.01.2025.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803" y="6501039"/>
            <a:ext cx="6759654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260" y="6501038"/>
            <a:ext cx="475056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89CEFA33-B437-4AA3-8275-93D2FF8194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999" y="887249"/>
            <a:ext cx="9000000" cy="45719"/>
          </a:xfrm>
          <a:prstGeom prst="rect">
            <a:avLst/>
          </a:prstGeom>
          <a:gradFill rotWithShape="0">
            <a:gsLst>
              <a:gs pos="3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73C7DFB0-5E2B-4809-9C0B-ED751F9951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" y="6816222"/>
            <a:ext cx="9143999" cy="36000"/>
          </a:xfrm>
          <a:prstGeom prst="rect">
            <a:avLst/>
          </a:prstGeom>
          <a:gradFill rotWithShape="0">
            <a:gsLst>
              <a:gs pos="3000">
                <a:schemeClr val="bg1">
                  <a:alpha val="56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FB4C7E3-BB36-4260-BA39-D064CCA029A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394" y="171448"/>
            <a:ext cx="697230" cy="548640"/>
          </a:xfrm>
          <a:prstGeom prst="rect">
            <a:avLst/>
          </a:prstGeom>
        </p:spPr>
      </p:pic>
      <p:pic>
        <p:nvPicPr>
          <p:cNvPr id="24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75090067-1575-4BA5-A613-FCA8F5BA830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alphaModFix amt="79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3474" t="23715" r="15700" b="21450"/>
          <a:stretch/>
        </p:blipFill>
        <p:spPr>
          <a:xfrm>
            <a:off x="8469403" y="296918"/>
            <a:ext cx="634769" cy="3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ctr" defTabSz="257175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2000" indent="-252000" algn="l" defTabSz="257175" rtl="0" eaLnBrk="1" latinLnBrk="0" hangingPunct="1">
        <a:lnSpc>
          <a:spcPct val="110000"/>
        </a:lnSpc>
        <a:spcBef>
          <a:spcPts val="5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4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396000" indent="-252000" algn="l" defTabSz="257175" rtl="0" eaLnBrk="1" latinLnBrk="0" hangingPunct="1">
        <a:spcBef>
          <a:spcPts val="4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06250" indent="-15187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86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11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87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6pPr>
      <a:lvl7pPr marL="12375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7pPr>
      <a:lvl8pPr marL="14062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8pPr>
      <a:lvl9pPr marL="15750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000" dirty="0" err="1"/>
              <a:t>Restore-films</a:t>
            </a:r>
            <a:endParaRPr lang="hr-HR" sz="4000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9DD34-BFD2-8305-42BF-AA42E093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328" y="5227023"/>
            <a:ext cx="7772400" cy="590321"/>
          </a:xfrm>
        </p:spPr>
        <p:txBody>
          <a:bodyPr>
            <a:normAutofit lnSpcReduction="10000"/>
          </a:bodyPr>
          <a:lstStyle/>
          <a:p>
            <a:r>
              <a:rPr lang="hr-HR" sz="1400" noProof="0" dirty="0"/>
              <a:t>Tim:  TG08.1 </a:t>
            </a:r>
            <a:r>
              <a:rPr lang="hr-HR" sz="1400" noProof="0" dirty="0" err="1"/>
              <a:t>ReStore-Films</a:t>
            </a:r>
            <a:endParaRPr lang="hr-HR" sz="1400" noProof="0" dirty="0"/>
          </a:p>
          <a:p>
            <a:r>
              <a:rPr lang="hr-HR" noProof="0" dirty="0"/>
              <a:t>Ak. god. 2025./2025.</a:t>
            </a:r>
          </a:p>
        </p:txBody>
      </p:sp>
    </p:spTree>
    <p:extLst>
      <p:ext uri="{BB962C8B-B14F-4D97-AF65-F5344CB8AC3E}">
        <p14:creationId xmlns:p14="http://schemas.microsoft.com/office/powerpoint/2010/main" val="36578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3278-3D25-FEF7-4D6D-B4CA3FBE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Ispitivanje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4AA0C3E-341D-9997-4CDB-39B9E5DC7F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999" y="972000"/>
          <a:ext cx="9000000" cy="5817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2A5A4-7F29-94F6-4C85-99B20512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2173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188720"/>
          </a:xfrm>
        </p:spPr>
        <p:txBody>
          <a:bodyPr>
            <a:normAutofit/>
          </a:bodyPr>
          <a:lstStyle/>
          <a:p>
            <a:r>
              <a:rPr lang="hr-HR" noProof="0"/>
              <a:t>Korišteni alati i tehnologije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11</a:t>
            </a:fld>
            <a:endParaRPr lang="hr-HR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7A41650-1892-87DE-9BB0-D89E3C6FF5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901540"/>
              </p:ext>
            </p:extLst>
          </p:nvPr>
        </p:nvGraphicFramePr>
        <p:xfrm>
          <a:off x="435768" y="2341563"/>
          <a:ext cx="8272463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HR" dirty="0"/>
              <a:t>Baza podataka: </a:t>
            </a:r>
          </a:p>
          <a:p>
            <a:pPr marL="505950" lvl="1" indent="-285750">
              <a:buFont typeface="Arial" panose="020B0604020202020204" pitchFamily="34" charset="0"/>
              <a:buChar char="•"/>
            </a:pPr>
            <a:r>
              <a:rPr lang="en-HR" dirty="0"/>
              <a:t>Dizajn </a:t>
            </a:r>
            <a:r>
              <a:rPr lang="en-US" dirty="0" err="1"/>
              <a:t>i</a:t>
            </a:r>
            <a:r>
              <a:rPr lang="en-HR" dirty="0"/>
              <a:t> dijagrami: Lucija </a:t>
            </a:r>
            <a:r>
              <a:rPr lang="en-US" dirty="0" err="1"/>
              <a:t>i</a:t>
            </a:r>
            <a:r>
              <a:rPr lang="en-HR" dirty="0"/>
              <a:t> Anastazija</a:t>
            </a:r>
          </a:p>
          <a:p>
            <a:pPr marL="505950" lvl="1" indent="-285750">
              <a:buFont typeface="Arial" panose="020B0604020202020204" pitchFamily="34" charset="0"/>
              <a:buChar char="•"/>
            </a:pPr>
            <a:r>
              <a:rPr lang="en-HR" dirty="0"/>
              <a:t>Adminstrator: Petar</a:t>
            </a:r>
          </a:p>
          <a:p>
            <a:r>
              <a:rPr lang="en-HR" dirty="0"/>
              <a:t>Backend programeri:</a:t>
            </a:r>
          </a:p>
          <a:p>
            <a:pPr marL="505950" lvl="1" indent="-285750">
              <a:buFont typeface="Arial" panose="020B0604020202020204" pitchFamily="34" charset="0"/>
              <a:buChar char="•"/>
            </a:pPr>
            <a:r>
              <a:rPr lang="en-HR" dirty="0"/>
              <a:t>Matej, Petar, Lucija, Anastazija</a:t>
            </a:r>
          </a:p>
          <a:p>
            <a:r>
              <a:rPr lang="en-HR" dirty="0"/>
              <a:t>Frontend programeri:</a:t>
            </a:r>
          </a:p>
          <a:p>
            <a:pPr marL="505950" lvl="1" indent="-285750">
              <a:buFont typeface="Arial" panose="020B0604020202020204" pitchFamily="34" charset="0"/>
              <a:buChar char="•"/>
            </a:pPr>
            <a:r>
              <a:rPr lang="en-HR" dirty="0"/>
              <a:t>Leon, Zvonimir, Amalija</a:t>
            </a:r>
          </a:p>
          <a:p>
            <a:r>
              <a:rPr lang="en-HR" dirty="0"/>
              <a:t>Deploy:</a:t>
            </a:r>
          </a:p>
          <a:p>
            <a:pPr marL="505950" lvl="1" indent="-285750">
              <a:buFont typeface="Arial" panose="020B0604020202020204" pitchFamily="34" charset="0"/>
              <a:buChar char="•"/>
            </a:pPr>
            <a:r>
              <a:rPr lang="en-HR" dirty="0"/>
              <a:t>Petar</a:t>
            </a:r>
          </a:p>
          <a:p>
            <a:r>
              <a:rPr lang="en-HR" dirty="0"/>
              <a:t>Testiranje</a:t>
            </a:r>
          </a:p>
          <a:p>
            <a:pPr marL="505950" lvl="1" indent="-285750">
              <a:buFont typeface="Arial" panose="020B0604020202020204" pitchFamily="34" charset="0"/>
              <a:buChar char="•"/>
            </a:pPr>
            <a:r>
              <a:rPr lang="en-HR" dirty="0"/>
              <a:t>Petar, Amalija</a:t>
            </a:r>
          </a:p>
          <a:p>
            <a:r>
              <a:rPr lang="en-HR" dirty="0"/>
              <a:t>Dokumentacija</a:t>
            </a:r>
          </a:p>
          <a:p>
            <a:pPr marL="505950" lvl="1" indent="-285750">
              <a:buFont typeface="Arial" panose="020B0604020202020204" pitchFamily="34" charset="0"/>
              <a:buChar char="•"/>
            </a:pPr>
            <a:r>
              <a:rPr lang="en-HR" dirty="0"/>
              <a:t>Svi po malo </a:t>
            </a:r>
            <a:r>
              <a:rPr lang="en-HR" dirty="0">
                <a:sym typeface="Wingdings" pitchFamily="2" charset="2"/>
              </a:rPr>
              <a:t></a:t>
            </a:r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9246F5-4F14-90B0-5FF1-0030E482C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681" y="1100363"/>
            <a:ext cx="3777107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CBA8-11D5-D65F-3F83-F59F385A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/>
              <a:t>Demonstracija aplikacije</a:t>
            </a:r>
            <a:endParaRPr lang="hr-HR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DC07-223F-0954-0AAD-901A9AD83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/>
              <a:t>Pokazati ključne funkcionalnosti uživo.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6D2D5-F8F8-3548-34C0-61BDD7AA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08602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188720"/>
          </a:xfrm>
        </p:spPr>
        <p:txBody>
          <a:bodyPr>
            <a:normAutofit/>
          </a:bodyPr>
          <a:lstStyle/>
          <a:p>
            <a:r>
              <a:rPr lang="hr-HR" noProof="0" dirty="0"/>
              <a:t>Zaključak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14</a:t>
            </a:fld>
            <a:endParaRPr lang="hr-HR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9E10B2A-E685-6CA3-EAAC-0DE6977AF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647207"/>
              </p:ext>
            </p:extLst>
          </p:nvPr>
        </p:nvGraphicFramePr>
        <p:xfrm>
          <a:off x="435768" y="2341563"/>
          <a:ext cx="8272463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Sadržaj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CB0F54-7862-2508-EDB2-877BCE433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Članovi tima</a:t>
            </a:r>
          </a:p>
          <a:p>
            <a:r>
              <a:rPr lang="hr-HR" noProof="0" dirty="0"/>
              <a:t>Cilj projekta</a:t>
            </a:r>
          </a:p>
          <a:p>
            <a:r>
              <a:rPr lang="hr-HR" noProof="0" dirty="0"/>
              <a:t>Analiza i oblikovanje sustava	</a:t>
            </a:r>
          </a:p>
          <a:p>
            <a:pPr lvl="1"/>
            <a:r>
              <a:rPr lang="hr-HR" noProof="0" dirty="0"/>
              <a:t>Zahtjevi</a:t>
            </a:r>
          </a:p>
          <a:p>
            <a:pPr lvl="1"/>
            <a:r>
              <a:rPr lang="hr-HR" noProof="0" dirty="0"/>
              <a:t>Arhitektura</a:t>
            </a:r>
          </a:p>
          <a:p>
            <a:r>
              <a:rPr lang="hr-HR" noProof="0" dirty="0"/>
              <a:t>Organizacija rada </a:t>
            </a:r>
          </a:p>
          <a:p>
            <a:r>
              <a:rPr lang="hr-HR" noProof="0" dirty="0"/>
              <a:t>Iskustva</a:t>
            </a: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pPr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1256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CC5E-8F0C-4678-41F6-563B723D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Članovi grupe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5B14-6D23-2394-890E-2F2CE068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Imena članova i odgovornosti</a:t>
            </a:r>
          </a:p>
          <a:p>
            <a:pPr marL="0" indent="0">
              <a:buNone/>
            </a:pPr>
            <a:endParaRPr lang="hr-H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E38AF-35BC-BD40-AC94-1AB4341B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 dirty="0"/>
          </a:p>
        </p:txBody>
      </p:sp>
      <p:graphicFrame>
        <p:nvGraphicFramePr>
          <p:cNvPr id="9" name="TextBox 4">
            <a:extLst>
              <a:ext uri="{FF2B5EF4-FFF2-40B4-BE49-F238E27FC236}">
                <a16:creationId xmlns:a16="http://schemas.microsoft.com/office/drawing/2014/main" id="{BEFEADC3-9814-F3F0-579D-CD89CD356363}"/>
              </a:ext>
            </a:extLst>
          </p:cNvPr>
          <p:cNvGraphicFramePr/>
          <p:nvPr/>
        </p:nvGraphicFramePr>
        <p:xfrm>
          <a:off x="336330" y="1723695"/>
          <a:ext cx="8107825" cy="3139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515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0B7E-6D2D-545E-3942-807E5763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/>
          <a:lstStyle/>
          <a:p>
            <a:r>
              <a:rPr lang="hr-HR" noProof="0"/>
              <a:t>O projektu</a:t>
            </a:r>
            <a:endParaRPr lang="hr-HR" noProof="0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45C7073-5B41-524F-9B72-97AC0003C0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143892"/>
              </p:ext>
            </p:extLst>
          </p:nvPr>
        </p:nvGraphicFramePr>
        <p:xfrm>
          <a:off x="71999" y="972000"/>
          <a:ext cx="90000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24A85-3B76-EBCB-772E-CD8CF316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260" y="6501038"/>
            <a:ext cx="475056" cy="288000"/>
          </a:xfrm>
        </p:spPr>
        <p:txBody>
          <a:bodyPr/>
          <a:lstStyle/>
          <a:p>
            <a:fld id="{FAA41844-C0CA-4144-9D6C-D993F0C0FAB4}" type="slidenum">
              <a:rPr lang="hr-HR" smtClean="0"/>
              <a:pPr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3940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847" y="71869"/>
            <a:ext cx="7920000" cy="828262"/>
          </a:xfrm>
        </p:spPr>
        <p:txBody>
          <a:bodyPr/>
          <a:lstStyle/>
          <a:p>
            <a:r>
              <a:rPr lang="hr-HR" noProof="0"/>
              <a:t>Pregled zahtjeva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/>
              <a:t>Funkcionalni zahtjevi</a:t>
            </a:r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91F97C-4370-C950-EB64-6D604A989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096" y="972000"/>
            <a:ext cx="3802678" cy="567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1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/>
              <a:t>Pregled zahtjeva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/>
              <a:t>Nefunkcionalni zahtjevi</a:t>
            </a:r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EB653-D109-CF39-684E-41B33E944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545" y="1149082"/>
            <a:ext cx="5218771" cy="455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8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194B-73FA-DAD6-728F-E14212BE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UML dijagram obrazaca uporabe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51F722-6AB0-C032-2B7B-31C6F715C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673" y="971550"/>
            <a:ext cx="7060655" cy="54006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0CEC8-0F4C-E99E-FC93-F08F526E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0672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Arhitektura sustava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C5E934-CCEA-C2DA-5234-D8E53E9EC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303" y="971550"/>
            <a:ext cx="5249395" cy="54006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4492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EF35A-8A23-49AA-4076-19287C475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ED8F50-B53C-5B12-FD95-BD6C42BE6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16319"/>
            <a:ext cx="7772400" cy="46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92209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1340</TotalTime>
  <Words>517</Words>
  <Application>Microsoft Macintosh PowerPoint</Application>
  <PresentationFormat>On-screen Show (4:3)</PresentationFormat>
  <Paragraphs>125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Century Gothic</vt:lpstr>
      <vt:lpstr>Courier New</vt:lpstr>
      <vt:lpstr>Franklin Gothic Book</vt:lpstr>
      <vt:lpstr>Franklin Gothic Demi</vt:lpstr>
      <vt:lpstr>Franklin Gothic Medium</vt:lpstr>
      <vt:lpstr>Tahoma</vt:lpstr>
      <vt:lpstr>Wingdings</vt:lpstr>
      <vt:lpstr>Wingdings 2</vt:lpstr>
      <vt:lpstr>PROGI-template</vt:lpstr>
      <vt:lpstr>DividendVTI</vt:lpstr>
      <vt:lpstr>Restore-films</vt:lpstr>
      <vt:lpstr>Sadržaj</vt:lpstr>
      <vt:lpstr>Članovi grupe</vt:lpstr>
      <vt:lpstr>O projektu</vt:lpstr>
      <vt:lpstr>Pregled zahtjeva</vt:lpstr>
      <vt:lpstr>Pregled zahtjeva</vt:lpstr>
      <vt:lpstr>UML dijagram obrazaca uporabe</vt:lpstr>
      <vt:lpstr>Arhitektura sustava</vt:lpstr>
      <vt:lpstr>Arhitektura sustava</vt:lpstr>
      <vt:lpstr>Ispitivanje</vt:lpstr>
      <vt:lpstr>Korišteni alati i tehnologije</vt:lpstr>
      <vt:lpstr>Organizacija rada</vt:lpstr>
      <vt:lpstr>Demonstracija aplikacije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Petar Majić</cp:lastModifiedBy>
  <cp:revision>28</cp:revision>
  <dcterms:created xsi:type="dcterms:W3CDTF">2016-01-18T13:10:52Z</dcterms:created>
  <dcterms:modified xsi:type="dcterms:W3CDTF">2025-01-24T19:57:57Z</dcterms:modified>
</cp:coreProperties>
</file>