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1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53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78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5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530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7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15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4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6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70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92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4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238BD8-5357-44E2-A1AA-AA1CD3CA8C52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E472AB-7AF1-4892-9C5C-B3D9DE3EC4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3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B26E-1EFC-42F7-9248-D9C9A35E2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Klasifikacija zvijezda i galaksija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F5690-00A6-4393-B272-F27F3172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796825"/>
            <a:ext cx="9440034" cy="1049867"/>
          </a:xfrm>
        </p:spPr>
        <p:txBody>
          <a:bodyPr/>
          <a:lstStyle/>
          <a:p>
            <a:r>
              <a:rPr lang="hr-HR" dirty="0"/>
              <a:t>Lucija Azinović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4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2E32-57A9-4DD4-A168-70A9AE2E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Nadzirano učenje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FD97-94A5-44E6-B807-2DDD87F2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Klasifikacija -&gt; binarna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Logistička regresija</a:t>
            </a:r>
          </a:p>
          <a:p>
            <a:endParaRPr lang="hr-HR" dirty="0"/>
          </a:p>
          <a:p>
            <a:endParaRPr lang="hr-HR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61D37-D3D2-4F88-9877-0B3186EE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75" y="1859254"/>
            <a:ext cx="4328325" cy="1674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7501D-DD23-4D8F-B96F-B12EC63CA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76" y="4110361"/>
            <a:ext cx="4331214" cy="21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5D4A-B6A4-4FDA-8D79-1DCE1D51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 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5530-A193-4E8F-A73B-0AAC22DD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Obrada podataka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64158-6946-4B00-B870-38E4111DE5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47802" y="1952559"/>
            <a:ext cx="2485747" cy="1019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CD08B0-0937-49C7-9481-A8314F59C9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6905" y="3885812"/>
            <a:ext cx="6727542" cy="130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46E4-0506-47C7-8570-BA5E2390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 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615E-4D92-420D-8997-A12EB087E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Sigmoidna funkcija</a:t>
            </a:r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Funkcija troška</a:t>
            </a:r>
          </a:p>
          <a:p>
            <a:endParaRPr lang="hr-HR" dirty="0"/>
          </a:p>
          <a:p>
            <a:r>
              <a:rPr lang="hr-HR" dirty="0"/>
              <a:t>Određivanje granice odluke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751D4-B3C9-45DC-B21F-9A4F270853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2703" y="1840954"/>
            <a:ext cx="5731510" cy="761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B69A2-BBF3-4DEF-B297-A124C15C9B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2703" y="3195891"/>
            <a:ext cx="5881364" cy="288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C88A3-DCE5-435C-AAFB-3273C245B9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22702" y="4663519"/>
            <a:ext cx="6739379" cy="2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7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9A68-0D9C-4265-8C7A-FE6431D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730B-F188-4B9B-9152-71FF9647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Graf funkcije troška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7D3A1-362C-4473-AE84-50AFC184A8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7024" y="1732449"/>
            <a:ext cx="5716369" cy="46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5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7CFE-E7F6-47A0-86F1-92309B14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B1A9-9172-45F2-8751-981D1D57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Točnost: 92,4%</a:t>
            </a:r>
          </a:p>
          <a:p>
            <a:r>
              <a:rPr lang="hr-HR"/>
              <a:t>Matrica zabune: </a:t>
            </a:r>
            <a:endParaRPr lang="hr-HR" dirty="0"/>
          </a:p>
          <a:p>
            <a:endParaRPr lang="hr-HR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27E52-442B-4602-8597-0429DD8E25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6959" y="2810294"/>
            <a:ext cx="2187375" cy="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6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9F66-4FF9-4E1B-A65C-A48014EF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0250-CC6F-484F-B967-05123E24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ROC curve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E9047-94AF-4B8F-A2EF-840CD2C0F6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2184" y="1732448"/>
            <a:ext cx="5081816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1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9DC8-5B8C-448C-9A99-0850A437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ugrađenim modelom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21D9-DA02-41A6-B6EB-79C763D7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SGD klasifikator – ROC curve</a:t>
            </a:r>
          </a:p>
          <a:p>
            <a:endParaRPr lang="hr-HR" dirty="0"/>
          </a:p>
          <a:p>
            <a:r>
              <a:rPr lang="hr-HR" dirty="0"/>
              <a:t>Točnost: 96,0%</a:t>
            </a:r>
          </a:p>
          <a:p>
            <a:endParaRPr lang="hr-HR" dirty="0"/>
          </a:p>
          <a:p>
            <a:r>
              <a:rPr lang="hr-HR" dirty="0"/>
              <a:t>Matrica zabune:</a:t>
            </a:r>
          </a:p>
          <a:p>
            <a:endParaRPr lang="hr-HR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2FCFF-BF81-4D38-9F8E-DD0463F0ED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97841" y="1855300"/>
            <a:ext cx="5969715" cy="439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EC237B-A8D6-4232-89A0-D393BF85DC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0397" y="4281533"/>
            <a:ext cx="2049447" cy="9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8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182B-2F9D-4378-83B5-0405752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6159-7551-4F88-845B-240AA8D0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119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</TotalTime>
  <Words>61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Klasifikacija zvijezda i galaksija</vt:lpstr>
      <vt:lpstr>Nadzirano učenje</vt:lpstr>
      <vt:lpstr>Rješenje zadatka</vt:lpstr>
      <vt:lpstr>Rješenje zadatka</vt:lpstr>
      <vt:lpstr>Rezultati</vt:lpstr>
      <vt:lpstr>Rezultati</vt:lpstr>
      <vt:lpstr>Rezultati</vt:lpstr>
      <vt:lpstr>Usporedba s ugrađenim modelom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zvijezda i galaksija</dc:title>
  <dc:creator>Lucija</dc:creator>
  <cp:lastModifiedBy>Lucija</cp:lastModifiedBy>
  <cp:revision>13</cp:revision>
  <dcterms:created xsi:type="dcterms:W3CDTF">2021-09-02T09:30:54Z</dcterms:created>
  <dcterms:modified xsi:type="dcterms:W3CDTF">2021-09-02T09:45:28Z</dcterms:modified>
</cp:coreProperties>
</file>