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94" r:id="rId5"/>
    <p:sldId id="295" r:id="rId6"/>
    <p:sldId id="297" r:id="rId7"/>
    <p:sldId id="296" r:id="rId8"/>
    <p:sldId id="281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545284"/>
            <a:ext cx="5385816" cy="3100487"/>
          </a:xfrm>
        </p:spPr>
        <p:txBody>
          <a:bodyPr/>
          <a:lstStyle/>
          <a:p>
            <a:r>
              <a:rPr lang="en-US" sz="3600" b="1" i="0" dirty="0" err="1">
                <a:effectLst/>
                <a:latin typeface="Helvetica Neue"/>
              </a:rPr>
              <a:t>Detekcija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izmjena</a:t>
            </a:r>
            <a:r>
              <a:rPr lang="en-US" sz="3600" b="1" i="0" dirty="0">
                <a:effectLst/>
                <a:latin typeface="Helvetica Neue"/>
              </a:rPr>
              <a:t> u </a:t>
            </a:r>
            <a:r>
              <a:rPr lang="en-US" sz="3600" b="1" i="0" dirty="0" err="1">
                <a:effectLst/>
                <a:latin typeface="Helvetica Neue"/>
              </a:rPr>
              <a:t>digitalnim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slikama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pomoću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neuronskih</a:t>
            </a:r>
            <a:r>
              <a:rPr lang="en-US" sz="3600" b="1" i="0" dirty="0">
                <a:effectLst/>
                <a:latin typeface="Helvetica Neue"/>
              </a:rPr>
              <a:t> </a:t>
            </a:r>
            <a:r>
              <a:rPr lang="en-US" sz="3600" b="1" i="0" dirty="0" err="1">
                <a:effectLst/>
                <a:latin typeface="Helvetica Neue"/>
              </a:rPr>
              <a:t>mreža</a:t>
            </a:r>
            <a:br>
              <a:rPr lang="en-US" b="1" i="0" dirty="0">
                <a:effectLst/>
                <a:latin typeface="Helvetica Neue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  <a:r>
              <a:rPr lang="hr-HR" dirty="0"/>
              <a:t>Lucija Zakarija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plan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  <a:p>
            <a:r>
              <a:rPr lang="hr-HR" dirty="0"/>
              <a:t>Tehnike izmjene digitalnih slika</a:t>
            </a:r>
            <a:endParaRPr lang="en-US" dirty="0"/>
          </a:p>
          <a:p>
            <a:r>
              <a:rPr lang="en-US" dirty="0"/>
              <a:t>​</a:t>
            </a:r>
            <a:r>
              <a:rPr lang="hr-HR" dirty="0"/>
              <a:t>Umjetne neuronske mreže</a:t>
            </a:r>
            <a:endParaRPr lang="en-US" dirty="0"/>
          </a:p>
          <a:p>
            <a:r>
              <a:rPr lang="hr-HR" dirty="0"/>
              <a:t>Detekcija izmjena</a:t>
            </a:r>
            <a:endParaRPr lang="en-US" dirty="0"/>
          </a:p>
          <a:p>
            <a:r>
              <a:rPr lang="en-US" dirty="0"/>
              <a:t>​</a:t>
            </a:r>
            <a:r>
              <a:rPr lang="hr-HR" dirty="0"/>
              <a:t>Zaključak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digitalna steganografija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izmjena slika je popularna vrsta dig. steganografije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jedan od mogućih načina otkrivanja promjena je korištenje neuronskih mreža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073791"/>
            <a:ext cx="6766560" cy="1241319"/>
          </a:xfrm>
        </p:spPr>
        <p:txBody>
          <a:bodyPr/>
          <a:lstStyle/>
          <a:p>
            <a:r>
              <a:rPr lang="en-US" b="1" i="0" dirty="0" err="1">
                <a:effectLst/>
              </a:rPr>
              <a:t>tehnike</a:t>
            </a:r>
            <a:r>
              <a:rPr lang="en-US" b="1" i="0" dirty="0">
                <a:effectLst/>
                <a:latin typeface="Helvetica Neue"/>
              </a:rPr>
              <a:t> </a:t>
            </a:r>
            <a:r>
              <a:rPr lang="en-US" b="1" i="0" dirty="0" err="1">
                <a:effectLst/>
              </a:rPr>
              <a:t>izmjene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digitalnih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slika</a:t>
            </a:r>
            <a:br>
              <a:rPr lang="en-US" b="1" i="0" dirty="0"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B43FB-1275-A45E-3487-56B2E903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28" y="3095538"/>
            <a:ext cx="5431627" cy="3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4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34720"/>
            <a:ext cx="6766560" cy="768096"/>
          </a:xfrm>
        </p:spPr>
        <p:txBody>
          <a:bodyPr/>
          <a:lstStyle/>
          <a:p>
            <a:r>
              <a:rPr lang="hr-HR" dirty="0"/>
              <a:t>umjetne neuronske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249630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Skup umjetnih neurona koji su međusobno povezani vezama kroz koje prolazi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Napravljene po uzoru na ljudski mozak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Traženje ovisnosti između podataka koji nisu u isključivo linearnoj vezi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Konvolucijske neuronske mreže</a:t>
            </a:r>
          </a:p>
          <a:p>
            <a:pPr marL="971550" lvl="1" indent="-285750"/>
            <a:r>
              <a:rPr lang="pl-PL" dirty="0"/>
              <a:t> imaju topologiju sličnu mreži</a:t>
            </a:r>
          </a:p>
          <a:p>
            <a:pPr marL="971550" lvl="1" indent="-285750"/>
            <a:r>
              <a:rPr lang="pl-PL" dirty="0"/>
              <a:t> idealne za klasifikaciju slika</a:t>
            </a:r>
          </a:p>
          <a:p>
            <a:pPr marL="971550" lvl="1" indent="-285750"/>
            <a:r>
              <a:rPr lang="pl-PL" dirty="0"/>
              <a:t> konvolucijski, objedinjujući i potpuno povezani slojevi</a:t>
            </a:r>
          </a:p>
          <a:p>
            <a:pPr lvl="1" indent="0"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1E587-40C9-C211-CCEF-F3B0D69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64" y="4374110"/>
            <a:ext cx="2855287" cy="25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Detekcija</a:t>
            </a:r>
            <a:r>
              <a:rPr lang="en-US" dirty="0"/>
              <a:t> </a:t>
            </a:r>
            <a:r>
              <a:rPr lang="en-US" dirty="0" err="1"/>
              <a:t>izmjena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Mreža se trenira uz pomoć parova slika: originalna slika i slika nakon izmjene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M</a:t>
            </a:r>
            <a:r>
              <a:rPr lang="en-US" dirty="0" err="1"/>
              <a:t>ože</a:t>
            </a:r>
            <a:r>
              <a:rPr lang="en-US" dirty="0"/>
              <a:t> </a:t>
            </a:r>
            <a:r>
              <a:rPr lang="en-US" dirty="0" err="1"/>
              <a:t>uspješno</a:t>
            </a:r>
            <a:r>
              <a:rPr lang="en-US" dirty="0"/>
              <a:t> </a:t>
            </a:r>
            <a:r>
              <a:rPr lang="hr-HR"/>
              <a:t>uo</a:t>
            </a:r>
            <a:r>
              <a:rPr lang="en-US"/>
              <a:t>čiti</a:t>
            </a:r>
            <a:r>
              <a:rPr lang="en-US" dirty="0"/>
              <a:t> </a:t>
            </a:r>
            <a:r>
              <a:rPr lang="en-US" dirty="0" err="1"/>
              <a:t>promjene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neviđenih</a:t>
            </a:r>
            <a:r>
              <a:rPr lang="en-US" dirty="0"/>
              <a:t> </a:t>
            </a:r>
            <a:r>
              <a:rPr lang="en-US" dirty="0" err="1"/>
              <a:t>slika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Model za detekciju izmjena koristi</a:t>
            </a:r>
          </a:p>
          <a:p>
            <a:pPr marL="971550" lvl="1" indent="-285750"/>
            <a:r>
              <a:rPr lang="hr-HR" dirty="0"/>
              <a:t> konvolucijske neuronske mreže</a:t>
            </a:r>
          </a:p>
          <a:p>
            <a:pPr marL="971550" lvl="1" indent="-285750"/>
            <a:r>
              <a:rPr lang="hr-HR" dirty="0"/>
              <a:t>  klasifikator potpornog vektorskog stroja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Korištenje neuronskih mreža se pokazalo dosta učinkovito za prepoznavanje izmjena u digitalnim slikama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</a:t>
            </a:r>
            <a:r>
              <a:rPr lang="en-US" dirty="0" err="1"/>
              <a:t>čekuje</a:t>
            </a:r>
            <a:r>
              <a:rPr lang="en-US" dirty="0"/>
              <a:t> se da </a:t>
            </a:r>
            <a:r>
              <a:rPr lang="en-US" dirty="0" err="1"/>
              <a:t>će</a:t>
            </a:r>
            <a:r>
              <a:rPr lang="en-US" dirty="0"/>
              <a:t> se s </a:t>
            </a:r>
            <a:r>
              <a:rPr lang="en-US" dirty="0" err="1"/>
              <a:t>vremenom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primjenjivati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više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hr-HR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Hvala na pažnji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r-HR" dirty="0">
                <a:latin typeface="Sabon Next LT" panose="02000500000000000000" pitchFamily="2" charset="0"/>
                <a:cs typeface="Sabon Next LT" panose="02000500000000000000" pitchFamily="2" charset="0"/>
              </a:rPr>
              <a:t>Pitanja?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{D7DB15C0-95D3-4168-BC19-8A20C83300EB}tf78438558_win32</Template>
  <TotalTime>90</TotalTime>
  <Words>183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Helvetica Neue</vt:lpstr>
      <vt:lpstr>Sabon Next LT</vt:lpstr>
      <vt:lpstr>Office Theme</vt:lpstr>
      <vt:lpstr>Detekcija izmjena u digitalnim slikama pomoću neuronskih mreža  </vt:lpstr>
      <vt:lpstr>plan</vt:lpstr>
      <vt:lpstr>Uvod</vt:lpstr>
      <vt:lpstr>tehnike izmjene digitalnih slika </vt:lpstr>
      <vt:lpstr>umjetne neuronske mreže</vt:lpstr>
      <vt:lpstr>Detekcija izmjena</vt:lpstr>
      <vt:lpstr>Zaključak</vt:lpstr>
      <vt:lpstr> 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izmjena u digitalnim slikama pomoću neuronskih mreža  </dc:title>
  <dc:subject/>
  <dc:creator>Lucija</dc:creator>
  <cp:lastModifiedBy>Lucija</cp:lastModifiedBy>
  <cp:revision>2</cp:revision>
  <dcterms:created xsi:type="dcterms:W3CDTF">2023-01-13T11:06:51Z</dcterms:created>
  <dcterms:modified xsi:type="dcterms:W3CDTF">2023-01-13T12:37:13Z</dcterms:modified>
</cp:coreProperties>
</file>