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C9B9-E455-47AE-8586-4A16A4E4C6DC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C8E9-4E0C-4C06-80E3-F247183624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644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73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25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27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62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59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4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2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7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6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99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B0C8-0CA8-4BAF-9180-6D15F36A624B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8CCD-41D9-493B-99FB-1F7932C00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390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28065" y="-13709"/>
            <a:ext cx="9178925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s-AR" sz="2800" dirty="0">
                <a:solidFill>
                  <a:schemeClr val="bg1"/>
                </a:solidFill>
              </a:rPr>
              <a:t>SC CONSTRUCCIONES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35896" y="388514"/>
            <a:ext cx="565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INICIO  NOSOTROS  TRABAJOS DESTACADOS  OBRAS  CONTACTO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39652" y="63269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FOOTER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196752"/>
            <a:ext cx="914400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0" y="1196752"/>
            <a:ext cx="914400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823520" y="162880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2060"/>
                </a:solidFill>
              </a:rPr>
              <a:t>POR LOS SUEÑOS SE SUSPIRA,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POR LAS METAS SE TRABAJA</a:t>
            </a: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28065" y="-13709"/>
            <a:ext cx="9178925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s-AR" sz="2800" dirty="0">
                <a:solidFill>
                  <a:schemeClr val="bg1"/>
                </a:solidFill>
              </a:rPr>
              <a:t>SC CONSTRUCCIONES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35896" y="388514"/>
            <a:ext cx="565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INICIO  NOSOTROS  TRABAJOS DESTACADOS  OBRAS  CONTACTO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39652" y="63269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FOOTER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124744"/>
            <a:ext cx="914400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2195736" y="130011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002060"/>
                </a:solidFill>
              </a:rPr>
              <a:t>NOSOTROS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19572" y="1988840"/>
            <a:ext cx="7704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Somos una empresa familiar que crece día a día. Nuestro objetivo principal es poder brindarle la mejor experiencia a las personas que </a:t>
            </a:r>
            <a:r>
              <a:rPr lang="es-ES" sz="1050" dirty="0" err="1"/>
              <a:t>confian</a:t>
            </a:r>
            <a:r>
              <a:rPr lang="es-ES" sz="1050" dirty="0"/>
              <a:t> en nosotros para realizar sus proyectos. No solo cuidamos al cliente sino que </a:t>
            </a:r>
            <a:r>
              <a:rPr lang="es-ES" sz="1050" dirty="0" err="1"/>
              <a:t>tambien</a:t>
            </a:r>
            <a:r>
              <a:rPr lang="es-ES" sz="1050" dirty="0"/>
              <a:t> a nuestros trabajadores. Hace años que nuestro trabajo se basa en realizar losas, edificios y casas. No solo las comenzamos de cero sino que </a:t>
            </a:r>
            <a:r>
              <a:rPr lang="es-ES" sz="1050" dirty="0" err="1"/>
              <a:t>tambien</a:t>
            </a:r>
            <a:r>
              <a:rPr lang="es-ES" sz="1050" dirty="0"/>
              <a:t> realizamos refacciones. Te invitamos a conocer más sobre nosotros y a contactarnos para acompañarte y hacer realidad tus proyectos con esfuerzo y trabajo diario.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97677" y="2730219"/>
            <a:ext cx="397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NUESTROS SERVICIOS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3999607" y="3050698"/>
            <a:ext cx="1080120" cy="57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68" y="4653136"/>
            <a:ext cx="11096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68" y="5493359"/>
            <a:ext cx="11096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607" y="3861048"/>
            <a:ext cx="11096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28065" y="-13709"/>
            <a:ext cx="9178925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s-AR" sz="2800" dirty="0">
                <a:solidFill>
                  <a:schemeClr val="bg1"/>
                </a:solidFill>
              </a:rPr>
              <a:t>SC CONSTRUCCIONES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35896" y="388514"/>
            <a:ext cx="565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INICIO  NOSOTROS  TRABAJOS DESTACADOS  OBRAS  CONTACTO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39652" y="63269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FOOTER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24744"/>
            <a:ext cx="91694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38920" y="131234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002060"/>
                </a:solidFill>
              </a:rPr>
              <a:t>TRABAJOS DESTACADOS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843808" y="2013049"/>
            <a:ext cx="9361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0"/>
            <a:ext cx="963613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843808" y="271462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/>
              <a:t>LOREM</a:t>
            </a:r>
            <a:endParaRPr lang="es-AR" sz="1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20756"/>
            <a:ext cx="9334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023828" y="289724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/>
              <a:t>BOTON</a:t>
            </a:r>
            <a:endParaRPr lang="es-AR" sz="1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15" y="2884190"/>
            <a:ext cx="579437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"/>
          <p:cNvCxnSpPr/>
          <p:nvPr/>
        </p:nvCxnSpPr>
        <p:spPr>
          <a:xfrm>
            <a:off x="2843808" y="2013049"/>
            <a:ext cx="936104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5" idx="1"/>
          </p:cNvCxnSpPr>
          <p:nvPr/>
        </p:nvCxnSpPr>
        <p:spPr>
          <a:xfrm flipH="1">
            <a:off x="2843808" y="1988840"/>
            <a:ext cx="936104" cy="60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3075" idx="3"/>
          </p:cNvCxnSpPr>
          <p:nvPr/>
        </p:nvCxnSpPr>
        <p:spPr>
          <a:xfrm>
            <a:off x="5724128" y="2013049"/>
            <a:ext cx="963613" cy="56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3075" idx="1"/>
          </p:cNvCxnSpPr>
          <p:nvPr/>
        </p:nvCxnSpPr>
        <p:spPr>
          <a:xfrm flipH="1">
            <a:off x="5724128" y="2013049"/>
            <a:ext cx="933450" cy="56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195736" y="357301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cap="all" dirty="0"/>
              <a:t>PROYECTO REMEDIOS DE ESCALADA</a:t>
            </a:r>
          </a:p>
          <a:p>
            <a:pPr algn="ctr"/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3895583" y="4003808"/>
            <a:ext cx="468052" cy="54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52" y="4588684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4584859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90" y="4584859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55" y="3978002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8" y="3978002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2746078" y="5175178"/>
            <a:ext cx="365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THAMES</a:t>
            </a:r>
            <a:endParaRPr lang="es-AR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39" y="5544508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9" y="5544507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54" y="5544510"/>
            <a:ext cx="4937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0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28065" y="-13709"/>
            <a:ext cx="9178925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s-AR" sz="2800" dirty="0">
                <a:solidFill>
                  <a:schemeClr val="bg1"/>
                </a:solidFill>
              </a:rPr>
              <a:t>SC CONSTRUCCIONES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35896" y="388514"/>
            <a:ext cx="565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INICIO  NOSOTROS  TRABAJOS DESTACADOS  OBRAS  CONTACTO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39652" y="63269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FOOTER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24745"/>
            <a:ext cx="91694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39752" y="1228111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rgbClr val="002060"/>
                </a:solidFill>
              </a:rPr>
              <a:t>OBRAS</a:t>
            </a:r>
            <a:endParaRPr lang="es-AR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39752" y="173216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EN PROCESO</a:t>
            </a:r>
            <a:endParaRPr lang="es-AR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73009"/>
            <a:ext cx="777125" cy="95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79" y="2070720"/>
            <a:ext cx="78105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70720"/>
            <a:ext cx="78105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91680" y="3284984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CASA DEBOTO</a:t>
            </a:r>
            <a:endParaRPr lang="es-AR" sz="16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5419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33" y="5229199"/>
            <a:ext cx="55419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69919" y="3664794"/>
            <a:ext cx="388562" cy="38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09" y="3638333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60" y="3623538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35" y="4654475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33" y="4674463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383" y="4674463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44" y="5608625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34" y="5662585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44" y="5662586"/>
            <a:ext cx="41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3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28065" y="-13709"/>
            <a:ext cx="9178925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s-AR" sz="2800" dirty="0">
                <a:solidFill>
                  <a:schemeClr val="bg1"/>
                </a:solidFill>
              </a:rPr>
              <a:t>SC CONSTRUCCIONES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635896" y="388514"/>
            <a:ext cx="5652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INICIO  NOSOTROS  TRABAJOS DESTACADOS  OBRAS  CONTACTO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439652" y="63269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FOOTER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100383"/>
            <a:ext cx="9144000" cy="51845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439652" y="1132926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CONTACTATE CON NOSOTROS 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1502258"/>
            <a:ext cx="3168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>
                <a:solidFill>
                  <a:schemeClr val="accent6">
                    <a:lumMod val="75000"/>
                  </a:schemeClr>
                </a:solidFill>
              </a:rPr>
              <a:t>1128870875</a:t>
            </a:r>
          </a:p>
          <a:p>
            <a:pPr algn="ctr"/>
            <a:r>
              <a:rPr lang="es-AR" sz="1100" dirty="0" smtClean="0">
                <a:solidFill>
                  <a:schemeClr val="accent6">
                    <a:lumMod val="75000"/>
                  </a:schemeClr>
                </a:solidFill>
              </a:rPr>
              <a:t>MAIL</a:t>
            </a:r>
          </a:p>
          <a:p>
            <a:pPr algn="ctr"/>
            <a:r>
              <a:rPr lang="es-AR" sz="1100" dirty="0" smtClean="0">
                <a:solidFill>
                  <a:schemeClr val="accent6">
                    <a:lumMod val="75000"/>
                  </a:schemeClr>
                </a:solidFill>
              </a:rPr>
              <a:t>DIRECCION</a:t>
            </a:r>
            <a:endParaRPr lang="es-AR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735796" y="2102422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48" y="2600181"/>
            <a:ext cx="3187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07604"/>
            <a:ext cx="3187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52" y="5145315"/>
            <a:ext cx="31877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014154" y="4900764"/>
            <a:ext cx="144016" cy="14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48" y="3692671"/>
            <a:ext cx="316579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014154" y="444814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>
                <a:solidFill>
                  <a:schemeClr val="accent6">
                    <a:lumMod val="75000"/>
                  </a:schemeClr>
                </a:solidFill>
              </a:rPr>
              <a:t>DESEAS PEDIR TU PRESUPUESTO</a:t>
            </a:r>
            <a:endParaRPr lang="es-A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5611509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1"/>
                </a:solidFill>
              </a:rPr>
              <a:t>NOS PODES ENCONTRAR EN: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0" y="5919286"/>
            <a:ext cx="9144000" cy="36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2581819" y="5905463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MAPA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85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182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SC CONSTRUCCIONES</vt:lpstr>
      <vt:lpstr>SC CONSTRUCCIONES</vt:lpstr>
      <vt:lpstr>SC CONSTRUCCIONES</vt:lpstr>
      <vt:lpstr>SC CONSTRUCCIONES</vt:lpstr>
      <vt:lpstr>SC CONSTRUCCIONES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CONSTRUCCIONES</dc:title>
  <dc:creator>hortencia romano</dc:creator>
  <cp:lastModifiedBy>hortencia romano</cp:lastModifiedBy>
  <cp:revision>4</cp:revision>
  <dcterms:created xsi:type="dcterms:W3CDTF">2024-05-24T20:10:34Z</dcterms:created>
  <dcterms:modified xsi:type="dcterms:W3CDTF">2024-05-24T20:47:14Z</dcterms:modified>
</cp:coreProperties>
</file>